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sldIdLst>
    <p:sldId id="256" r:id="rId2"/>
    <p:sldId id="257" r:id="rId3"/>
    <p:sldId id="258" r:id="rId4"/>
    <p:sldId id="259" r:id="rId5"/>
    <p:sldId id="402" r:id="rId6"/>
    <p:sldId id="268" r:id="rId7"/>
    <p:sldId id="403" r:id="rId8"/>
    <p:sldId id="404" r:id="rId9"/>
    <p:sldId id="405" r:id="rId10"/>
    <p:sldId id="406" r:id="rId11"/>
    <p:sldId id="407" r:id="rId12"/>
    <p:sldId id="408" r:id="rId13"/>
    <p:sldId id="270" r:id="rId14"/>
    <p:sldId id="386" r:id="rId15"/>
    <p:sldId id="387" r:id="rId16"/>
    <p:sldId id="388" r:id="rId17"/>
    <p:sldId id="389" r:id="rId18"/>
    <p:sldId id="390" r:id="rId19"/>
    <p:sldId id="391" r:id="rId20"/>
    <p:sldId id="298" r:id="rId21"/>
    <p:sldId id="299" r:id="rId22"/>
    <p:sldId id="409" r:id="rId23"/>
    <p:sldId id="410" r:id="rId24"/>
    <p:sldId id="411" r:id="rId25"/>
    <p:sldId id="412" r:id="rId26"/>
    <p:sldId id="413" r:id="rId27"/>
    <p:sldId id="414" r:id="rId28"/>
    <p:sldId id="415" r:id="rId29"/>
    <p:sldId id="271" r:id="rId30"/>
    <p:sldId id="416" r:id="rId31"/>
    <p:sldId id="417" r:id="rId32"/>
    <p:sldId id="418" r:id="rId33"/>
    <p:sldId id="275" r:id="rId34"/>
    <p:sldId id="276" r:id="rId35"/>
    <p:sldId id="277" r:id="rId36"/>
    <p:sldId id="309" r:id="rId37"/>
    <p:sldId id="279" r:id="rId38"/>
    <p:sldId id="392" r:id="rId39"/>
    <p:sldId id="393" r:id="rId40"/>
    <p:sldId id="394" r:id="rId41"/>
    <p:sldId id="395" r:id="rId42"/>
    <p:sldId id="396" r:id="rId43"/>
    <p:sldId id="358" r:id="rId44"/>
    <p:sldId id="397" r:id="rId45"/>
    <p:sldId id="398" r:id="rId46"/>
    <p:sldId id="399" r:id="rId47"/>
    <p:sldId id="400" r:id="rId48"/>
    <p:sldId id="401" r:id="rId49"/>
    <p:sldId id="295" r:id="rId50"/>
    <p:sldId id="296" r:id="rId51"/>
    <p:sldId id="297" r:id="rId52"/>
  </p:sldIdLst>
  <p:sldSz cx="12192000" cy="6858000"/>
  <p:notesSz cx="6858000" cy="9144000"/>
  <p:defaultTextStyle>
    <a:defPPr>
      <a:defRPr lang="en-US"/>
    </a:defPPr>
    <a:lvl1pPr marL="0" indent="0" algn="l" defTabSz="914400" rtl="0" eaLnBrk="1" latinLnBrk="1" hangingPunct="1">
      <a:lnSpc>
        <a:spcPct val="100000"/>
      </a:lnSpc>
      <a:defRPr lang="en-US" sz="1800" b="0" i="0" u="none" strike="noStrike" kern="1200" smtClean="0">
        <a:solidFill>
          <a:schemeClr val="tx1"/>
        </a:solidFill>
        <a:latin typeface="+mn-lt"/>
        <a:ea typeface="+mn-ea"/>
        <a:cs typeface="+mn-cs"/>
      </a:defRPr>
    </a:lvl1pPr>
    <a:lvl2pPr marL="457200" lvl="1" indent="0" algn="l" defTabSz="914400" rtl="0" eaLnBrk="1" latinLnBrk="1" hangingPunct="1">
      <a:lnSpc>
        <a:spcPct val="100000"/>
      </a:lnSpc>
      <a:defRPr lang="en-US" sz="1800" b="0" i="0" u="none" strike="noStrike" kern="1200" smtClean="0">
        <a:solidFill>
          <a:schemeClr val="tx1"/>
        </a:solidFill>
        <a:latin typeface="+mn-lt"/>
        <a:ea typeface="+mn-ea"/>
        <a:cs typeface="+mn-cs"/>
      </a:defRPr>
    </a:lvl2pPr>
    <a:lvl3pPr marL="914400" lvl="2" indent="0" algn="l" defTabSz="914400" rtl="0" eaLnBrk="1" latinLnBrk="1" hangingPunct="1">
      <a:lnSpc>
        <a:spcPct val="100000"/>
      </a:lnSpc>
      <a:defRPr lang="en-US" sz="1800" b="0" i="0" u="none" strike="noStrike" kern="1200" smtClean="0">
        <a:solidFill>
          <a:schemeClr val="tx1"/>
        </a:solidFill>
        <a:latin typeface="+mn-lt"/>
        <a:ea typeface="+mn-ea"/>
        <a:cs typeface="+mn-cs"/>
      </a:defRPr>
    </a:lvl3pPr>
    <a:lvl4pPr marL="1371600" lvl="3" indent="0" algn="l" defTabSz="914400" rtl="0" eaLnBrk="1" latinLnBrk="1" hangingPunct="1">
      <a:lnSpc>
        <a:spcPct val="100000"/>
      </a:lnSpc>
      <a:defRPr lang="en-US" sz="1800" b="0" i="0" u="none" strike="noStrike" kern="1200" smtClean="0">
        <a:solidFill>
          <a:schemeClr val="tx1"/>
        </a:solidFill>
        <a:latin typeface="+mn-lt"/>
        <a:ea typeface="+mn-ea"/>
        <a:cs typeface="+mn-cs"/>
      </a:defRPr>
    </a:lvl4pPr>
    <a:lvl5pPr marL="1828800" lvl="4" indent="0" algn="l" defTabSz="914400" rtl="0" eaLnBrk="1" latinLnBrk="1" hangingPunct="1">
      <a:lnSpc>
        <a:spcPct val="100000"/>
      </a:lnSpc>
      <a:defRPr lang="en-US" sz="1800" b="0" i="0" u="none" strike="noStrike" kern="1200" smtClean="0">
        <a:solidFill>
          <a:schemeClr val="tx1"/>
        </a:solidFill>
        <a:latin typeface="+mn-lt"/>
        <a:ea typeface="+mn-ea"/>
        <a:cs typeface="+mn-cs"/>
      </a:defRPr>
    </a:lvl5pPr>
    <a:lvl6pPr marL="2286000" lvl="5" indent="0" algn="l" defTabSz="914400" rtl="0" eaLnBrk="1" latinLnBrk="1" hangingPunct="1">
      <a:lnSpc>
        <a:spcPct val="100000"/>
      </a:lnSpc>
      <a:defRPr lang="en-US" sz="1800" b="0" i="0" u="none" strike="noStrike" kern="1200" smtClean="0">
        <a:solidFill>
          <a:schemeClr val="tx1"/>
        </a:solidFill>
        <a:latin typeface="+mn-lt"/>
        <a:ea typeface="+mn-ea"/>
        <a:cs typeface="+mn-cs"/>
      </a:defRPr>
    </a:lvl6pPr>
    <a:lvl7pPr marL="2743200" lvl="6" indent="0" algn="l" defTabSz="914400" rtl="0" eaLnBrk="1" latinLnBrk="1" hangingPunct="1">
      <a:lnSpc>
        <a:spcPct val="100000"/>
      </a:lnSpc>
      <a:defRPr lang="en-US" sz="1800" b="0" i="0" u="none" strike="noStrike" kern="1200" smtClean="0">
        <a:solidFill>
          <a:schemeClr val="tx1"/>
        </a:solidFill>
        <a:latin typeface="+mn-lt"/>
        <a:ea typeface="+mn-ea"/>
        <a:cs typeface="+mn-cs"/>
      </a:defRPr>
    </a:lvl7pPr>
    <a:lvl8pPr marL="3200400" lvl="7" indent="0" algn="l" defTabSz="914400" rtl="0" eaLnBrk="1" latinLnBrk="1" hangingPunct="1">
      <a:lnSpc>
        <a:spcPct val="100000"/>
      </a:lnSpc>
      <a:defRPr lang="en-US" sz="1800" b="0" i="0" u="none" strike="noStrike" kern="1200" smtClean="0">
        <a:solidFill>
          <a:schemeClr val="tx1"/>
        </a:solidFill>
        <a:latin typeface="+mn-lt"/>
        <a:ea typeface="+mn-ea"/>
        <a:cs typeface="+mn-cs"/>
      </a:defRPr>
    </a:lvl8pPr>
    <a:lvl9pPr marL="3657600" lvl="8" indent="0" algn="l" defTabSz="914400" rtl="0" eaLnBrk="1" latinLnBrk="1" hangingPunct="1">
      <a:lnSpc>
        <a:spcPct val="100000"/>
      </a:lnSpc>
      <a:defRPr lang="en-US" sz="1800" b="0" i="0" u="none" strike="noStrike" kern="1200" smtClean="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AE1"/>
    <a:srgbClr val="700202"/>
    <a:srgbClr val="108B18"/>
    <a:srgbClr val="E0DDCD"/>
    <a:srgbClr val="CEC9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9" autoAdjust="0"/>
    <p:restoredTop sz="95867" autoAdjust="0"/>
  </p:normalViewPr>
  <p:slideViewPr>
    <p:cSldViewPr snapToGrid="0">
      <p:cViewPr varScale="1">
        <p:scale>
          <a:sx n="70" d="100"/>
          <a:sy n="70" d="100"/>
        </p:scale>
        <p:origin x="-528"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AFEB21-D0AC-7243-AE6F-ED462651A9F8}"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C0E07353-FABC-3C4B-B6FA-36D714F26C93}">
      <dgm:prSet phldrT="[Text]"/>
      <dgm:spPr/>
      <dgm:t>
        <a:bodyPr/>
        <a:lstStyle/>
        <a:p>
          <a:pPr>
            <a:buNone/>
          </a:pPr>
          <a:r>
            <a:rPr lang="en-US" dirty="0"/>
            <a:t>Vocabulary</a:t>
          </a:r>
          <a:r>
            <a:rPr lang="ka-GE" dirty="0"/>
            <a:t> - ლექსიკა</a:t>
          </a:r>
          <a:endParaRPr lang="en-US" dirty="0"/>
        </a:p>
      </dgm:t>
    </dgm:pt>
    <dgm:pt modelId="{7BA45216-0C78-C547-9778-058DF5BC870E}" type="parTrans" cxnId="{414CF286-25C9-794C-8FB4-8191A6C36B47}">
      <dgm:prSet/>
      <dgm:spPr/>
      <dgm:t>
        <a:bodyPr/>
        <a:lstStyle/>
        <a:p>
          <a:endParaRPr lang="en-US"/>
        </a:p>
      </dgm:t>
    </dgm:pt>
    <dgm:pt modelId="{991CB2A2-BF08-B845-80DA-9008CF69D1BC}" type="sibTrans" cxnId="{414CF286-25C9-794C-8FB4-8191A6C36B47}">
      <dgm:prSet/>
      <dgm:spPr/>
      <dgm:t>
        <a:bodyPr/>
        <a:lstStyle/>
        <a:p>
          <a:endParaRPr lang="en-US"/>
        </a:p>
      </dgm:t>
    </dgm:pt>
    <dgm:pt modelId="{2277E07A-F119-674E-AF72-DBEE043D0EA3}">
      <dgm:prSet phldrT="[Text]"/>
      <dgm:spPr/>
      <dgm:t>
        <a:bodyPr/>
        <a:lstStyle/>
        <a:p>
          <a:pPr>
            <a:buNone/>
          </a:pPr>
          <a:r>
            <a:rPr lang="en-US" dirty="0"/>
            <a:t>Summary - </a:t>
          </a:r>
          <a:r>
            <a:rPr lang="ka-GE" dirty="0"/>
            <a:t>შეჯამება</a:t>
          </a:r>
          <a:endParaRPr lang="en-US" dirty="0"/>
        </a:p>
      </dgm:t>
    </dgm:pt>
    <dgm:pt modelId="{8C192108-9339-564B-8EBD-F8C283DF3A37}" type="parTrans" cxnId="{B39D7C1C-A967-4445-A4C8-181310BD588E}">
      <dgm:prSet/>
      <dgm:spPr/>
      <dgm:t>
        <a:bodyPr/>
        <a:lstStyle/>
        <a:p>
          <a:endParaRPr lang="en-US"/>
        </a:p>
      </dgm:t>
    </dgm:pt>
    <dgm:pt modelId="{E37EFF94-BE70-E441-BF78-0D6AABE2F4EE}" type="sibTrans" cxnId="{B39D7C1C-A967-4445-A4C8-181310BD588E}">
      <dgm:prSet/>
      <dgm:spPr/>
      <dgm:t>
        <a:bodyPr/>
        <a:lstStyle/>
        <a:p>
          <a:endParaRPr lang="en-US"/>
        </a:p>
      </dgm:t>
    </dgm:pt>
    <dgm:pt modelId="{F2F8A582-FB6A-9643-9A98-AFC9B7102DCD}">
      <dgm:prSet phldrT="[Text]"/>
      <dgm:spPr/>
      <dgm:t>
        <a:bodyPr/>
        <a:lstStyle/>
        <a:p>
          <a:pPr>
            <a:buNone/>
          </a:pPr>
          <a:r>
            <a:rPr lang="en-US" dirty="0"/>
            <a:t>Homework</a:t>
          </a:r>
          <a:r>
            <a:rPr lang="ka-GE" dirty="0"/>
            <a:t> - დავალება</a:t>
          </a:r>
          <a:endParaRPr lang="en-US" dirty="0"/>
        </a:p>
      </dgm:t>
    </dgm:pt>
    <dgm:pt modelId="{F022E6FA-945D-E947-A123-DA72ECDF4900}" type="parTrans" cxnId="{49456BAF-B177-0D40-8F1B-1810B819E8CF}">
      <dgm:prSet/>
      <dgm:spPr/>
      <dgm:t>
        <a:bodyPr/>
        <a:lstStyle/>
        <a:p>
          <a:endParaRPr lang="en-US"/>
        </a:p>
      </dgm:t>
    </dgm:pt>
    <dgm:pt modelId="{13B5B10D-DA6B-3244-94BD-3AA5A4BA2BEE}" type="sibTrans" cxnId="{49456BAF-B177-0D40-8F1B-1810B819E8CF}">
      <dgm:prSet/>
      <dgm:spPr/>
      <dgm:t>
        <a:bodyPr/>
        <a:lstStyle/>
        <a:p>
          <a:endParaRPr lang="en-US"/>
        </a:p>
      </dgm:t>
    </dgm:pt>
    <dgm:pt modelId="{3A25CDBD-5E2C-0045-A1CC-808F64446F93}">
      <dgm:prSet phldrT="[Text]"/>
      <dgm:spPr/>
      <dgm:t>
        <a:bodyPr/>
        <a:lstStyle/>
        <a:p>
          <a:pPr>
            <a:buNone/>
          </a:pPr>
          <a:r>
            <a:rPr lang="en-US" dirty="0">
              <a:cs typeface="Calibri" panose="020F0502020204030204" pitchFamily="34" charset="0"/>
            </a:rPr>
            <a:t>Grammar</a:t>
          </a:r>
          <a:r>
            <a:rPr lang="ka-GE" dirty="0">
              <a:cs typeface="Calibri" panose="020F0502020204030204" pitchFamily="34" charset="0"/>
            </a:rPr>
            <a:t> - გრამატიკა</a:t>
          </a:r>
          <a:endParaRPr lang="en-US" dirty="0">
            <a:latin typeface="Calibri" panose="020F0502020204030204" pitchFamily="34" charset="0"/>
            <a:cs typeface="Calibri" panose="020F0502020204030204" pitchFamily="34" charset="0"/>
          </a:endParaRPr>
        </a:p>
      </dgm:t>
    </dgm:pt>
    <dgm:pt modelId="{4B18E76C-0790-334F-A914-EA93E9CDD6CD}" type="parTrans" cxnId="{08AA64FD-538C-EA40-B823-4CC9B5C2FCFC}">
      <dgm:prSet/>
      <dgm:spPr/>
      <dgm:t>
        <a:bodyPr/>
        <a:lstStyle/>
        <a:p>
          <a:endParaRPr lang="en-US"/>
        </a:p>
      </dgm:t>
    </dgm:pt>
    <dgm:pt modelId="{3BBF5B6E-3C28-634E-BAFB-EEA69EC5C787}" type="sibTrans" cxnId="{08AA64FD-538C-EA40-B823-4CC9B5C2FCFC}">
      <dgm:prSet/>
      <dgm:spPr/>
      <dgm:t>
        <a:bodyPr/>
        <a:lstStyle/>
        <a:p>
          <a:endParaRPr lang="en-US"/>
        </a:p>
      </dgm:t>
    </dgm:pt>
    <dgm:pt modelId="{3BB9AD53-A321-4C77-A1AB-9AA782FD1399}">
      <dgm:prSet/>
      <dgm:spPr/>
      <dgm:t>
        <a:bodyPr/>
        <a:lstStyle/>
        <a:p>
          <a:r>
            <a:rPr lang="en-US" dirty="0"/>
            <a:t>Reading Comprehension - </a:t>
          </a:r>
          <a:r>
            <a:rPr lang="ka-GE" dirty="0"/>
            <a:t>წაკითხულის გააზრება</a:t>
          </a:r>
          <a:endParaRPr lang="en-US" dirty="0"/>
        </a:p>
      </dgm:t>
    </dgm:pt>
    <dgm:pt modelId="{B6D56D45-E7FE-49EB-91D8-8A49459FDEB1}" type="parTrans" cxnId="{F2FD1CDB-9178-41DF-93F7-534E1AD5837B}">
      <dgm:prSet/>
      <dgm:spPr/>
      <dgm:t>
        <a:bodyPr/>
        <a:lstStyle/>
        <a:p>
          <a:endParaRPr lang="en-US"/>
        </a:p>
      </dgm:t>
    </dgm:pt>
    <dgm:pt modelId="{1D2A9634-6264-49A9-8530-80FD9196ADA7}" type="sibTrans" cxnId="{F2FD1CDB-9178-41DF-93F7-534E1AD5837B}">
      <dgm:prSet/>
      <dgm:spPr/>
      <dgm:t>
        <a:bodyPr/>
        <a:lstStyle/>
        <a:p>
          <a:endParaRPr lang="en-US"/>
        </a:p>
      </dgm:t>
    </dgm:pt>
    <dgm:pt modelId="{CDE71560-EDAE-D344-864A-10D1DFE9070D}" type="pres">
      <dgm:prSet presAssocID="{54AFEB21-D0AC-7243-AE6F-ED462651A9F8}" presName="Name0" presStyleCnt="0">
        <dgm:presLayoutVars>
          <dgm:chMax val="7"/>
          <dgm:chPref val="7"/>
          <dgm:dir/>
        </dgm:presLayoutVars>
      </dgm:prSet>
      <dgm:spPr/>
      <dgm:t>
        <a:bodyPr/>
        <a:lstStyle/>
        <a:p>
          <a:endParaRPr lang="en-US"/>
        </a:p>
      </dgm:t>
    </dgm:pt>
    <dgm:pt modelId="{F08B2971-5B51-B04D-8049-0AD7E8D0839F}" type="pres">
      <dgm:prSet presAssocID="{54AFEB21-D0AC-7243-AE6F-ED462651A9F8}" presName="Name1" presStyleCnt="0"/>
      <dgm:spPr/>
    </dgm:pt>
    <dgm:pt modelId="{D71C55CE-0A33-4A47-A4F6-A02ED3BFFAE2}" type="pres">
      <dgm:prSet presAssocID="{54AFEB21-D0AC-7243-AE6F-ED462651A9F8}" presName="cycle" presStyleCnt="0"/>
      <dgm:spPr/>
    </dgm:pt>
    <dgm:pt modelId="{CB01127D-9DA4-1146-A83E-EC0D637B8906}" type="pres">
      <dgm:prSet presAssocID="{54AFEB21-D0AC-7243-AE6F-ED462651A9F8}" presName="srcNode" presStyleLbl="node1" presStyleIdx="0" presStyleCnt="5"/>
      <dgm:spPr/>
    </dgm:pt>
    <dgm:pt modelId="{87C5F9E4-F184-6942-8DD5-0D4ACDA57DBA}" type="pres">
      <dgm:prSet presAssocID="{54AFEB21-D0AC-7243-AE6F-ED462651A9F8}" presName="conn" presStyleLbl="parChTrans1D2" presStyleIdx="0" presStyleCnt="1"/>
      <dgm:spPr/>
      <dgm:t>
        <a:bodyPr/>
        <a:lstStyle/>
        <a:p>
          <a:endParaRPr lang="en-US"/>
        </a:p>
      </dgm:t>
    </dgm:pt>
    <dgm:pt modelId="{3EB64438-BEA2-694E-8848-3C9A3DA576C4}" type="pres">
      <dgm:prSet presAssocID="{54AFEB21-D0AC-7243-AE6F-ED462651A9F8}" presName="extraNode" presStyleLbl="node1" presStyleIdx="0" presStyleCnt="5"/>
      <dgm:spPr/>
    </dgm:pt>
    <dgm:pt modelId="{5E086037-ED9A-F44F-AA2E-EA15E8BED848}" type="pres">
      <dgm:prSet presAssocID="{54AFEB21-D0AC-7243-AE6F-ED462651A9F8}" presName="dstNode" presStyleLbl="node1" presStyleIdx="0" presStyleCnt="5"/>
      <dgm:spPr/>
    </dgm:pt>
    <dgm:pt modelId="{D1683DA0-5399-3B4D-AD84-B4F87F631B7C}" type="pres">
      <dgm:prSet presAssocID="{C0E07353-FABC-3C4B-B6FA-36D714F26C93}" presName="text_1" presStyleLbl="node1" presStyleIdx="0" presStyleCnt="5">
        <dgm:presLayoutVars>
          <dgm:bulletEnabled val="1"/>
        </dgm:presLayoutVars>
      </dgm:prSet>
      <dgm:spPr/>
      <dgm:t>
        <a:bodyPr/>
        <a:lstStyle/>
        <a:p>
          <a:endParaRPr lang="en-US"/>
        </a:p>
      </dgm:t>
    </dgm:pt>
    <dgm:pt modelId="{AB379BC7-E707-5748-8BE8-0670A6365174}" type="pres">
      <dgm:prSet presAssocID="{C0E07353-FABC-3C4B-B6FA-36D714F26C93}" presName="accent_1" presStyleCnt="0"/>
      <dgm:spPr/>
    </dgm:pt>
    <dgm:pt modelId="{377382CD-1E73-FA48-BC57-ACD20D62240A}" type="pres">
      <dgm:prSet presAssocID="{C0E07353-FABC-3C4B-B6FA-36D714F26C93}" presName="accentRepeatNode" presStyleLbl="solidFgAcc1" presStyleIdx="0" presStyleCnt="5"/>
      <dgm:spPr/>
    </dgm:pt>
    <dgm:pt modelId="{A60358EC-494A-476E-B849-D4656BC314D7}" type="pres">
      <dgm:prSet presAssocID="{3BB9AD53-A321-4C77-A1AB-9AA782FD1399}" presName="text_2" presStyleLbl="node1" presStyleIdx="1" presStyleCnt="5">
        <dgm:presLayoutVars>
          <dgm:bulletEnabled val="1"/>
        </dgm:presLayoutVars>
      </dgm:prSet>
      <dgm:spPr/>
      <dgm:t>
        <a:bodyPr/>
        <a:lstStyle/>
        <a:p>
          <a:endParaRPr lang="en-US"/>
        </a:p>
      </dgm:t>
    </dgm:pt>
    <dgm:pt modelId="{445C475E-F6A8-425F-A4B7-76221EE3261C}" type="pres">
      <dgm:prSet presAssocID="{3BB9AD53-A321-4C77-A1AB-9AA782FD1399}" presName="accent_2" presStyleCnt="0"/>
      <dgm:spPr/>
    </dgm:pt>
    <dgm:pt modelId="{0FD6C2A3-C290-438A-A7B6-070DA036111A}" type="pres">
      <dgm:prSet presAssocID="{3BB9AD53-A321-4C77-A1AB-9AA782FD1399}" presName="accentRepeatNode" presStyleLbl="solidFgAcc1" presStyleIdx="1" presStyleCnt="5"/>
      <dgm:spPr/>
    </dgm:pt>
    <dgm:pt modelId="{C97C7C08-9AB0-4807-9AA7-90C4451588BE}" type="pres">
      <dgm:prSet presAssocID="{3A25CDBD-5E2C-0045-A1CC-808F64446F93}" presName="text_3" presStyleLbl="node1" presStyleIdx="2" presStyleCnt="5">
        <dgm:presLayoutVars>
          <dgm:bulletEnabled val="1"/>
        </dgm:presLayoutVars>
      </dgm:prSet>
      <dgm:spPr/>
      <dgm:t>
        <a:bodyPr/>
        <a:lstStyle/>
        <a:p>
          <a:endParaRPr lang="en-US"/>
        </a:p>
      </dgm:t>
    </dgm:pt>
    <dgm:pt modelId="{B25F3E91-F659-41F5-96A1-F72F3BBCE479}" type="pres">
      <dgm:prSet presAssocID="{3A25CDBD-5E2C-0045-A1CC-808F64446F93}" presName="accent_3" presStyleCnt="0"/>
      <dgm:spPr/>
    </dgm:pt>
    <dgm:pt modelId="{3F768512-85FB-484A-9E22-7129A668D517}" type="pres">
      <dgm:prSet presAssocID="{3A25CDBD-5E2C-0045-A1CC-808F64446F93}" presName="accentRepeatNode" presStyleLbl="solidFgAcc1" presStyleIdx="2" presStyleCnt="5"/>
      <dgm:spPr/>
    </dgm:pt>
    <dgm:pt modelId="{640EFED5-6272-4B12-AC7B-C5B57384C84D}" type="pres">
      <dgm:prSet presAssocID="{2277E07A-F119-674E-AF72-DBEE043D0EA3}" presName="text_4" presStyleLbl="node1" presStyleIdx="3" presStyleCnt="5">
        <dgm:presLayoutVars>
          <dgm:bulletEnabled val="1"/>
        </dgm:presLayoutVars>
      </dgm:prSet>
      <dgm:spPr/>
      <dgm:t>
        <a:bodyPr/>
        <a:lstStyle/>
        <a:p>
          <a:endParaRPr lang="en-US"/>
        </a:p>
      </dgm:t>
    </dgm:pt>
    <dgm:pt modelId="{9B3BAF31-7055-4445-AF09-4833EEE2333B}" type="pres">
      <dgm:prSet presAssocID="{2277E07A-F119-674E-AF72-DBEE043D0EA3}" presName="accent_4" presStyleCnt="0"/>
      <dgm:spPr/>
    </dgm:pt>
    <dgm:pt modelId="{8FDE6AB9-492F-D94A-B065-ABF11C83471E}" type="pres">
      <dgm:prSet presAssocID="{2277E07A-F119-674E-AF72-DBEE043D0EA3}" presName="accentRepeatNode" presStyleLbl="solidFgAcc1" presStyleIdx="3" presStyleCnt="5"/>
      <dgm:spPr/>
    </dgm:pt>
    <dgm:pt modelId="{A450EC1A-FCC4-4485-94F6-85E09D8E9FDF}" type="pres">
      <dgm:prSet presAssocID="{F2F8A582-FB6A-9643-9A98-AFC9B7102DCD}" presName="text_5" presStyleLbl="node1" presStyleIdx="4" presStyleCnt="5">
        <dgm:presLayoutVars>
          <dgm:bulletEnabled val="1"/>
        </dgm:presLayoutVars>
      </dgm:prSet>
      <dgm:spPr/>
      <dgm:t>
        <a:bodyPr/>
        <a:lstStyle/>
        <a:p>
          <a:endParaRPr lang="en-US"/>
        </a:p>
      </dgm:t>
    </dgm:pt>
    <dgm:pt modelId="{43FD734C-408B-4824-8496-202A1109FCF5}" type="pres">
      <dgm:prSet presAssocID="{F2F8A582-FB6A-9643-9A98-AFC9B7102DCD}" presName="accent_5" presStyleCnt="0"/>
      <dgm:spPr/>
    </dgm:pt>
    <dgm:pt modelId="{23647887-052A-044D-A3F1-E205E9BB6589}" type="pres">
      <dgm:prSet presAssocID="{F2F8A582-FB6A-9643-9A98-AFC9B7102DCD}" presName="accentRepeatNode" presStyleLbl="solidFgAcc1" presStyleIdx="4" presStyleCnt="5"/>
      <dgm:spPr/>
    </dgm:pt>
  </dgm:ptLst>
  <dgm:cxnLst>
    <dgm:cxn modelId="{DE708ABE-FBAA-44CE-8A00-EB1497479E33}" type="presOf" srcId="{991CB2A2-BF08-B845-80DA-9008CF69D1BC}" destId="{87C5F9E4-F184-6942-8DD5-0D4ACDA57DBA}" srcOrd="0" destOrd="0" presId="urn:microsoft.com/office/officeart/2008/layout/VerticalCurvedList"/>
    <dgm:cxn modelId="{B39D7C1C-A967-4445-A4C8-181310BD588E}" srcId="{54AFEB21-D0AC-7243-AE6F-ED462651A9F8}" destId="{2277E07A-F119-674E-AF72-DBEE043D0EA3}" srcOrd="3" destOrd="0" parTransId="{8C192108-9339-564B-8EBD-F8C283DF3A37}" sibTransId="{E37EFF94-BE70-E441-BF78-0D6AABE2F4EE}"/>
    <dgm:cxn modelId="{F2FD1CDB-9178-41DF-93F7-534E1AD5837B}" srcId="{54AFEB21-D0AC-7243-AE6F-ED462651A9F8}" destId="{3BB9AD53-A321-4C77-A1AB-9AA782FD1399}" srcOrd="1" destOrd="0" parTransId="{B6D56D45-E7FE-49EB-91D8-8A49459FDEB1}" sibTransId="{1D2A9634-6264-49A9-8530-80FD9196ADA7}"/>
    <dgm:cxn modelId="{08C4AE9F-EFE2-43BE-A045-B592CD8F7595}" type="presOf" srcId="{3A25CDBD-5E2C-0045-A1CC-808F64446F93}" destId="{C97C7C08-9AB0-4807-9AA7-90C4451588BE}" srcOrd="0" destOrd="0" presId="urn:microsoft.com/office/officeart/2008/layout/VerticalCurvedList"/>
    <dgm:cxn modelId="{575359AB-A6D2-4EEA-9FDB-DADBCAC56F45}" type="presOf" srcId="{54AFEB21-D0AC-7243-AE6F-ED462651A9F8}" destId="{CDE71560-EDAE-D344-864A-10D1DFE9070D}" srcOrd="0" destOrd="0" presId="urn:microsoft.com/office/officeart/2008/layout/VerticalCurvedList"/>
    <dgm:cxn modelId="{9D0B5F01-B60B-4A58-96A2-C13FBBE9363B}" type="presOf" srcId="{F2F8A582-FB6A-9643-9A98-AFC9B7102DCD}" destId="{A450EC1A-FCC4-4485-94F6-85E09D8E9FDF}" srcOrd="0" destOrd="0" presId="urn:microsoft.com/office/officeart/2008/layout/VerticalCurvedList"/>
    <dgm:cxn modelId="{08AA64FD-538C-EA40-B823-4CC9B5C2FCFC}" srcId="{54AFEB21-D0AC-7243-AE6F-ED462651A9F8}" destId="{3A25CDBD-5E2C-0045-A1CC-808F64446F93}" srcOrd="2" destOrd="0" parTransId="{4B18E76C-0790-334F-A914-EA93E9CDD6CD}" sibTransId="{3BBF5B6E-3C28-634E-BAFB-EEA69EC5C787}"/>
    <dgm:cxn modelId="{189FE1CB-62BD-48A4-9927-98F6AD4A4516}" type="presOf" srcId="{3BB9AD53-A321-4C77-A1AB-9AA782FD1399}" destId="{A60358EC-494A-476E-B849-D4656BC314D7}" srcOrd="0" destOrd="0" presId="urn:microsoft.com/office/officeart/2008/layout/VerticalCurvedList"/>
    <dgm:cxn modelId="{414CF286-25C9-794C-8FB4-8191A6C36B47}" srcId="{54AFEB21-D0AC-7243-AE6F-ED462651A9F8}" destId="{C0E07353-FABC-3C4B-B6FA-36D714F26C93}" srcOrd="0" destOrd="0" parTransId="{7BA45216-0C78-C547-9778-058DF5BC870E}" sibTransId="{991CB2A2-BF08-B845-80DA-9008CF69D1BC}"/>
    <dgm:cxn modelId="{B0DAF3C8-AA1C-4D94-8D49-29523A377A70}" type="presOf" srcId="{2277E07A-F119-674E-AF72-DBEE043D0EA3}" destId="{640EFED5-6272-4B12-AC7B-C5B57384C84D}" srcOrd="0" destOrd="0" presId="urn:microsoft.com/office/officeart/2008/layout/VerticalCurvedList"/>
    <dgm:cxn modelId="{49456BAF-B177-0D40-8F1B-1810B819E8CF}" srcId="{54AFEB21-D0AC-7243-AE6F-ED462651A9F8}" destId="{F2F8A582-FB6A-9643-9A98-AFC9B7102DCD}" srcOrd="4" destOrd="0" parTransId="{F022E6FA-945D-E947-A123-DA72ECDF4900}" sibTransId="{13B5B10D-DA6B-3244-94BD-3AA5A4BA2BEE}"/>
    <dgm:cxn modelId="{C859EAA2-9A3D-482A-93F1-287C967ADB0F}" type="presOf" srcId="{C0E07353-FABC-3C4B-B6FA-36D714F26C93}" destId="{D1683DA0-5399-3B4D-AD84-B4F87F631B7C}" srcOrd="0" destOrd="0" presId="urn:microsoft.com/office/officeart/2008/layout/VerticalCurvedList"/>
    <dgm:cxn modelId="{BBF49A82-713C-4424-8D69-320096E3769B}" type="presParOf" srcId="{CDE71560-EDAE-D344-864A-10D1DFE9070D}" destId="{F08B2971-5B51-B04D-8049-0AD7E8D0839F}" srcOrd="0" destOrd="0" presId="urn:microsoft.com/office/officeart/2008/layout/VerticalCurvedList"/>
    <dgm:cxn modelId="{5FCF89BF-8644-48A7-B3FD-11019E18A613}" type="presParOf" srcId="{F08B2971-5B51-B04D-8049-0AD7E8D0839F}" destId="{D71C55CE-0A33-4A47-A4F6-A02ED3BFFAE2}" srcOrd="0" destOrd="0" presId="urn:microsoft.com/office/officeart/2008/layout/VerticalCurvedList"/>
    <dgm:cxn modelId="{81C3C7C7-05E4-47DF-87FB-62563AA302B7}" type="presParOf" srcId="{D71C55CE-0A33-4A47-A4F6-A02ED3BFFAE2}" destId="{CB01127D-9DA4-1146-A83E-EC0D637B8906}" srcOrd="0" destOrd="0" presId="urn:microsoft.com/office/officeart/2008/layout/VerticalCurvedList"/>
    <dgm:cxn modelId="{C9DE84B2-B7D7-4815-B259-28C199B719E9}" type="presParOf" srcId="{D71C55CE-0A33-4A47-A4F6-A02ED3BFFAE2}" destId="{87C5F9E4-F184-6942-8DD5-0D4ACDA57DBA}" srcOrd="1" destOrd="0" presId="urn:microsoft.com/office/officeart/2008/layout/VerticalCurvedList"/>
    <dgm:cxn modelId="{779A71B8-2037-4B35-9660-26CDDCF75F0D}" type="presParOf" srcId="{D71C55CE-0A33-4A47-A4F6-A02ED3BFFAE2}" destId="{3EB64438-BEA2-694E-8848-3C9A3DA576C4}" srcOrd="2" destOrd="0" presId="urn:microsoft.com/office/officeart/2008/layout/VerticalCurvedList"/>
    <dgm:cxn modelId="{34095BE2-6B06-4DC1-B3F8-15BADB03F6C1}" type="presParOf" srcId="{D71C55CE-0A33-4A47-A4F6-A02ED3BFFAE2}" destId="{5E086037-ED9A-F44F-AA2E-EA15E8BED848}" srcOrd="3" destOrd="0" presId="urn:microsoft.com/office/officeart/2008/layout/VerticalCurvedList"/>
    <dgm:cxn modelId="{C75DC450-DCFA-44D0-A243-BCFAE00276FA}" type="presParOf" srcId="{F08B2971-5B51-B04D-8049-0AD7E8D0839F}" destId="{D1683DA0-5399-3B4D-AD84-B4F87F631B7C}" srcOrd="1" destOrd="0" presId="urn:microsoft.com/office/officeart/2008/layout/VerticalCurvedList"/>
    <dgm:cxn modelId="{ED25EA1F-FF78-4CF8-B430-623EE11D1986}" type="presParOf" srcId="{F08B2971-5B51-B04D-8049-0AD7E8D0839F}" destId="{AB379BC7-E707-5748-8BE8-0670A6365174}" srcOrd="2" destOrd="0" presId="urn:microsoft.com/office/officeart/2008/layout/VerticalCurvedList"/>
    <dgm:cxn modelId="{6405DEA9-53E1-4086-967F-B6B11E050568}" type="presParOf" srcId="{AB379BC7-E707-5748-8BE8-0670A6365174}" destId="{377382CD-1E73-FA48-BC57-ACD20D62240A}" srcOrd="0" destOrd="0" presId="urn:microsoft.com/office/officeart/2008/layout/VerticalCurvedList"/>
    <dgm:cxn modelId="{CFCF4618-3635-45A8-924E-0A5573DAB13E}" type="presParOf" srcId="{F08B2971-5B51-B04D-8049-0AD7E8D0839F}" destId="{A60358EC-494A-476E-B849-D4656BC314D7}" srcOrd="3" destOrd="0" presId="urn:microsoft.com/office/officeart/2008/layout/VerticalCurvedList"/>
    <dgm:cxn modelId="{E25DC245-C49E-4DDD-AB02-1E646471192A}" type="presParOf" srcId="{F08B2971-5B51-B04D-8049-0AD7E8D0839F}" destId="{445C475E-F6A8-425F-A4B7-76221EE3261C}" srcOrd="4" destOrd="0" presId="urn:microsoft.com/office/officeart/2008/layout/VerticalCurvedList"/>
    <dgm:cxn modelId="{5543911D-53F2-4518-B8F3-72024D64D095}" type="presParOf" srcId="{445C475E-F6A8-425F-A4B7-76221EE3261C}" destId="{0FD6C2A3-C290-438A-A7B6-070DA036111A}" srcOrd="0" destOrd="0" presId="urn:microsoft.com/office/officeart/2008/layout/VerticalCurvedList"/>
    <dgm:cxn modelId="{539476A9-2BCB-42AC-8B6E-5ED69AC0E71B}" type="presParOf" srcId="{F08B2971-5B51-B04D-8049-0AD7E8D0839F}" destId="{C97C7C08-9AB0-4807-9AA7-90C4451588BE}" srcOrd="5" destOrd="0" presId="urn:microsoft.com/office/officeart/2008/layout/VerticalCurvedList"/>
    <dgm:cxn modelId="{0DFB68D2-E0ED-4688-8CE3-37D29371D0B7}" type="presParOf" srcId="{F08B2971-5B51-B04D-8049-0AD7E8D0839F}" destId="{B25F3E91-F659-41F5-96A1-F72F3BBCE479}" srcOrd="6" destOrd="0" presId="urn:microsoft.com/office/officeart/2008/layout/VerticalCurvedList"/>
    <dgm:cxn modelId="{5D42E14E-9851-4183-A20B-76FB85097D84}" type="presParOf" srcId="{B25F3E91-F659-41F5-96A1-F72F3BBCE479}" destId="{3F768512-85FB-484A-9E22-7129A668D517}" srcOrd="0" destOrd="0" presId="urn:microsoft.com/office/officeart/2008/layout/VerticalCurvedList"/>
    <dgm:cxn modelId="{3A51137F-179B-4E4C-8602-2F7AAF4F17C7}" type="presParOf" srcId="{F08B2971-5B51-B04D-8049-0AD7E8D0839F}" destId="{640EFED5-6272-4B12-AC7B-C5B57384C84D}" srcOrd="7" destOrd="0" presId="urn:microsoft.com/office/officeart/2008/layout/VerticalCurvedList"/>
    <dgm:cxn modelId="{6F13F3C9-987E-487A-82E5-6A6CF5351C1E}" type="presParOf" srcId="{F08B2971-5B51-B04D-8049-0AD7E8D0839F}" destId="{9B3BAF31-7055-4445-AF09-4833EEE2333B}" srcOrd="8" destOrd="0" presId="urn:microsoft.com/office/officeart/2008/layout/VerticalCurvedList"/>
    <dgm:cxn modelId="{63A3D6E0-A93A-440E-9F68-9175A557569E}" type="presParOf" srcId="{9B3BAF31-7055-4445-AF09-4833EEE2333B}" destId="{8FDE6AB9-492F-D94A-B065-ABF11C83471E}" srcOrd="0" destOrd="0" presId="urn:microsoft.com/office/officeart/2008/layout/VerticalCurvedList"/>
    <dgm:cxn modelId="{FEBE651A-36E4-4DCD-B94F-3292284CD5D0}" type="presParOf" srcId="{F08B2971-5B51-B04D-8049-0AD7E8D0839F}" destId="{A450EC1A-FCC4-4485-94F6-85E09D8E9FDF}" srcOrd="9" destOrd="0" presId="urn:microsoft.com/office/officeart/2008/layout/VerticalCurvedList"/>
    <dgm:cxn modelId="{19D3C31D-A71B-4370-99F5-5953CEDA09DC}" type="presParOf" srcId="{F08B2971-5B51-B04D-8049-0AD7E8D0839F}" destId="{43FD734C-408B-4824-8496-202A1109FCF5}" srcOrd="10" destOrd="0" presId="urn:microsoft.com/office/officeart/2008/layout/VerticalCurvedList"/>
    <dgm:cxn modelId="{387E61B4-4E37-4CDF-B16B-D1D564C8C0A2}" type="presParOf" srcId="{43FD734C-408B-4824-8496-202A1109FCF5}" destId="{23647887-052A-044D-A3F1-E205E9BB658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376AC0-E8C9-4036-A55E-A59B4A11057E}"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F7F0C35C-C7D8-468A-A557-2214C1F14812}">
      <dgm:prSet phldrT="[Text]"/>
      <dgm:spPr/>
      <dgm:t>
        <a:bodyPr/>
        <a:lstStyle/>
        <a:p>
          <a:r>
            <a:rPr lang="en-US" dirty="0"/>
            <a:t>Vocabulary </a:t>
          </a:r>
          <a:r>
            <a:rPr lang="ka-GE" dirty="0"/>
            <a:t> ლექსიკა</a:t>
          </a:r>
          <a:endParaRPr lang="en-US" dirty="0"/>
        </a:p>
      </dgm:t>
    </dgm:pt>
    <dgm:pt modelId="{33A0B49C-73B4-4CFA-A33F-C7266B0BBB20}" type="parTrans" cxnId="{83ED0C7E-A0D1-42B3-B1D5-072CC42C096E}">
      <dgm:prSet/>
      <dgm:spPr/>
      <dgm:t>
        <a:bodyPr/>
        <a:lstStyle/>
        <a:p>
          <a:endParaRPr lang="en-US"/>
        </a:p>
      </dgm:t>
    </dgm:pt>
    <dgm:pt modelId="{62D39DF7-84DC-460C-A91F-0D94ADD31F13}" type="sibTrans" cxnId="{83ED0C7E-A0D1-42B3-B1D5-072CC42C096E}">
      <dgm:prSet/>
      <dgm:spPr/>
      <dgm:t>
        <a:bodyPr/>
        <a:lstStyle/>
        <a:p>
          <a:endParaRPr lang="en-US"/>
        </a:p>
      </dgm:t>
    </dgm:pt>
    <dgm:pt modelId="{B2104859-D8E7-41DE-8DC9-BD893938B4F5}">
      <dgm:prSet phldrT="[Text]" custT="1"/>
      <dgm:spPr/>
      <dgm:t>
        <a:bodyPr/>
        <a:lstStyle/>
        <a:p>
          <a:r>
            <a:rPr lang="en-US" sz="2000" dirty="0" smtClean="0"/>
            <a:t>forgiving</a:t>
          </a:r>
        </a:p>
        <a:p>
          <a:r>
            <a:rPr lang="en-US" sz="2000" dirty="0" smtClean="0"/>
            <a:t>(adj.)</a:t>
          </a:r>
          <a:endParaRPr lang="en-US" sz="2000" dirty="0"/>
        </a:p>
      </dgm:t>
    </dgm:pt>
    <dgm:pt modelId="{1B5F954E-B42D-4D3C-80B9-DCFDA5316E38}" type="parTrans" cxnId="{B8870147-2154-4322-811B-EAA9A826C3CB}">
      <dgm:prSet/>
      <dgm:spPr/>
      <dgm:t>
        <a:bodyPr/>
        <a:lstStyle/>
        <a:p>
          <a:endParaRPr lang="en-US" dirty="0"/>
        </a:p>
      </dgm:t>
    </dgm:pt>
    <dgm:pt modelId="{D4A92BF8-608D-4367-8192-146C246C06A3}" type="sibTrans" cxnId="{B8870147-2154-4322-811B-EAA9A826C3CB}">
      <dgm:prSet/>
      <dgm:spPr/>
      <dgm:t>
        <a:bodyPr/>
        <a:lstStyle/>
        <a:p>
          <a:endParaRPr lang="en-US"/>
        </a:p>
      </dgm:t>
    </dgm:pt>
    <dgm:pt modelId="{376B5DE4-1C3F-4A76-9B4A-98D21A4AF5F1}">
      <dgm:prSet phldrT="[Text]" custT="1"/>
      <dgm:spPr/>
      <dgm:t>
        <a:bodyPr/>
        <a:lstStyle/>
        <a:p>
          <a:r>
            <a:rPr lang="en-US" sz="2000" dirty="0" smtClean="0">
              <a:latin typeface="+mn-lt"/>
            </a:rPr>
            <a:t>kind</a:t>
          </a:r>
        </a:p>
        <a:p>
          <a:r>
            <a:rPr lang="en-US" sz="2000" dirty="0" smtClean="0">
              <a:latin typeface="+mn-lt"/>
            </a:rPr>
            <a:t>(adj.)</a:t>
          </a:r>
          <a:endParaRPr lang="en-US" sz="2000" dirty="0">
            <a:latin typeface="+mn-lt"/>
          </a:endParaRPr>
        </a:p>
      </dgm:t>
    </dgm:pt>
    <dgm:pt modelId="{F2BB8BAE-DAB4-4B98-816D-DB487942119C}" type="parTrans" cxnId="{5A3FD2FC-2B44-4F88-9252-592D8D8C16DA}">
      <dgm:prSet/>
      <dgm:spPr/>
      <dgm:t>
        <a:bodyPr/>
        <a:lstStyle/>
        <a:p>
          <a:endParaRPr lang="en-US" dirty="0"/>
        </a:p>
      </dgm:t>
    </dgm:pt>
    <dgm:pt modelId="{00E075C7-8C4C-43D2-B02D-24742270C83A}" type="sibTrans" cxnId="{5A3FD2FC-2B44-4F88-9252-592D8D8C16DA}">
      <dgm:prSet/>
      <dgm:spPr/>
      <dgm:t>
        <a:bodyPr/>
        <a:lstStyle/>
        <a:p>
          <a:endParaRPr lang="en-US"/>
        </a:p>
      </dgm:t>
    </dgm:pt>
    <dgm:pt modelId="{564B5AE9-0D9D-41E1-85EF-4E23387872DA}">
      <dgm:prSet phldrT="[Text]" custT="1"/>
      <dgm:spPr/>
      <dgm:t>
        <a:bodyPr/>
        <a:lstStyle/>
        <a:p>
          <a:r>
            <a:rPr lang="en-US" sz="1800" dirty="0" smtClean="0"/>
            <a:t>loyal</a:t>
          </a:r>
        </a:p>
        <a:p>
          <a:r>
            <a:rPr lang="en-US" sz="1800" dirty="0" smtClean="0"/>
            <a:t>(adj.)</a:t>
          </a:r>
          <a:endParaRPr lang="en-US" sz="1800" dirty="0"/>
        </a:p>
      </dgm:t>
    </dgm:pt>
    <dgm:pt modelId="{1F9360AC-45E0-44A5-8C41-F6C19EE3193A}" type="parTrans" cxnId="{BBDFEC68-6EC6-4E7F-BBC7-0D80C7F07A00}">
      <dgm:prSet/>
      <dgm:spPr/>
      <dgm:t>
        <a:bodyPr/>
        <a:lstStyle/>
        <a:p>
          <a:endParaRPr lang="en-US" dirty="0"/>
        </a:p>
      </dgm:t>
    </dgm:pt>
    <dgm:pt modelId="{42C9D4DD-CDB7-4E80-923E-11393013F4C1}" type="sibTrans" cxnId="{BBDFEC68-6EC6-4E7F-BBC7-0D80C7F07A00}">
      <dgm:prSet/>
      <dgm:spPr/>
      <dgm:t>
        <a:bodyPr/>
        <a:lstStyle/>
        <a:p>
          <a:endParaRPr lang="en-US"/>
        </a:p>
      </dgm:t>
    </dgm:pt>
    <dgm:pt modelId="{4FDEF11E-9C72-432F-B3D8-FCD5DE5891E8}">
      <dgm:prSet custScaleX="97649" custScaleY="99452" custRadScaleRad="128288" custRadScaleInc="-97461"/>
      <dgm:spPr/>
      <dgm:t>
        <a:bodyPr/>
        <a:lstStyle/>
        <a:p>
          <a:endParaRPr lang="en-US" dirty="0"/>
        </a:p>
      </dgm:t>
    </dgm:pt>
    <dgm:pt modelId="{1D06C00F-333E-444D-8F00-4F711968BCD6}" type="parTrans" cxnId="{7403A46D-4DC4-48CB-9DD1-C3849DEF280E}">
      <dgm:prSet/>
      <dgm:spPr/>
      <dgm:t>
        <a:bodyPr/>
        <a:lstStyle/>
        <a:p>
          <a:endParaRPr lang="en-US"/>
        </a:p>
      </dgm:t>
    </dgm:pt>
    <dgm:pt modelId="{63437E0B-8506-46C4-9265-F57D8BAF0614}" type="sibTrans" cxnId="{7403A46D-4DC4-48CB-9DD1-C3849DEF280E}">
      <dgm:prSet/>
      <dgm:spPr/>
      <dgm:t>
        <a:bodyPr/>
        <a:lstStyle/>
        <a:p>
          <a:endParaRPr lang="en-US"/>
        </a:p>
      </dgm:t>
    </dgm:pt>
    <dgm:pt modelId="{8554EEC2-EC10-4025-97F8-A5FC042645B2}">
      <dgm:prSet custScaleX="97649" custScaleY="99452" custRadScaleRad="112146" custRadScaleInc="-242079"/>
      <dgm:spPr/>
      <dgm:t>
        <a:bodyPr/>
        <a:lstStyle/>
        <a:p>
          <a:endParaRPr lang="en-US" dirty="0"/>
        </a:p>
      </dgm:t>
    </dgm:pt>
    <dgm:pt modelId="{E65268EC-A59E-4AD2-8F3B-6958256B9073}" type="parTrans" cxnId="{65498E40-858F-417C-BD1B-1F1356FD28FF}">
      <dgm:prSet/>
      <dgm:spPr/>
      <dgm:t>
        <a:bodyPr/>
        <a:lstStyle/>
        <a:p>
          <a:endParaRPr lang="en-US"/>
        </a:p>
      </dgm:t>
    </dgm:pt>
    <dgm:pt modelId="{8EC700F6-F7DF-4128-B7A7-A928F8AB7697}" type="sibTrans" cxnId="{65498E40-858F-417C-BD1B-1F1356FD28FF}">
      <dgm:prSet/>
      <dgm:spPr/>
      <dgm:t>
        <a:bodyPr/>
        <a:lstStyle/>
        <a:p>
          <a:endParaRPr lang="en-US"/>
        </a:p>
      </dgm:t>
    </dgm:pt>
    <dgm:pt modelId="{203223DE-F212-447D-A7CA-D12D17CD3979}">
      <dgm:prSet/>
      <dgm:spPr/>
      <dgm:t>
        <a:bodyPr/>
        <a:lstStyle/>
        <a:p>
          <a:endParaRPr lang="en-US" dirty="0"/>
        </a:p>
      </dgm:t>
    </dgm:pt>
    <dgm:pt modelId="{0D67284E-7C8B-46F1-90D8-2ADC2A714E90}" type="parTrans" cxnId="{D5DF5045-C7D9-47BC-BAEE-E9912B208337}">
      <dgm:prSet/>
      <dgm:spPr/>
      <dgm:t>
        <a:bodyPr/>
        <a:lstStyle/>
        <a:p>
          <a:endParaRPr lang="en-US"/>
        </a:p>
      </dgm:t>
    </dgm:pt>
    <dgm:pt modelId="{E9281E72-5523-495F-B93E-EE0C75992653}" type="sibTrans" cxnId="{D5DF5045-C7D9-47BC-BAEE-E9912B208337}">
      <dgm:prSet/>
      <dgm:spPr/>
      <dgm:t>
        <a:bodyPr/>
        <a:lstStyle/>
        <a:p>
          <a:endParaRPr lang="en-US"/>
        </a:p>
      </dgm:t>
    </dgm:pt>
    <dgm:pt modelId="{6E083CFA-8213-4CBA-AEFC-DCA8347DA2DF}">
      <dgm:prSet/>
      <dgm:spPr/>
      <dgm:t>
        <a:bodyPr/>
        <a:lstStyle/>
        <a:p>
          <a:endParaRPr lang="en-US" dirty="0"/>
        </a:p>
      </dgm:t>
    </dgm:pt>
    <dgm:pt modelId="{24634450-15E6-46FB-9A4C-17442E8D70B1}" type="parTrans" cxnId="{24782B9F-5A0D-4754-B65A-5F64E865A485}">
      <dgm:prSet/>
      <dgm:spPr/>
      <dgm:t>
        <a:bodyPr/>
        <a:lstStyle/>
        <a:p>
          <a:endParaRPr lang="en-US"/>
        </a:p>
      </dgm:t>
    </dgm:pt>
    <dgm:pt modelId="{D03DA982-9AF0-420D-A356-9BEE66C5D8AF}" type="sibTrans" cxnId="{24782B9F-5A0D-4754-B65A-5F64E865A485}">
      <dgm:prSet/>
      <dgm:spPr/>
      <dgm:t>
        <a:bodyPr/>
        <a:lstStyle/>
        <a:p>
          <a:endParaRPr lang="en-US"/>
        </a:p>
      </dgm:t>
    </dgm:pt>
    <dgm:pt modelId="{2EAE9508-7C36-4E72-A9AF-FB32E73024B5}">
      <dgm:prSet/>
      <dgm:spPr/>
      <dgm:t>
        <a:bodyPr/>
        <a:lstStyle/>
        <a:p>
          <a:endParaRPr lang="en-US" dirty="0"/>
        </a:p>
      </dgm:t>
    </dgm:pt>
    <dgm:pt modelId="{9A981F70-672F-4BF5-9589-57F770A643D8}" type="parTrans" cxnId="{3F770679-0ED1-43CA-81F9-96A476BF4D9B}">
      <dgm:prSet/>
      <dgm:spPr/>
      <dgm:t>
        <a:bodyPr/>
        <a:lstStyle/>
        <a:p>
          <a:endParaRPr lang="en-US"/>
        </a:p>
      </dgm:t>
    </dgm:pt>
    <dgm:pt modelId="{FB762A0D-95B7-41C7-98C7-19B9EBD034AD}" type="sibTrans" cxnId="{3F770679-0ED1-43CA-81F9-96A476BF4D9B}">
      <dgm:prSet/>
      <dgm:spPr/>
      <dgm:t>
        <a:bodyPr/>
        <a:lstStyle/>
        <a:p>
          <a:endParaRPr lang="en-US"/>
        </a:p>
      </dgm:t>
    </dgm:pt>
    <dgm:pt modelId="{FDBC8741-C1E7-48E0-8AB2-D2C3303F0B34}">
      <dgm:prSet/>
      <dgm:spPr/>
      <dgm:t>
        <a:bodyPr/>
        <a:lstStyle/>
        <a:p>
          <a:endParaRPr lang="en-US" dirty="0"/>
        </a:p>
      </dgm:t>
    </dgm:pt>
    <dgm:pt modelId="{CEE014D8-0914-4332-A050-EA6D3FCA396D}" type="parTrans" cxnId="{56D4C85F-7524-4CBF-98B3-B8DCA69B17C0}">
      <dgm:prSet/>
      <dgm:spPr/>
      <dgm:t>
        <a:bodyPr/>
        <a:lstStyle/>
        <a:p>
          <a:endParaRPr lang="en-US"/>
        </a:p>
      </dgm:t>
    </dgm:pt>
    <dgm:pt modelId="{D8CC92E9-8BD0-4699-AAFB-A0571B720BC6}" type="sibTrans" cxnId="{56D4C85F-7524-4CBF-98B3-B8DCA69B17C0}">
      <dgm:prSet/>
      <dgm:spPr/>
      <dgm:t>
        <a:bodyPr/>
        <a:lstStyle/>
        <a:p>
          <a:endParaRPr lang="en-US"/>
        </a:p>
      </dgm:t>
    </dgm:pt>
    <dgm:pt modelId="{18F99082-99FF-44C4-A138-46BFE8113404}">
      <dgm:prSet/>
      <dgm:spPr/>
      <dgm:t>
        <a:bodyPr/>
        <a:lstStyle/>
        <a:p>
          <a:endParaRPr lang="en-US" dirty="0"/>
        </a:p>
      </dgm:t>
    </dgm:pt>
    <dgm:pt modelId="{A48826C9-EE5C-4338-B9B0-3AFE6E06D493}" type="parTrans" cxnId="{0AB5C4B2-F470-4CF3-AAC1-F42C05F8EAA9}">
      <dgm:prSet/>
      <dgm:spPr/>
      <dgm:t>
        <a:bodyPr/>
        <a:lstStyle/>
        <a:p>
          <a:endParaRPr lang="en-US"/>
        </a:p>
      </dgm:t>
    </dgm:pt>
    <dgm:pt modelId="{987E1BA9-5476-4A9B-83D5-4821F31ACE44}" type="sibTrans" cxnId="{0AB5C4B2-F470-4CF3-AAC1-F42C05F8EAA9}">
      <dgm:prSet/>
      <dgm:spPr/>
      <dgm:t>
        <a:bodyPr/>
        <a:lstStyle/>
        <a:p>
          <a:endParaRPr lang="en-US"/>
        </a:p>
      </dgm:t>
    </dgm:pt>
    <dgm:pt modelId="{826541EC-910E-4BCB-B704-08A1AD6D968F}">
      <dgm:prSet/>
      <dgm:spPr/>
      <dgm:t>
        <a:bodyPr/>
        <a:lstStyle/>
        <a:p>
          <a:endParaRPr lang="en-US" dirty="0"/>
        </a:p>
      </dgm:t>
    </dgm:pt>
    <dgm:pt modelId="{9CEC4719-1114-4183-A9E6-1295DE07FB7C}" type="parTrans" cxnId="{95763EB4-0F0F-4077-80D6-12B5AD3D156F}">
      <dgm:prSet/>
      <dgm:spPr/>
      <dgm:t>
        <a:bodyPr/>
        <a:lstStyle/>
        <a:p>
          <a:endParaRPr lang="en-US"/>
        </a:p>
      </dgm:t>
    </dgm:pt>
    <dgm:pt modelId="{EB95DCFE-3AD9-439A-8AFB-E63F98A59922}" type="sibTrans" cxnId="{95763EB4-0F0F-4077-80D6-12B5AD3D156F}">
      <dgm:prSet/>
      <dgm:spPr/>
      <dgm:t>
        <a:bodyPr/>
        <a:lstStyle/>
        <a:p>
          <a:endParaRPr lang="en-US"/>
        </a:p>
      </dgm:t>
    </dgm:pt>
    <dgm:pt modelId="{C99C70E3-1247-4B33-8B23-055BCDDCE04F}">
      <dgm:prSet custScaleX="97649" custScaleY="99452" custRadScaleRad="112146" custRadScaleInc="-242079"/>
      <dgm:spPr/>
      <dgm:t>
        <a:bodyPr/>
        <a:lstStyle/>
        <a:p>
          <a:endParaRPr lang="en-US" dirty="0"/>
        </a:p>
      </dgm:t>
    </dgm:pt>
    <dgm:pt modelId="{0F102819-1CEA-48BE-A8CC-7932A208F046}" type="parTrans" cxnId="{2BA1C919-BB5D-45D1-8590-C392D271293A}">
      <dgm:prSet/>
      <dgm:spPr/>
      <dgm:t>
        <a:bodyPr/>
        <a:lstStyle/>
        <a:p>
          <a:endParaRPr lang="en-US"/>
        </a:p>
      </dgm:t>
    </dgm:pt>
    <dgm:pt modelId="{98A91176-2739-4FFC-A895-C7F43A5D349C}" type="sibTrans" cxnId="{2BA1C919-BB5D-45D1-8590-C392D271293A}">
      <dgm:prSet/>
      <dgm:spPr/>
      <dgm:t>
        <a:bodyPr/>
        <a:lstStyle/>
        <a:p>
          <a:endParaRPr lang="en-US"/>
        </a:p>
      </dgm:t>
    </dgm:pt>
    <dgm:pt modelId="{5DE919AD-12CE-4D7F-BF2C-7EADF13DD5BE}">
      <dgm:prSet phldrT="[Text]"/>
      <dgm:spPr/>
      <dgm:t>
        <a:bodyPr/>
        <a:lstStyle/>
        <a:p>
          <a:endParaRPr lang="en-US" dirty="0"/>
        </a:p>
      </dgm:t>
    </dgm:pt>
    <dgm:pt modelId="{60233677-ABF4-4AF6-8392-06AC49166954}" type="parTrans" cxnId="{C7E1302D-FC62-4A13-B50B-C7FB88189909}">
      <dgm:prSet/>
      <dgm:spPr/>
      <dgm:t>
        <a:bodyPr/>
        <a:lstStyle/>
        <a:p>
          <a:endParaRPr lang="en-US"/>
        </a:p>
      </dgm:t>
    </dgm:pt>
    <dgm:pt modelId="{F82FB79C-93D0-42CA-BFF7-9E24345BF190}" type="sibTrans" cxnId="{C7E1302D-FC62-4A13-B50B-C7FB88189909}">
      <dgm:prSet/>
      <dgm:spPr/>
      <dgm:t>
        <a:bodyPr/>
        <a:lstStyle/>
        <a:p>
          <a:endParaRPr lang="en-US"/>
        </a:p>
      </dgm:t>
    </dgm:pt>
    <dgm:pt modelId="{BE5E4C39-0175-405D-B417-177278A84DD4}">
      <dgm:prSet phldrT="[Text]"/>
      <dgm:spPr/>
      <dgm:t>
        <a:bodyPr/>
        <a:lstStyle/>
        <a:p>
          <a:endParaRPr lang="en-US" dirty="0"/>
        </a:p>
      </dgm:t>
    </dgm:pt>
    <dgm:pt modelId="{6992FE3C-3064-4748-8C4B-0E557C0F7CF2}" type="parTrans" cxnId="{8C0E8690-0FAC-4EC0-B9C3-B8819F168408}">
      <dgm:prSet/>
      <dgm:spPr/>
      <dgm:t>
        <a:bodyPr/>
        <a:lstStyle/>
        <a:p>
          <a:endParaRPr lang="en-US"/>
        </a:p>
      </dgm:t>
    </dgm:pt>
    <dgm:pt modelId="{6D79CC73-7ABC-429C-8E59-8EFD7D39EC50}" type="sibTrans" cxnId="{8C0E8690-0FAC-4EC0-B9C3-B8819F168408}">
      <dgm:prSet/>
      <dgm:spPr/>
      <dgm:t>
        <a:bodyPr/>
        <a:lstStyle/>
        <a:p>
          <a:endParaRPr lang="en-US"/>
        </a:p>
      </dgm:t>
    </dgm:pt>
    <dgm:pt modelId="{B5B3312F-3DAB-4D3D-B261-5ECCAE7E2B13}">
      <dgm:prSet custScaleX="115863" custScaleY="106209" custRadScaleRad="120233" custRadScaleInc="-52176"/>
      <dgm:spPr/>
      <dgm:t>
        <a:bodyPr/>
        <a:lstStyle/>
        <a:p>
          <a:endParaRPr lang="en-US" dirty="0"/>
        </a:p>
      </dgm:t>
    </dgm:pt>
    <dgm:pt modelId="{6A79DC97-3D13-4A1C-AC90-3B4A72213670}" type="parTrans" cxnId="{22C7FA36-6C53-4BAE-8800-D0D93801D42E}">
      <dgm:prSet/>
      <dgm:spPr/>
      <dgm:t>
        <a:bodyPr/>
        <a:lstStyle/>
        <a:p>
          <a:endParaRPr lang="en-US"/>
        </a:p>
      </dgm:t>
    </dgm:pt>
    <dgm:pt modelId="{4BF096BE-4CF2-4982-B7EA-1FC1EE3392F5}" type="sibTrans" cxnId="{22C7FA36-6C53-4BAE-8800-D0D93801D42E}">
      <dgm:prSet/>
      <dgm:spPr/>
      <dgm:t>
        <a:bodyPr/>
        <a:lstStyle/>
        <a:p>
          <a:endParaRPr lang="en-US"/>
        </a:p>
      </dgm:t>
    </dgm:pt>
    <dgm:pt modelId="{086D37A8-0887-4897-9CAD-0BD7B542CC55}">
      <dgm:prSet custScaleX="115863" custScaleY="106209" custRadScaleRad="120233" custRadScaleInc="-52176"/>
      <dgm:spPr/>
      <dgm:t>
        <a:bodyPr/>
        <a:lstStyle/>
        <a:p>
          <a:endParaRPr lang="en-US" dirty="0"/>
        </a:p>
      </dgm:t>
    </dgm:pt>
    <dgm:pt modelId="{2DD8EA2F-6003-46D7-9796-020C741C98CE}" type="parTrans" cxnId="{E538C33D-3BF7-4A85-B94A-EB757E58513A}">
      <dgm:prSet/>
      <dgm:spPr/>
      <dgm:t>
        <a:bodyPr/>
        <a:lstStyle/>
        <a:p>
          <a:endParaRPr lang="en-US"/>
        </a:p>
      </dgm:t>
    </dgm:pt>
    <dgm:pt modelId="{E353B8B5-C83F-4F6A-8347-903C9B7B61B6}" type="sibTrans" cxnId="{E538C33D-3BF7-4A85-B94A-EB757E58513A}">
      <dgm:prSet/>
      <dgm:spPr/>
      <dgm:t>
        <a:bodyPr/>
        <a:lstStyle/>
        <a:p>
          <a:endParaRPr lang="en-US"/>
        </a:p>
      </dgm:t>
    </dgm:pt>
    <dgm:pt modelId="{73BDA223-2ABD-466C-98B2-0EC023D0047E}">
      <dgm:prSet custScaleX="115863" custScaleY="106209" custRadScaleRad="120233" custRadScaleInc="-52176"/>
      <dgm:spPr/>
      <dgm:t>
        <a:bodyPr/>
        <a:lstStyle/>
        <a:p>
          <a:endParaRPr lang="en-US" dirty="0"/>
        </a:p>
      </dgm:t>
    </dgm:pt>
    <dgm:pt modelId="{6C2BF104-118D-4E1C-9A41-1DFABF9A70C3}" type="parTrans" cxnId="{B207B55F-FFF0-4C46-9C6E-22B8CD7DA20F}">
      <dgm:prSet/>
      <dgm:spPr/>
      <dgm:t>
        <a:bodyPr/>
        <a:lstStyle/>
        <a:p>
          <a:endParaRPr lang="en-US"/>
        </a:p>
      </dgm:t>
    </dgm:pt>
    <dgm:pt modelId="{84E6DD8B-0B8C-48FD-82C3-1E4A2AA05DDC}" type="sibTrans" cxnId="{B207B55F-FFF0-4C46-9C6E-22B8CD7DA20F}">
      <dgm:prSet/>
      <dgm:spPr/>
      <dgm:t>
        <a:bodyPr/>
        <a:lstStyle/>
        <a:p>
          <a:endParaRPr lang="en-US"/>
        </a:p>
      </dgm:t>
    </dgm:pt>
    <dgm:pt modelId="{AFBD7A70-CB8D-4ECC-8FF1-E227D6AAA348}">
      <dgm:prSet custScaleX="115863" custScaleY="106209" custRadScaleRad="120233" custRadScaleInc="-52176"/>
      <dgm:spPr/>
      <dgm:t>
        <a:bodyPr/>
        <a:lstStyle/>
        <a:p>
          <a:endParaRPr lang="en-US" dirty="0"/>
        </a:p>
      </dgm:t>
    </dgm:pt>
    <dgm:pt modelId="{936C80CC-67B8-4FCF-8BBA-673868D56C5D}" type="parTrans" cxnId="{7FB6F186-E2B9-478C-950C-B8BDF18DB0C1}">
      <dgm:prSet/>
      <dgm:spPr/>
      <dgm:t>
        <a:bodyPr/>
        <a:lstStyle/>
        <a:p>
          <a:endParaRPr lang="en-US"/>
        </a:p>
      </dgm:t>
    </dgm:pt>
    <dgm:pt modelId="{F1D483CA-8D7C-4295-AE19-CF0500F3FDE9}" type="sibTrans" cxnId="{7FB6F186-E2B9-478C-950C-B8BDF18DB0C1}">
      <dgm:prSet/>
      <dgm:spPr/>
      <dgm:t>
        <a:bodyPr/>
        <a:lstStyle/>
        <a:p>
          <a:endParaRPr lang="en-US"/>
        </a:p>
      </dgm:t>
    </dgm:pt>
    <dgm:pt modelId="{E9CDF8D5-F77C-40F6-8C25-D1BBE35BD9C5}">
      <dgm:prSet custScaleX="115863" custScaleY="106209" custRadScaleRad="120233" custRadScaleInc="-52176"/>
      <dgm:spPr/>
      <dgm:t>
        <a:bodyPr/>
        <a:lstStyle/>
        <a:p>
          <a:endParaRPr lang="en-US" dirty="0"/>
        </a:p>
      </dgm:t>
    </dgm:pt>
    <dgm:pt modelId="{C77ED19E-0EF3-4C48-8994-E8145D6E0909}" type="parTrans" cxnId="{3AA1C170-43F6-4739-8B4B-8286F7B4DB4B}">
      <dgm:prSet/>
      <dgm:spPr/>
      <dgm:t>
        <a:bodyPr/>
        <a:lstStyle/>
        <a:p>
          <a:endParaRPr lang="en-US"/>
        </a:p>
      </dgm:t>
    </dgm:pt>
    <dgm:pt modelId="{4F65FE56-4D9C-4C41-9428-F74FDE060FDC}" type="sibTrans" cxnId="{3AA1C170-43F6-4739-8B4B-8286F7B4DB4B}">
      <dgm:prSet/>
      <dgm:spPr/>
      <dgm:t>
        <a:bodyPr/>
        <a:lstStyle/>
        <a:p>
          <a:endParaRPr lang="en-US"/>
        </a:p>
      </dgm:t>
    </dgm:pt>
    <dgm:pt modelId="{C4D20306-E5FD-498F-A89B-37C67598C6C0}">
      <dgm:prSet custScaleX="109412" custScaleY="87470" custRadScaleRad="137248" custRadScaleInc="-169492"/>
      <dgm:spPr/>
      <dgm:t>
        <a:bodyPr/>
        <a:lstStyle/>
        <a:p>
          <a:endParaRPr lang="en-US" dirty="0"/>
        </a:p>
      </dgm:t>
    </dgm:pt>
    <dgm:pt modelId="{6B835F4C-85B5-41BE-9493-30FACE2AA768}" type="parTrans" cxnId="{2302C95F-7916-4FDB-938E-D11BA6F4A816}">
      <dgm:prSet/>
      <dgm:spPr/>
      <dgm:t>
        <a:bodyPr/>
        <a:lstStyle/>
        <a:p>
          <a:endParaRPr lang="en-US"/>
        </a:p>
      </dgm:t>
    </dgm:pt>
    <dgm:pt modelId="{53A7EE2F-701E-42C7-BBDC-0BD7061BE400}" type="sibTrans" cxnId="{2302C95F-7916-4FDB-938E-D11BA6F4A816}">
      <dgm:prSet/>
      <dgm:spPr/>
      <dgm:t>
        <a:bodyPr/>
        <a:lstStyle/>
        <a:p>
          <a:endParaRPr lang="en-US"/>
        </a:p>
      </dgm:t>
    </dgm:pt>
    <dgm:pt modelId="{D61B0DAC-E7AE-4600-A06F-E970A99B88BC}">
      <dgm:prSet custScaleX="109412" custScaleY="87470" custRadScaleRad="137248" custRadScaleInc="-169492"/>
      <dgm:spPr/>
      <dgm:t>
        <a:bodyPr/>
        <a:lstStyle/>
        <a:p>
          <a:endParaRPr lang="en-US" dirty="0"/>
        </a:p>
      </dgm:t>
    </dgm:pt>
    <dgm:pt modelId="{11CC03E5-4AAB-413A-B80A-25D9DDBA90AE}" type="parTrans" cxnId="{F59F908B-7135-4141-BF2A-0E4F39AC3E9B}">
      <dgm:prSet/>
      <dgm:spPr/>
      <dgm:t>
        <a:bodyPr/>
        <a:lstStyle/>
        <a:p>
          <a:endParaRPr lang="en-US"/>
        </a:p>
      </dgm:t>
    </dgm:pt>
    <dgm:pt modelId="{D2F6CCAE-C456-40D4-ADD4-B8363CB54071}" type="sibTrans" cxnId="{F59F908B-7135-4141-BF2A-0E4F39AC3E9B}">
      <dgm:prSet/>
      <dgm:spPr/>
      <dgm:t>
        <a:bodyPr/>
        <a:lstStyle/>
        <a:p>
          <a:endParaRPr lang="en-US"/>
        </a:p>
      </dgm:t>
    </dgm:pt>
    <dgm:pt modelId="{8A0F4ECF-0E2B-4765-A207-F60EB0487645}">
      <dgm:prSet/>
      <dgm:spPr/>
      <dgm:t>
        <a:bodyPr/>
        <a:lstStyle/>
        <a:p>
          <a:endParaRPr lang="en-US" dirty="0"/>
        </a:p>
      </dgm:t>
    </dgm:pt>
    <dgm:pt modelId="{3EE7E2CE-38DA-4500-8A49-5959C6331792}" type="parTrans" cxnId="{676B4AE7-CCF7-44B4-AA7C-09ABAF7A5F06}">
      <dgm:prSet/>
      <dgm:spPr/>
      <dgm:t>
        <a:bodyPr/>
        <a:lstStyle/>
        <a:p>
          <a:endParaRPr lang="en-US"/>
        </a:p>
      </dgm:t>
    </dgm:pt>
    <dgm:pt modelId="{6AF6CF35-455B-4077-9E55-745625F2AB70}" type="sibTrans" cxnId="{676B4AE7-CCF7-44B4-AA7C-09ABAF7A5F06}">
      <dgm:prSet/>
      <dgm:spPr/>
      <dgm:t>
        <a:bodyPr/>
        <a:lstStyle/>
        <a:p>
          <a:endParaRPr lang="en-US"/>
        </a:p>
      </dgm:t>
    </dgm:pt>
    <dgm:pt modelId="{67B703B6-6B4B-4587-8B53-FB0955594486}">
      <dgm:prSet phldrT="[Text]" custScaleX="133113" custRadScaleRad="120643" custRadScaleInc="-93180"/>
      <dgm:spPr/>
      <dgm:t>
        <a:bodyPr/>
        <a:lstStyle/>
        <a:p>
          <a:endParaRPr lang="en-US" dirty="0"/>
        </a:p>
      </dgm:t>
    </dgm:pt>
    <dgm:pt modelId="{CF7E1E16-5E03-40F7-84A3-B7E05E7F183D}" type="parTrans" cxnId="{AC1AF8E9-E8AE-46DF-9883-D4F3D74B4F21}">
      <dgm:prSet/>
      <dgm:spPr/>
      <dgm:t>
        <a:bodyPr/>
        <a:lstStyle/>
        <a:p>
          <a:endParaRPr lang="en-US"/>
        </a:p>
      </dgm:t>
    </dgm:pt>
    <dgm:pt modelId="{2485DD82-947B-46C8-B8C8-AFA61F1C966C}" type="sibTrans" cxnId="{AC1AF8E9-E8AE-46DF-9883-D4F3D74B4F21}">
      <dgm:prSet/>
      <dgm:spPr/>
      <dgm:t>
        <a:bodyPr/>
        <a:lstStyle/>
        <a:p>
          <a:endParaRPr lang="en-US"/>
        </a:p>
      </dgm:t>
    </dgm:pt>
    <dgm:pt modelId="{F4CD84A5-16E0-4A32-8259-9EE4397BA595}">
      <dgm:prSet phldrT="[Text]" custScaleX="133113" custRadScaleRad="120643" custRadScaleInc="-93180"/>
      <dgm:spPr/>
      <dgm:t>
        <a:bodyPr/>
        <a:lstStyle/>
        <a:p>
          <a:endParaRPr lang="en-US" dirty="0"/>
        </a:p>
      </dgm:t>
    </dgm:pt>
    <dgm:pt modelId="{D338E8FB-DDE9-4021-8D92-7C5DFB82ECB0}" type="parTrans" cxnId="{AEC06769-1CAC-41C3-B542-D34C371C0F41}">
      <dgm:prSet/>
      <dgm:spPr/>
      <dgm:t>
        <a:bodyPr/>
        <a:lstStyle/>
        <a:p>
          <a:endParaRPr lang="en-US"/>
        </a:p>
      </dgm:t>
    </dgm:pt>
    <dgm:pt modelId="{8B5625B9-6391-4DB2-86BF-89DB160006F5}" type="sibTrans" cxnId="{AEC06769-1CAC-41C3-B542-D34C371C0F41}">
      <dgm:prSet/>
      <dgm:spPr/>
      <dgm:t>
        <a:bodyPr/>
        <a:lstStyle/>
        <a:p>
          <a:endParaRPr lang="en-US"/>
        </a:p>
      </dgm:t>
    </dgm:pt>
    <dgm:pt modelId="{032ABF97-E3C1-4A95-B3DB-91F6C28C9BCB}">
      <dgm:prSet phldrT="[Text]" custScaleX="133113" custRadScaleRad="120643" custRadScaleInc="-93180"/>
      <dgm:spPr/>
      <dgm:t>
        <a:bodyPr/>
        <a:lstStyle/>
        <a:p>
          <a:endParaRPr lang="en-US" dirty="0"/>
        </a:p>
      </dgm:t>
    </dgm:pt>
    <dgm:pt modelId="{55CE9BF1-D8DF-4A35-9534-F069CFB9AE58}" type="parTrans" cxnId="{45658016-EF8A-4F90-9149-A7E2270CBFC6}">
      <dgm:prSet/>
      <dgm:spPr/>
      <dgm:t>
        <a:bodyPr/>
        <a:lstStyle/>
        <a:p>
          <a:endParaRPr lang="en-US"/>
        </a:p>
      </dgm:t>
    </dgm:pt>
    <dgm:pt modelId="{5A48EBC8-6F71-40CC-9972-499A93B1EAB4}" type="sibTrans" cxnId="{45658016-EF8A-4F90-9149-A7E2270CBFC6}">
      <dgm:prSet/>
      <dgm:spPr/>
      <dgm:t>
        <a:bodyPr/>
        <a:lstStyle/>
        <a:p>
          <a:endParaRPr lang="en-US"/>
        </a:p>
      </dgm:t>
    </dgm:pt>
    <dgm:pt modelId="{235BDE9E-44AF-4B01-858A-121764E2BE58}">
      <dgm:prSet phldrT="[Text]" custScaleX="133113" custRadScaleRad="120643" custRadScaleInc="-93180"/>
      <dgm:spPr/>
      <dgm:t>
        <a:bodyPr/>
        <a:lstStyle/>
        <a:p>
          <a:endParaRPr lang="en-US" dirty="0"/>
        </a:p>
      </dgm:t>
    </dgm:pt>
    <dgm:pt modelId="{69176223-D4B0-4045-9869-6AE163E03878}" type="parTrans" cxnId="{778A4940-10D0-45DE-8301-D33D97398195}">
      <dgm:prSet/>
      <dgm:spPr/>
      <dgm:t>
        <a:bodyPr/>
        <a:lstStyle/>
        <a:p>
          <a:endParaRPr lang="en-US"/>
        </a:p>
      </dgm:t>
    </dgm:pt>
    <dgm:pt modelId="{F5425D26-4965-42B0-ACB0-231039A4BC4F}" type="sibTrans" cxnId="{778A4940-10D0-45DE-8301-D33D97398195}">
      <dgm:prSet/>
      <dgm:spPr/>
      <dgm:t>
        <a:bodyPr/>
        <a:lstStyle/>
        <a:p>
          <a:endParaRPr lang="en-US"/>
        </a:p>
      </dgm:t>
    </dgm:pt>
    <dgm:pt modelId="{DE6EFA9A-E229-4372-A2FB-5D65EB6705FC}">
      <dgm:prSet phldrT="[Text]" custScaleX="155226" custScaleY="102778" custRadScaleRad="133776" custRadScaleInc="-135842"/>
      <dgm:spPr/>
      <dgm:t>
        <a:bodyPr/>
        <a:lstStyle/>
        <a:p>
          <a:endParaRPr lang="en-US" dirty="0"/>
        </a:p>
      </dgm:t>
    </dgm:pt>
    <dgm:pt modelId="{F23785B0-B03C-4F2B-A455-2686188DD05C}" type="parTrans" cxnId="{0F70B281-42CE-434E-B1A4-1D523080E3D5}">
      <dgm:prSet/>
      <dgm:spPr/>
      <dgm:t>
        <a:bodyPr/>
        <a:lstStyle/>
        <a:p>
          <a:endParaRPr lang="en-US"/>
        </a:p>
      </dgm:t>
    </dgm:pt>
    <dgm:pt modelId="{4A6491B7-5876-42DB-A70F-6520D6AD1743}" type="sibTrans" cxnId="{0F70B281-42CE-434E-B1A4-1D523080E3D5}">
      <dgm:prSet/>
      <dgm:spPr/>
      <dgm:t>
        <a:bodyPr/>
        <a:lstStyle/>
        <a:p>
          <a:endParaRPr lang="en-US"/>
        </a:p>
      </dgm:t>
    </dgm:pt>
    <dgm:pt modelId="{BB6DC0FF-0DBF-4AD3-A08D-5E55054AB9B7}">
      <dgm:prSet phldrT="[Text]" custT="1"/>
      <dgm:spPr/>
      <dgm:t>
        <a:bodyPr/>
        <a:lstStyle/>
        <a:p>
          <a:r>
            <a:rPr lang="en-US" sz="2000" dirty="0" smtClean="0">
              <a:solidFill>
                <a:schemeClr val="bg1"/>
              </a:solidFill>
            </a:rPr>
            <a:t>patient</a:t>
          </a:r>
        </a:p>
        <a:p>
          <a:r>
            <a:rPr lang="en-US" sz="2000" dirty="0" smtClean="0">
              <a:solidFill>
                <a:schemeClr val="bg1"/>
              </a:solidFill>
            </a:rPr>
            <a:t>(adj.)</a:t>
          </a:r>
          <a:endParaRPr lang="en-US" sz="2000" dirty="0">
            <a:solidFill>
              <a:schemeClr val="bg1"/>
            </a:solidFill>
          </a:endParaRPr>
        </a:p>
      </dgm:t>
    </dgm:pt>
    <dgm:pt modelId="{E3FD6AE6-7D8C-44E4-B8FB-8644CED701F2}" type="parTrans" cxnId="{9883F1D2-B2EE-42E9-8B26-525DA74DF2A0}">
      <dgm:prSet/>
      <dgm:spPr/>
      <dgm:t>
        <a:bodyPr/>
        <a:lstStyle/>
        <a:p>
          <a:endParaRPr lang="en-US"/>
        </a:p>
      </dgm:t>
    </dgm:pt>
    <dgm:pt modelId="{68CAC920-E33D-4AC2-83ED-76496A56C34E}" type="sibTrans" cxnId="{9883F1D2-B2EE-42E9-8B26-525DA74DF2A0}">
      <dgm:prSet/>
      <dgm:spPr/>
      <dgm:t>
        <a:bodyPr/>
        <a:lstStyle/>
        <a:p>
          <a:endParaRPr lang="en-US"/>
        </a:p>
      </dgm:t>
    </dgm:pt>
    <dgm:pt modelId="{0091D858-5A71-EC4A-B0D2-B07FE25244EA}">
      <dgm:prSet phldrT="[Text]" custT="1"/>
      <dgm:spPr/>
      <dgm:t>
        <a:bodyPr/>
        <a:lstStyle/>
        <a:p>
          <a:r>
            <a:rPr lang="en-US" sz="2000" dirty="0" smtClean="0"/>
            <a:t>supportive</a:t>
          </a:r>
        </a:p>
        <a:p>
          <a:r>
            <a:rPr lang="en-US" sz="2000" dirty="0" smtClean="0"/>
            <a:t>(adj.)</a:t>
          </a:r>
          <a:endParaRPr lang="en-US" sz="2000" dirty="0"/>
        </a:p>
      </dgm:t>
    </dgm:pt>
    <dgm:pt modelId="{66D4B033-122C-424C-8FB8-FA160C5E5734}" type="parTrans" cxnId="{9FBF208B-E70E-9641-8FBF-6E90156F69C7}">
      <dgm:prSet/>
      <dgm:spPr/>
      <dgm:t>
        <a:bodyPr/>
        <a:lstStyle/>
        <a:p>
          <a:endParaRPr lang="en-US"/>
        </a:p>
      </dgm:t>
    </dgm:pt>
    <dgm:pt modelId="{E1ABA399-ECA6-9049-971D-CFF8F094CBC6}" type="sibTrans" cxnId="{9FBF208B-E70E-9641-8FBF-6E90156F69C7}">
      <dgm:prSet/>
      <dgm:spPr/>
      <dgm:t>
        <a:bodyPr/>
        <a:lstStyle/>
        <a:p>
          <a:endParaRPr lang="en-US"/>
        </a:p>
      </dgm:t>
    </dgm:pt>
    <dgm:pt modelId="{1F4A3BDA-3522-0245-88F5-90480C91911F}">
      <dgm:prSet phldrT="[Text]" custT="1"/>
      <dgm:spPr/>
      <dgm:t>
        <a:bodyPr/>
        <a:lstStyle/>
        <a:p>
          <a:r>
            <a:rPr lang="en-US" sz="2000" dirty="0" smtClean="0"/>
            <a:t>selfless</a:t>
          </a:r>
        </a:p>
        <a:p>
          <a:r>
            <a:rPr lang="en-US" sz="2000" dirty="0" smtClean="0"/>
            <a:t>(adj.)</a:t>
          </a:r>
          <a:endParaRPr lang="en-US" sz="2000" dirty="0"/>
        </a:p>
      </dgm:t>
    </dgm:pt>
    <dgm:pt modelId="{A97679A2-2203-0345-9680-92484185993B}" type="parTrans" cxnId="{51255D5B-ABFF-0D44-BD70-7FD16DBD51AD}">
      <dgm:prSet/>
      <dgm:spPr/>
      <dgm:t>
        <a:bodyPr/>
        <a:lstStyle/>
        <a:p>
          <a:endParaRPr lang="en-US"/>
        </a:p>
      </dgm:t>
    </dgm:pt>
    <dgm:pt modelId="{1E406C12-245F-7342-93D5-4512A7353179}" type="sibTrans" cxnId="{51255D5B-ABFF-0D44-BD70-7FD16DBD51AD}">
      <dgm:prSet/>
      <dgm:spPr/>
      <dgm:t>
        <a:bodyPr/>
        <a:lstStyle/>
        <a:p>
          <a:endParaRPr lang="en-US"/>
        </a:p>
      </dgm:t>
    </dgm:pt>
    <dgm:pt modelId="{CAE2AEBE-C7AB-BB48-8DB7-6C6E218BFBE8}">
      <dgm:prSet phldrT="[Text]" custT="1"/>
      <dgm:spPr/>
      <dgm:t>
        <a:bodyPr/>
        <a:lstStyle/>
        <a:p>
          <a:r>
            <a:rPr lang="en-US" sz="2000" dirty="0" smtClean="0"/>
            <a:t>honest</a:t>
          </a:r>
        </a:p>
        <a:p>
          <a:r>
            <a:rPr lang="en-US" sz="2000" dirty="0" smtClean="0"/>
            <a:t>(adj.)</a:t>
          </a:r>
          <a:endParaRPr lang="en-US" sz="2000" dirty="0"/>
        </a:p>
      </dgm:t>
    </dgm:pt>
    <dgm:pt modelId="{44E190A3-878A-D946-95D0-D291590BDBE5}" type="parTrans" cxnId="{6CB2CF76-F3A3-A44C-A724-A90EBAB39B15}">
      <dgm:prSet/>
      <dgm:spPr/>
      <dgm:t>
        <a:bodyPr/>
        <a:lstStyle/>
        <a:p>
          <a:endParaRPr lang="en-US"/>
        </a:p>
      </dgm:t>
    </dgm:pt>
    <dgm:pt modelId="{714E6AAD-B248-144F-9A2F-8CB74A54B1D4}" type="sibTrans" cxnId="{6CB2CF76-F3A3-A44C-A724-A90EBAB39B15}">
      <dgm:prSet/>
      <dgm:spPr/>
      <dgm:t>
        <a:bodyPr/>
        <a:lstStyle/>
        <a:p>
          <a:endParaRPr lang="en-US"/>
        </a:p>
      </dgm:t>
    </dgm:pt>
    <dgm:pt modelId="{FB151A69-068C-4834-B6A7-57760C7C67A9}" type="pres">
      <dgm:prSet presAssocID="{0C376AC0-E8C9-4036-A55E-A59B4A11057E}" presName="cycle" presStyleCnt="0">
        <dgm:presLayoutVars>
          <dgm:chMax val="1"/>
          <dgm:dir/>
          <dgm:animLvl val="ctr"/>
          <dgm:resizeHandles val="exact"/>
        </dgm:presLayoutVars>
      </dgm:prSet>
      <dgm:spPr/>
      <dgm:t>
        <a:bodyPr/>
        <a:lstStyle/>
        <a:p>
          <a:endParaRPr lang="en-US"/>
        </a:p>
      </dgm:t>
    </dgm:pt>
    <dgm:pt modelId="{AA4BEADE-365D-46E3-89CB-1A4EF2D0A85F}" type="pres">
      <dgm:prSet presAssocID="{F7F0C35C-C7D8-468A-A557-2214C1F14812}" presName="centerShape" presStyleLbl="node0" presStyleIdx="0" presStyleCnt="1" custScaleX="145913" custScaleY="92102" custLinFactNeighborX="3454" custLinFactNeighborY="-3185"/>
      <dgm:spPr/>
      <dgm:t>
        <a:bodyPr/>
        <a:lstStyle/>
        <a:p>
          <a:endParaRPr lang="en-US"/>
        </a:p>
      </dgm:t>
    </dgm:pt>
    <dgm:pt modelId="{10AEF670-5D14-4356-9567-E36E6B4E1C43}" type="pres">
      <dgm:prSet presAssocID="{1B5F954E-B42D-4D3C-80B9-DCFDA5316E38}" presName="Name9" presStyleLbl="parChTrans1D2" presStyleIdx="0" presStyleCnt="7"/>
      <dgm:spPr/>
      <dgm:t>
        <a:bodyPr/>
        <a:lstStyle/>
        <a:p>
          <a:endParaRPr lang="en-US"/>
        </a:p>
      </dgm:t>
    </dgm:pt>
    <dgm:pt modelId="{046D36D8-556B-418D-AE6C-DA055F2683A5}" type="pres">
      <dgm:prSet presAssocID="{1B5F954E-B42D-4D3C-80B9-DCFDA5316E38}" presName="connTx" presStyleLbl="parChTrans1D2" presStyleIdx="0" presStyleCnt="7"/>
      <dgm:spPr/>
      <dgm:t>
        <a:bodyPr/>
        <a:lstStyle/>
        <a:p>
          <a:endParaRPr lang="en-US"/>
        </a:p>
      </dgm:t>
    </dgm:pt>
    <dgm:pt modelId="{DC97B75A-3B39-404A-89D7-1BBCFDBA119C}" type="pres">
      <dgm:prSet presAssocID="{B2104859-D8E7-41DE-8DC9-BD893938B4F5}" presName="node" presStyleLbl="node1" presStyleIdx="0" presStyleCnt="7" custScaleX="137649" custScaleY="90470" custRadScaleRad="153765" custRadScaleInc="-223368">
        <dgm:presLayoutVars>
          <dgm:bulletEnabled val="1"/>
        </dgm:presLayoutVars>
      </dgm:prSet>
      <dgm:spPr/>
      <dgm:t>
        <a:bodyPr/>
        <a:lstStyle/>
        <a:p>
          <a:endParaRPr lang="en-US"/>
        </a:p>
      </dgm:t>
    </dgm:pt>
    <dgm:pt modelId="{0AAD1F38-F793-4B4D-A7C1-0EB0E5E96D0E}" type="pres">
      <dgm:prSet presAssocID="{E3FD6AE6-7D8C-44E4-B8FB-8644CED701F2}" presName="Name9" presStyleLbl="parChTrans1D2" presStyleIdx="1" presStyleCnt="7"/>
      <dgm:spPr/>
      <dgm:t>
        <a:bodyPr/>
        <a:lstStyle/>
        <a:p>
          <a:endParaRPr lang="en-US"/>
        </a:p>
      </dgm:t>
    </dgm:pt>
    <dgm:pt modelId="{5E1F2C9F-848F-4D4A-BF3E-1D0CCC125647}" type="pres">
      <dgm:prSet presAssocID="{E3FD6AE6-7D8C-44E4-B8FB-8644CED701F2}" presName="connTx" presStyleLbl="parChTrans1D2" presStyleIdx="1" presStyleCnt="7"/>
      <dgm:spPr/>
      <dgm:t>
        <a:bodyPr/>
        <a:lstStyle/>
        <a:p>
          <a:endParaRPr lang="en-US"/>
        </a:p>
      </dgm:t>
    </dgm:pt>
    <dgm:pt modelId="{10AC0CE8-C76A-4293-98D6-75BC8E255D61}" type="pres">
      <dgm:prSet presAssocID="{BB6DC0FF-0DBF-4AD3-A08D-5E55054AB9B7}" presName="node" presStyleLbl="node1" presStyleIdx="1" presStyleCnt="7" custScaleX="136247" custScaleY="88421" custRadScaleRad="105668" custRadScaleInc="-186769">
        <dgm:presLayoutVars>
          <dgm:bulletEnabled val="1"/>
        </dgm:presLayoutVars>
      </dgm:prSet>
      <dgm:spPr/>
      <dgm:t>
        <a:bodyPr/>
        <a:lstStyle/>
        <a:p>
          <a:endParaRPr lang="en-US"/>
        </a:p>
      </dgm:t>
    </dgm:pt>
    <dgm:pt modelId="{F7956D89-C625-44FD-919E-833C2148F4B6}" type="pres">
      <dgm:prSet presAssocID="{F2BB8BAE-DAB4-4B98-816D-DB487942119C}" presName="Name9" presStyleLbl="parChTrans1D2" presStyleIdx="2" presStyleCnt="7"/>
      <dgm:spPr/>
      <dgm:t>
        <a:bodyPr/>
        <a:lstStyle/>
        <a:p>
          <a:endParaRPr lang="en-US"/>
        </a:p>
      </dgm:t>
    </dgm:pt>
    <dgm:pt modelId="{3FA89C93-D942-4B07-A057-B5A70186894F}" type="pres">
      <dgm:prSet presAssocID="{F2BB8BAE-DAB4-4B98-816D-DB487942119C}" presName="connTx" presStyleLbl="parChTrans1D2" presStyleIdx="2" presStyleCnt="7"/>
      <dgm:spPr/>
      <dgm:t>
        <a:bodyPr/>
        <a:lstStyle/>
        <a:p>
          <a:endParaRPr lang="en-US"/>
        </a:p>
      </dgm:t>
    </dgm:pt>
    <dgm:pt modelId="{13FC3DFA-EC65-4A8E-AF70-4B93C9A027EC}" type="pres">
      <dgm:prSet presAssocID="{376B5DE4-1C3F-4A76-9B4A-98D21A4AF5F1}" presName="node" presStyleLbl="node1" presStyleIdx="2" presStyleCnt="7" custScaleX="141875" custScaleY="92131" custRadScaleRad="147868" custRadScaleInc="-171653">
        <dgm:presLayoutVars>
          <dgm:bulletEnabled val="1"/>
        </dgm:presLayoutVars>
      </dgm:prSet>
      <dgm:spPr/>
      <dgm:t>
        <a:bodyPr/>
        <a:lstStyle/>
        <a:p>
          <a:endParaRPr lang="en-US"/>
        </a:p>
      </dgm:t>
    </dgm:pt>
    <dgm:pt modelId="{7507E8EF-F7FD-4F42-9B76-2931ACD1B0F3}" type="pres">
      <dgm:prSet presAssocID="{44E190A3-878A-D946-95D0-D291590BDBE5}" presName="Name9" presStyleLbl="parChTrans1D2" presStyleIdx="3" presStyleCnt="7"/>
      <dgm:spPr/>
      <dgm:t>
        <a:bodyPr/>
        <a:lstStyle/>
        <a:p>
          <a:endParaRPr lang="en-US"/>
        </a:p>
      </dgm:t>
    </dgm:pt>
    <dgm:pt modelId="{CF848386-1DA2-2648-B5C1-D63784480129}" type="pres">
      <dgm:prSet presAssocID="{44E190A3-878A-D946-95D0-D291590BDBE5}" presName="connTx" presStyleLbl="parChTrans1D2" presStyleIdx="3" presStyleCnt="7"/>
      <dgm:spPr/>
      <dgm:t>
        <a:bodyPr/>
        <a:lstStyle/>
        <a:p>
          <a:endParaRPr lang="en-US"/>
        </a:p>
      </dgm:t>
    </dgm:pt>
    <dgm:pt modelId="{13FDC16C-7E63-8946-AB71-12307393C60A}" type="pres">
      <dgm:prSet presAssocID="{CAE2AEBE-C7AB-BB48-8DB7-6C6E218BFBE8}" presName="node" presStyleLbl="node1" presStyleIdx="3" presStyleCnt="7" custScaleX="138426" custScaleY="92124" custRadScaleRad="149054" custRadScaleInc="-249374">
        <dgm:presLayoutVars>
          <dgm:bulletEnabled val="1"/>
        </dgm:presLayoutVars>
      </dgm:prSet>
      <dgm:spPr/>
      <dgm:t>
        <a:bodyPr/>
        <a:lstStyle/>
        <a:p>
          <a:endParaRPr lang="en-US"/>
        </a:p>
      </dgm:t>
    </dgm:pt>
    <dgm:pt modelId="{8ADCA6E1-BC1B-4191-8E83-4251D3746691}" type="pres">
      <dgm:prSet presAssocID="{1F9360AC-45E0-44A5-8C41-F6C19EE3193A}" presName="Name9" presStyleLbl="parChTrans1D2" presStyleIdx="4" presStyleCnt="7"/>
      <dgm:spPr/>
      <dgm:t>
        <a:bodyPr/>
        <a:lstStyle/>
        <a:p>
          <a:endParaRPr lang="en-US"/>
        </a:p>
      </dgm:t>
    </dgm:pt>
    <dgm:pt modelId="{A51102EC-9D4E-485F-A497-84E1A3EC595C}" type="pres">
      <dgm:prSet presAssocID="{1F9360AC-45E0-44A5-8C41-F6C19EE3193A}" presName="connTx" presStyleLbl="parChTrans1D2" presStyleIdx="4" presStyleCnt="7"/>
      <dgm:spPr/>
      <dgm:t>
        <a:bodyPr/>
        <a:lstStyle/>
        <a:p>
          <a:endParaRPr lang="en-US"/>
        </a:p>
      </dgm:t>
    </dgm:pt>
    <dgm:pt modelId="{6CD2F0FC-8650-4840-826A-24AB96447FF8}" type="pres">
      <dgm:prSet presAssocID="{564B5AE9-0D9D-41E1-85EF-4E23387872DA}" presName="node" presStyleLbl="node1" presStyleIdx="4" presStyleCnt="7" custScaleX="135890" custScaleY="94062" custRadScaleRad="105009" custRadScaleInc="-276378">
        <dgm:presLayoutVars>
          <dgm:bulletEnabled val="1"/>
        </dgm:presLayoutVars>
      </dgm:prSet>
      <dgm:spPr/>
      <dgm:t>
        <a:bodyPr/>
        <a:lstStyle/>
        <a:p>
          <a:endParaRPr lang="en-US"/>
        </a:p>
      </dgm:t>
    </dgm:pt>
    <dgm:pt modelId="{F6E6A533-22C7-7048-B16C-ECA8EF9E444E}" type="pres">
      <dgm:prSet presAssocID="{66D4B033-122C-424C-8FB8-FA160C5E5734}" presName="Name9" presStyleLbl="parChTrans1D2" presStyleIdx="5" presStyleCnt="7"/>
      <dgm:spPr/>
      <dgm:t>
        <a:bodyPr/>
        <a:lstStyle/>
        <a:p>
          <a:endParaRPr lang="en-US"/>
        </a:p>
      </dgm:t>
    </dgm:pt>
    <dgm:pt modelId="{CA30F42F-1AAE-C240-8986-DF853BD4AD43}" type="pres">
      <dgm:prSet presAssocID="{66D4B033-122C-424C-8FB8-FA160C5E5734}" presName="connTx" presStyleLbl="parChTrans1D2" presStyleIdx="5" presStyleCnt="7"/>
      <dgm:spPr/>
      <dgm:t>
        <a:bodyPr/>
        <a:lstStyle/>
        <a:p>
          <a:endParaRPr lang="en-US"/>
        </a:p>
      </dgm:t>
    </dgm:pt>
    <dgm:pt modelId="{AA3366D3-A3A8-164E-9EE6-24F3504E2CB3}" type="pres">
      <dgm:prSet presAssocID="{0091D858-5A71-EC4A-B0D2-B07FE25244EA}" presName="node" presStyleLbl="node1" presStyleIdx="5" presStyleCnt="7" custScaleX="135731" custScaleY="92197" custRadScaleRad="106590" custRadScaleInc="-118587">
        <dgm:presLayoutVars>
          <dgm:bulletEnabled val="1"/>
        </dgm:presLayoutVars>
      </dgm:prSet>
      <dgm:spPr/>
      <dgm:t>
        <a:bodyPr/>
        <a:lstStyle/>
        <a:p>
          <a:endParaRPr lang="en-US"/>
        </a:p>
      </dgm:t>
    </dgm:pt>
    <dgm:pt modelId="{6C7F054C-7782-9F4E-815E-6B806E4C3C90}" type="pres">
      <dgm:prSet presAssocID="{A97679A2-2203-0345-9680-92484185993B}" presName="Name9" presStyleLbl="parChTrans1D2" presStyleIdx="6" presStyleCnt="7"/>
      <dgm:spPr/>
      <dgm:t>
        <a:bodyPr/>
        <a:lstStyle/>
        <a:p>
          <a:endParaRPr lang="en-US"/>
        </a:p>
      </dgm:t>
    </dgm:pt>
    <dgm:pt modelId="{93883168-2023-7F4A-A983-EEC141EDD307}" type="pres">
      <dgm:prSet presAssocID="{A97679A2-2203-0345-9680-92484185993B}" presName="connTx" presStyleLbl="parChTrans1D2" presStyleIdx="6" presStyleCnt="7"/>
      <dgm:spPr/>
      <dgm:t>
        <a:bodyPr/>
        <a:lstStyle/>
        <a:p>
          <a:endParaRPr lang="en-US"/>
        </a:p>
      </dgm:t>
    </dgm:pt>
    <dgm:pt modelId="{4A320BF0-B6F2-D948-9B8A-2C13B4082630}" type="pres">
      <dgm:prSet presAssocID="{1F4A3BDA-3522-0245-88F5-90480C91911F}" presName="node" presStyleLbl="node1" presStyleIdx="6" presStyleCnt="7" custScaleX="131009" custScaleY="88377" custRadScaleRad="158888" custRadScaleInc="-146367">
        <dgm:presLayoutVars>
          <dgm:bulletEnabled val="1"/>
        </dgm:presLayoutVars>
      </dgm:prSet>
      <dgm:spPr/>
      <dgm:t>
        <a:bodyPr/>
        <a:lstStyle/>
        <a:p>
          <a:endParaRPr lang="en-US"/>
        </a:p>
      </dgm:t>
    </dgm:pt>
  </dgm:ptLst>
  <dgm:cxnLst>
    <dgm:cxn modelId="{6CB2CF76-F3A3-A44C-A724-A90EBAB39B15}" srcId="{F7F0C35C-C7D8-468A-A557-2214C1F14812}" destId="{CAE2AEBE-C7AB-BB48-8DB7-6C6E218BFBE8}" srcOrd="3" destOrd="0" parTransId="{44E190A3-878A-D946-95D0-D291590BDBE5}" sibTransId="{714E6AAD-B248-144F-9A2F-8CB74A54B1D4}"/>
    <dgm:cxn modelId="{94FDB49B-1C94-46F8-AEF1-DB20B5928EE6}" type="presOf" srcId="{44E190A3-878A-D946-95D0-D291590BDBE5}" destId="{CF848386-1DA2-2648-B5C1-D63784480129}" srcOrd="1" destOrd="0" presId="urn:microsoft.com/office/officeart/2005/8/layout/radial1"/>
    <dgm:cxn modelId="{E28E1B66-E8B0-4473-A799-BE6733CDCF2D}" type="presOf" srcId="{0C376AC0-E8C9-4036-A55E-A59B4A11057E}" destId="{FB151A69-068C-4834-B6A7-57760C7C67A9}" srcOrd="0" destOrd="0" presId="urn:microsoft.com/office/officeart/2005/8/layout/radial1"/>
    <dgm:cxn modelId="{92CEA462-70D7-4E91-ACA7-1646DECB9DAF}" type="presOf" srcId="{E3FD6AE6-7D8C-44E4-B8FB-8644CED701F2}" destId="{0AAD1F38-F793-4B4D-A7C1-0EB0E5E96D0E}" srcOrd="0" destOrd="0" presId="urn:microsoft.com/office/officeart/2005/8/layout/radial1"/>
    <dgm:cxn modelId="{BBDFEC68-6EC6-4E7F-BBC7-0D80C7F07A00}" srcId="{F7F0C35C-C7D8-468A-A557-2214C1F14812}" destId="{564B5AE9-0D9D-41E1-85EF-4E23387872DA}" srcOrd="4" destOrd="0" parTransId="{1F9360AC-45E0-44A5-8C41-F6C19EE3193A}" sibTransId="{42C9D4DD-CDB7-4E80-923E-11393013F4C1}"/>
    <dgm:cxn modelId="{88341F81-F54E-45F2-9589-6A5E962067F1}" type="presOf" srcId="{F7F0C35C-C7D8-468A-A557-2214C1F14812}" destId="{AA4BEADE-365D-46E3-89CB-1A4EF2D0A85F}" srcOrd="0" destOrd="0" presId="urn:microsoft.com/office/officeart/2005/8/layout/radial1"/>
    <dgm:cxn modelId="{56D4C85F-7524-4CBF-98B3-B8DCA69B17C0}" srcId="{0C376AC0-E8C9-4036-A55E-A59B4A11057E}" destId="{FDBC8741-C1E7-48E0-8AB2-D2C3303F0B34}" srcOrd="6" destOrd="0" parTransId="{CEE014D8-0914-4332-A050-EA6D3FCA396D}" sibTransId="{D8CC92E9-8BD0-4699-AAFB-A0571B720BC6}"/>
    <dgm:cxn modelId="{9FBF208B-E70E-9641-8FBF-6E90156F69C7}" srcId="{F7F0C35C-C7D8-468A-A557-2214C1F14812}" destId="{0091D858-5A71-EC4A-B0D2-B07FE25244EA}" srcOrd="5" destOrd="0" parTransId="{66D4B033-122C-424C-8FB8-FA160C5E5734}" sibTransId="{E1ABA399-ECA6-9049-971D-CFF8F094CBC6}"/>
    <dgm:cxn modelId="{F4FE2055-7B6D-442E-96D9-1E0FD4470718}" type="presOf" srcId="{66D4B033-122C-424C-8FB8-FA160C5E5734}" destId="{CA30F42F-1AAE-C240-8986-DF853BD4AD43}" srcOrd="1" destOrd="0" presId="urn:microsoft.com/office/officeart/2005/8/layout/radial1"/>
    <dgm:cxn modelId="{E538C33D-3BF7-4A85-B94A-EB757E58513A}" srcId="{0C376AC0-E8C9-4036-A55E-A59B4A11057E}" destId="{086D37A8-0887-4897-9CAD-0BD7B542CC55}" srcOrd="13" destOrd="0" parTransId="{2DD8EA2F-6003-46D7-9796-020C741C98CE}" sibTransId="{E353B8B5-C83F-4F6A-8347-903C9B7B61B6}"/>
    <dgm:cxn modelId="{51255D5B-ABFF-0D44-BD70-7FD16DBD51AD}" srcId="{F7F0C35C-C7D8-468A-A557-2214C1F14812}" destId="{1F4A3BDA-3522-0245-88F5-90480C91911F}" srcOrd="6" destOrd="0" parTransId="{A97679A2-2203-0345-9680-92484185993B}" sibTransId="{1E406C12-245F-7342-93D5-4512A7353179}"/>
    <dgm:cxn modelId="{5A3FD2FC-2B44-4F88-9252-592D8D8C16DA}" srcId="{F7F0C35C-C7D8-468A-A557-2214C1F14812}" destId="{376B5DE4-1C3F-4A76-9B4A-98D21A4AF5F1}" srcOrd="2" destOrd="0" parTransId="{F2BB8BAE-DAB4-4B98-816D-DB487942119C}" sibTransId="{00E075C7-8C4C-43D2-B02D-24742270C83A}"/>
    <dgm:cxn modelId="{7403A46D-4DC4-48CB-9DD1-C3849DEF280E}" srcId="{0C376AC0-E8C9-4036-A55E-A59B4A11057E}" destId="{4FDEF11E-9C72-432F-B3D8-FCD5DE5891E8}" srcOrd="1" destOrd="0" parTransId="{1D06C00F-333E-444D-8F00-4F711968BCD6}" sibTransId="{63437E0B-8506-46C4-9265-F57D8BAF0614}"/>
    <dgm:cxn modelId="{2BA1C919-BB5D-45D1-8590-C392D271293A}" srcId="{0C376AC0-E8C9-4036-A55E-A59B4A11057E}" destId="{C99C70E3-1247-4B33-8B23-055BCDDCE04F}" srcOrd="9" destOrd="0" parTransId="{0F102819-1CEA-48BE-A8CC-7932A208F046}" sibTransId="{98A91176-2739-4FFC-A895-C7F43A5D349C}"/>
    <dgm:cxn modelId="{AFC8CC73-3146-4A8B-9F4F-C59AD0835D4F}" type="presOf" srcId="{F2BB8BAE-DAB4-4B98-816D-DB487942119C}" destId="{F7956D89-C625-44FD-919E-833C2148F4B6}" srcOrd="0" destOrd="0" presId="urn:microsoft.com/office/officeart/2005/8/layout/radial1"/>
    <dgm:cxn modelId="{82BD9F5A-F628-4D1E-9514-7B0BB9761A01}" type="presOf" srcId="{A97679A2-2203-0345-9680-92484185993B}" destId="{93883168-2023-7F4A-A983-EEC141EDD307}" srcOrd="1" destOrd="0" presId="urn:microsoft.com/office/officeart/2005/8/layout/radial1"/>
    <dgm:cxn modelId="{6F92C33E-D3F4-45FB-9333-B1FCE67EFA15}" type="presOf" srcId="{E3FD6AE6-7D8C-44E4-B8FB-8644CED701F2}" destId="{5E1F2C9F-848F-4D4A-BF3E-1D0CCC125647}" srcOrd="1" destOrd="0" presId="urn:microsoft.com/office/officeart/2005/8/layout/radial1"/>
    <dgm:cxn modelId="{45658016-EF8A-4F90-9149-A7E2270CBFC6}" srcId="{0C376AC0-E8C9-4036-A55E-A59B4A11057E}" destId="{032ABF97-E3C1-4A95-B3DB-91F6C28C9BCB}" srcOrd="22" destOrd="0" parTransId="{55CE9BF1-D8DF-4A35-9534-F069CFB9AE58}" sibTransId="{5A48EBC8-6F71-40CC-9972-499A93B1EAB4}"/>
    <dgm:cxn modelId="{AC1AF8E9-E8AE-46DF-9883-D4F3D74B4F21}" srcId="{0C376AC0-E8C9-4036-A55E-A59B4A11057E}" destId="{67B703B6-6B4B-4587-8B53-FB0955594486}" srcOrd="20" destOrd="0" parTransId="{CF7E1E16-5E03-40F7-84A3-B7E05E7F183D}" sibTransId="{2485DD82-947B-46C8-B8C8-AFA61F1C966C}"/>
    <dgm:cxn modelId="{24782B9F-5A0D-4754-B65A-5F64E865A485}" srcId="{0C376AC0-E8C9-4036-A55E-A59B4A11057E}" destId="{6E083CFA-8213-4CBA-AEFC-DCA8347DA2DF}" srcOrd="4" destOrd="0" parTransId="{24634450-15E6-46FB-9A4C-17442E8D70B1}" sibTransId="{D03DA982-9AF0-420D-A356-9BEE66C5D8AF}"/>
    <dgm:cxn modelId="{7801A8FA-D6A8-4F72-920C-5D29E0654DD7}" type="presOf" srcId="{564B5AE9-0D9D-41E1-85EF-4E23387872DA}" destId="{6CD2F0FC-8650-4840-826A-24AB96447FF8}" srcOrd="0" destOrd="0" presId="urn:microsoft.com/office/officeart/2005/8/layout/radial1"/>
    <dgm:cxn modelId="{F55D6027-9AB1-4E6C-B9DC-2BCD597F34DF}" type="presOf" srcId="{A97679A2-2203-0345-9680-92484185993B}" destId="{6C7F054C-7782-9F4E-815E-6B806E4C3C90}" srcOrd="0" destOrd="0" presId="urn:microsoft.com/office/officeart/2005/8/layout/radial1"/>
    <dgm:cxn modelId="{A147E895-24B0-4B3E-96D8-8AD072DC81E0}" type="presOf" srcId="{1B5F954E-B42D-4D3C-80B9-DCFDA5316E38}" destId="{046D36D8-556B-418D-AE6C-DA055F2683A5}" srcOrd="1" destOrd="0" presId="urn:microsoft.com/office/officeart/2005/8/layout/radial1"/>
    <dgm:cxn modelId="{65498E40-858F-417C-BD1B-1F1356FD28FF}" srcId="{0C376AC0-E8C9-4036-A55E-A59B4A11057E}" destId="{8554EEC2-EC10-4025-97F8-A5FC042645B2}" srcOrd="2" destOrd="0" parTransId="{E65268EC-A59E-4AD2-8F3B-6958256B9073}" sibTransId="{8EC700F6-F7DF-4128-B7A7-A928F8AB7697}"/>
    <dgm:cxn modelId="{DAC258A7-4B63-4CF3-ADF1-7DF4FB0D39B9}" type="presOf" srcId="{F2BB8BAE-DAB4-4B98-816D-DB487942119C}" destId="{3FA89C93-D942-4B07-A057-B5A70186894F}" srcOrd="1" destOrd="0" presId="urn:microsoft.com/office/officeart/2005/8/layout/radial1"/>
    <dgm:cxn modelId="{0F70B281-42CE-434E-B1A4-1D523080E3D5}" srcId="{0C376AC0-E8C9-4036-A55E-A59B4A11057E}" destId="{DE6EFA9A-E229-4372-A2FB-5D65EB6705FC}" srcOrd="24" destOrd="0" parTransId="{F23785B0-B03C-4F2B-A455-2686188DD05C}" sibTransId="{4A6491B7-5876-42DB-A70F-6520D6AD1743}"/>
    <dgm:cxn modelId="{676B4AE7-CCF7-44B4-AA7C-09ABAF7A5F06}" srcId="{0C376AC0-E8C9-4036-A55E-A59B4A11057E}" destId="{8A0F4ECF-0E2B-4765-A207-F60EB0487645}" srcOrd="19" destOrd="0" parTransId="{3EE7E2CE-38DA-4500-8A49-5959C6331792}" sibTransId="{6AF6CF35-455B-4077-9E55-745625F2AB70}"/>
    <dgm:cxn modelId="{3F770679-0ED1-43CA-81F9-96A476BF4D9B}" srcId="{0C376AC0-E8C9-4036-A55E-A59B4A11057E}" destId="{2EAE9508-7C36-4E72-A9AF-FB32E73024B5}" srcOrd="5" destOrd="0" parTransId="{9A981F70-672F-4BF5-9589-57F770A643D8}" sibTransId="{FB762A0D-95B7-41C7-98C7-19B9EBD034AD}"/>
    <dgm:cxn modelId="{E214D3FE-E7A7-48EA-8BE0-DAB7A5970D29}" type="presOf" srcId="{1F9360AC-45E0-44A5-8C41-F6C19EE3193A}" destId="{8ADCA6E1-BC1B-4191-8E83-4251D3746691}" srcOrd="0" destOrd="0" presId="urn:microsoft.com/office/officeart/2005/8/layout/radial1"/>
    <dgm:cxn modelId="{0AB5C4B2-F470-4CF3-AAC1-F42C05F8EAA9}" srcId="{0C376AC0-E8C9-4036-A55E-A59B4A11057E}" destId="{18F99082-99FF-44C4-A138-46BFE8113404}" srcOrd="7" destOrd="0" parTransId="{A48826C9-EE5C-4338-B9B0-3AFE6E06D493}" sibTransId="{987E1BA9-5476-4A9B-83D5-4821F31ACE44}"/>
    <dgm:cxn modelId="{B207B55F-FFF0-4C46-9C6E-22B8CD7DA20F}" srcId="{0C376AC0-E8C9-4036-A55E-A59B4A11057E}" destId="{73BDA223-2ABD-466C-98B2-0EC023D0047E}" srcOrd="14" destOrd="0" parTransId="{6C2BF104-118D-4E1C-9A41-1DFABF9A70C3}" sibTransId="{84E6DD8B-0B8C-48FD-82C3-1E4A2AA05DDC}"/>
    <dgm:cxn modelId="{95763EB4-0F0F-4077-80D6-12B5AD3D156F}" srcId="{0C376AC0-E8C9-4036-A55E-A59B4A11057E}" destId="{826541EC-910E-4BCB-B704-08A1AD6D968F}" srcOrd="8" destOrd="0" parTransId="{9CEC4719-1114-4183-A9E6-1295DE07FB7C}" sibTransId="{EB95DCFE-3AD9-439A-8AFB-E63F98A59922}"/>
    <dgm:cxn modelId="{F59F908B-7135-4141-BF2A-0E4F39AC3E9B}" srcId="{0C376AC0-E8C9-4036-A55E-A59B4A11057E}" destId="{D61B0DAC-E7AE-4600-A06F-E970A99B88BC}" srcOrd="18" destOrd="0" parTransId="{11CC03E5-4AAB-413A-B80A-25D9DDBA90AE}" sibTransId="{D2F6CCAE-C456-40D4-ADD4-B8363CB54071}"/>
    <dgm:cxn modelId="{8C0E8690-0FAC-4EC0-B9C3-B8819F168408}" srcId="{0C376AC0-E8C9-4036-A55E-A59B4A11057E}" destId="{BE5E4C39-0175-405D-B417-177278A84DD4}" srcOrd="11" destOrd="0" parTransId="{6992FE3C-3064-4748-8C4B-0E557C0F7CF2}" sibTransId="{6D79CC73-7ABC-429C-8E59-8EFD7D39EC50}"/>
    <dgm:cxn modelId="{7A5DE8DB-F7F3-4859-BB5B-435E8113993C}" type="presOf" srcId="{CAE2AEBE-C7AB-BB48-8DB7-6C6E218BFBE8}" destId="{13FDC16C-7E63-8946-AB71-12307393C60A}" srcOrd="0" destOrd="0" presId="urn:microsoft.com/office/officeart/2005/8/layout/radial1"/>
    <dgm:cxn modelId="{778A4940-10D0-45DE-8301-D33D97398195}" srcId="{0C376AC0-E8C9-4036-A55E-A59B4A11057E}" destId="{235BDE9E-44AF-4B01-858A-121764E2BE58}" srcOrd="23" destOrd="0" parTransId="{69176223-D4B0-4045-9869-6AE163E03878}" sibTransId="{F5425D26-4965-42B0-ACB0-231039A4BC4F}"/>
    <dgm:cxn modelId="{22C7FA36-6C53-4BAE-8800-D0D93801D42E}" srcId="{0C376AC0-E8C9-4036-A55E-A59B4A11057E}" destId="{B5B3312F-3DAB-4D3D-B261-5ECCAE7E2B13}" srcOrd="12" destOrd="0" parTransId="{6A79DC97-3D13-4A1C-AC90-3B4A72213670}" sibTransId="{4BF096BE-4CF2-4982-B7EA-1FC1EE3392F5}"/>
    <dgm:cxn modelId="{AEC06769-1CAC-41C3-B542-D34C371C0F41}" srcId="{0C376AC0-E8C9-4036-A55E-A59B4A11057E}" destId="{F4CD84A5-16E0-4A32-8259-9EE4397BA595}" srcOrd="21" destOrd="0" parTransId="{D338E8FB-DDE9-4021-8D92-7C5DFB82ECB0}" sibTransId="{8B5625B9-6391-4DB2-86BF-89DB160006F5}"/>
    <dgm:cxn modelId="{B8870147-2154-4322-811B-EAA9A826C3CB}" srcId="{F7F0C35C-C7D8-468A-A557-2214C1F14812}" destId="{B2104859-D8E7-41DE-8DC9-BD893938B4F5}" srcOrd="0" destOrd="0" parTransId="{1B5F954E-B42D-4D3C-80B9-DCFDA5316E38}" sibTransId="{D4A92BF8-608D-4367-8192-146C246C06A3}"/>
    <dgm:cxn modelId="{D3DAD4FD-2E3F-429A-A13E-0729E50D2DBB}" type="presOf" srcId="{66D4B033-122C-424C-8FB8-FA160C5E5734}" destId="{F6E6A533-22C7-7048-B16C-ECA8EF9E444E}" srcOrd="0" destOrd="0" presId="urn:microsoft.com/office/officeart/2005/8/layout/radial1"/>
    <dgm:cxn modelId="{D5DF5045-C7D9-47BC-BAEE-E9912B208337}" srcId="{0C376AC0-E8C9-4036-A55E-A59B4A11057E}" destId="{203223DE-F212-447D-A7CA-D12D17CD3979}" srcOrd="3" destOrd="0" parTransId="{0D67284E-7C8B-46F1-90D8-2ADC2A714E90}" sibTransId="{E9281E72-5523-495F-B93E-EE0C75992653}"/>
    <dgm:cxn modelId="{1EE75FB2-93EB-42DA-9EF2-25BB10AB0BC0}" type="presOf" srcId="{376B5DE4-1C3F-4A76-9B4A-98D21A4AF5F1}" destId="{13FC3DFA-EC65-4A8E-AF70-4B93C9A027EC}" srcOrd="0" destOrd="0" presId="urn:microsoft.com/office/officeart/2005/8/layout/radial1"/>
    <dgm:cxn modelId="{D3F575A3-5846-43F1-BB0F-41D22F0F508A}" type="presOf" srcId="{B2104859-D8E7-41DE-8DC9-BD893938B4F5}" destId="{DC97B75A-3B39-404A-89D7-1BBCFDBA119C}" srcOrd="0" destOrd="0" presId="urn:microsoft.com/office/officeart/2005/8/layout/radial1"/>
    <dgm:cxn modelId="{52EA85CE-81D7-436A-8AD8-9368F728F6B5}" type="presOf" srcId="{44E190A3-878A-D946-95D0-D291590BDBE5}" destId="{7507E8EF-F7FD-4F42-9B76-2931ACD1B0F3}" srcOrd="0" destOrd="0" presId="urn:microsoft.com/office/officeart/2005/8/layout/radial1"/>
    <dgm:cxn modelId="{9883F1D2-B2EE-42E9-8B26-525DA74DF2A0}" srcId="{F7F0C35C-C7D8-468A-A557-2214C1F14812}" destId="{BB6DC0FF-0DBF-4AD3-A08D-5E55054AB9B7}" srcOrd="1" destOrd="0" parTransId="{E3FD6AE6-7D8C-44E4-B8FB-8644CED701F2}" sibTransId="{68CAC920-E33D-4AC2-83ED-76496A56C34E}"/>
    <dgm:cxn modelId="{8DB27392-1C2B-4EE6-8997-AC5B29B983B4}" type="presOf" srcId="{0091D858-5A71-EC4A-B0D2-B07FE25244EA}" destId="{AA3366D3-A3A8-164E-9EE6-24F3504E2CB3}" srcOrd="0" destOrd="0" presId="urn:microsoft.com/office/officeart/2005/8/layout/radial1"/>
    <dgm:cxn modelId="{83ED0C7E-A0D1-42B3-B1D5-072CC42C096E}" srcId="{0C376AC0-E8C9-4036-A55E-A59B4A11057E}" destId="{F7F0C35C-C7D8-468A-A557-2214C1F14812}" srcOrd="0" destOrd="0" parTransId="{33A0B49C-73B4-4CFA-A33F-C7266B0BBB20}" sibTransId="{62D39DF7-84DC-460C-A91F-0D94ADD31F13}"/>
    <dgm:cxn modelId="{78B7FE20-B077-45A8-8817-DBEE4E6A99EF}" type="presOf" srcId="{1F4A3BDA-3522-0245-88F5-90480C91911F}" destId="{4A320BF0-B6F2-D948-9B8A-2C13B4082630}" srcOrd="0" destOrd="0" presId="urn:microsoft.com/office/officeart/2005/8/layout/radial1"/>
    <dgm:cxn modelId="{C7E1302D-FC62-4A13-B50B-C7FB88189909}" srcId="{0C376AC0-E8C9-4036-A55E-A59B4A11057E}" destId="{5DE919AD-12CE-4D7F-BF2C-7EADF13DD5BE}" srcOrd="10" destOrd="0" parTransId="{60233677-ABF4-4AF6-8392-06AC49166954}" sibTransId="{F82FB79C-93D0-42CA-BFF7-9E24345BF190}"/>
    <dgm:cxn modelId="{692B63B4-6C52-4F80-9515-EE0EC22A7AB4}" type="presOf" srcId="{BB6DC0FF-0DBF-4AD3-A08D-5E55054AB9B7}" destId="{10AC0CE8-C76A-4293-98D6-75BC8E255D61}" srcOrd="0" destOrd="0" presId="urn:microsoft.com/office/officeart/2005/8/layout/radial1"/>
    <dgm:cxn modelId="{7FB6F186-E2B9-478C-950C-B8BDF18DB0C1}" srcId="{0C376AC0-E8C9-4036-A55E-A59B4A11057E}" destId="{AFBD7A70-CB8D-4ECC-8FF1-E227D6AAA348}" srcOrd="15" destOrd="0" parTransId="{936C80CC-67B8-4FCF-8BBA-673868D56C5D}" sibTransId="{F1D483CA-8D7C-4295-AE19-CF0500F3FDE9}"/>
    <dgm:cxn modelId="{806C71B8-6F9B-41DA-9EC6-F65E6CD4BFDA}" type="presOf" srcId="{1B5F954E-B42D-4D3C-80B9-DCFDA5316E38}" destId="{10AEF670-5D14-4356-9567-E36E6B4E1C43}" srcOrd="0" destOrd="0" presId="urn:microsoft.com/office/officeart/2005/8/layout/radial1"/>
    <dgm:cxn modelId="{D23E80ED-6662-4774-8FF3-2ED12EACA880}" type="presOf" srcId="{1F9360AC-45E0-44A5-8C41-F6C19EE3193A}" destId="{A51102EC-9D4E-485F-A497-84E1A3EC595C}" srcOrd="1" destOrd="0" presId="urn:microsoft.com/office/officeart/2005/8/layout/radial1"/>
    <dgm:cxn modelId="{3AA1C170-43F6-4739-8B4B-8286F7B4DB4B}" srcId="{0C376AC0-E8C9-4036-A55E-A59B4A11057E}" destId="{E9CDF8D5-F77C-40F6-8C25-D1BBE35BD9C5}" srcOrd="16" destOrd="0" parTransId="{C77ED19E-0EF3-4C48-8994-E8145D6E0909}" sibTransId="{4F65FE56-4D9C-4C41-9428-F74FDE060FDC}"/>
    <dgm:cxn modelId="{2302C95F-7916-4FDB-938E-D11BA6F4A816}" srcId="{0C376AC0-E8C9-4036-A55E-A59B4A11057E}" destId="{C4D20306-E5FD-498F-A89B-37C67598C6C0}" srcOrd="17" destOrd="0" parTransId="{6B835F4C-85B5-41BE-9493-30FACE2AA768}" sibTransId="{53A7EE2F-701E-42C7-BBDC-0BD7061BE400}"/>
    <dgm:cxn modelId="{F4322C6D-444C-4237-A34F-D74CD6807863}" type="presParOf" srcId="{FB151A69-068C-4834-B6A7-57760C7C67A9}" destId="{AA4BEADE-365D-46E3-89CB-1A4EF2D0A85F}" srcOrd="0" destOrd="0" presId="urn:microsoft.com/office/officeart/2005/8/layout/radial1"/>
    <dgm:cxn modelId="{EB88D33E-8CE5-4E04-8AA4-68D1F3BE5877}" type="presParOf" srcId="{FB151A69-068C-4834-B6A7-57760C7C67A9}" destId="{10AEF670-5D14-4356-9567-E36E6B4E1C43}" srcOrd="1" destOrd="0" presId="urn:microsoft.com/office/officeart/2005/8/layout/radial1"/>
    <dgm:cxn modelId="{C47F372F-F112-401D-A1FD-593653E17609}" type="presParOf" srcId="{10AEF670-5D14-4356-9567-E36E6B4E1C43}" destId="{046D36D8-556B-418D-AE6C-DA055F2683A5}" srcOrd="0" destOrd="0" presId="urn:microsoft.com/office/officeart/2005/8/layout/radial1"/>
    <dgm:cxn modelId="{7D3801EE-1E83-44A1-8AF4-E026B0F586E7}" type="presParOf" srcId="{FB151A69-068C-4834-B6A7-57760C7C67A9}" destId="{DC97B75A-3B39-404A-89D7-1BBCFDBA119C}" srcOrd="2" destOrd="0" presId="urn:microsoft.com/office/officeart/2005/8/layout/radial1"/>
    <dgm:cxn modelId="{82289FD7-1178-4BBE-BDEC-B5B56C231B01}" type="presParOf" srcId="{FB151A69-068C-4834-B6A7-57760C7C67A9}" destId="{0AAD1F38-F793-4B4D-A7C1-0EB0E5E96D0E}" srcOrd="3" destOrd="0" presId="urn:microsoft.com/office/officeart/2005/8/layout/radial1"/>
    <dgm:cxn modelId="{FC3ECD01-AAEF-4C6E-BAF8-56089E46222F}" type="presParOf" srcId="{0AAD1F38-F793-4B4D-A7C1-0EB0E5E96D0E}" destId="{5E1F2C9F-848F-4D4A-BF3E-1D0CCC125647}" srcOrd="0" destOrd="0" presId="urn:microsoft.com/office/officeart/2005/8/layout/radial1"/>
    <dgm:cxn modelId="{C43C7BD0-24B3-44C3-B47D-7340153FB3A2}" type="presParOf" srcId="{FB151A69-068C-4834-B6A7-57760C7C67A9}" destId="{10AC0CE8-C76A-4293-98D6-75BC8E255D61}" srcOrd="4" destOrd="0" presId="urn:microsoft.com/office/officeart/2005/8/layout/radial1"/>
    <dgm:cxn modelId="{DD012E95-F7F4-4385-879F-C2904C1E6F96}" type="presParOf" srcId="{FB151A69-068C-4834-B6A7-57760C7C67A9}" destId="{F7956D89-C625-44FD-919E-833C2148F4B6}" srcOrd="5" destOrd="0" presId="urn:microsoft.com/office/officeart/2005/8/layout/radial1"/>
    <dgm:cxn modelId="{2095B7E3-CEDC-444B-A3A7-C8FC029A7873}" type="presParOf" srcId="{F7956D89-C625-44FD-919E-833C2148F4B6}" destId="{3FA89C93-D942-4B07-A057-B5A70186894F}" srcOrd="0" destOrd="0" presId="urn:microsoft.com/office/officeart/2005/8/layout/radial1"/>
    <dgm:cxn modelId="{02A07B33-131C-4E9C-8C31-266457E1B8A6}" type="presParOf" srcId="{FB151A69-068C-4834-B6A7-57760C7C67A9}" destId="{13FC3DFA-EC65-4A8E-AF70-4B93C9A027EC}" srcOrd="6" destOrd="0" presId="urn:microsoft.com/office/officeart/2005/8/layout/radial1"/>
    <dgm:cxn modelId="{849DD7E7-6792-43E9-9A11-D73385B5DBDA}" type="presParOf" srcId="{FB151A69-068C-4834-B6A7-57760C7C67A9}" destId="{7507E8EF-F7FD-4F42-9B76-2931ACD1B0F3}" srcOrd="7" destOrd="0" presId="urn:microsoft.com/office/officeart/2005/8/layout/radial1"/>
    <dgm:cxn modelId="{3D9B8CF0-25F4-45CD-98FE-FF85B5EA3B37}" type="presParOf" srcId="{7507E8EF-F7FD-4F42-9B76-2931ACD1B0F3}" destId="{CF848386-1DA2-2648-B5C1-D63784480129}" srcOrd="0" destOrd="0" presId="urn:microsoft.com/office/officeart/2005/8/layout/radial1"/>
    <dgm:cxn modelId="{23AF4563-A458-46F4-BB3A-DCFF28679505}" type="presParOf" srcId="{FB151A69-068C-4834-B6A7-57760C7C67A9}" destId="{13FDC16C-7E63-8946-AB71-12307393C60A}" srcOrd="8" destOrd="0" presId="urn:microsoft.com/office/officeart/2005/8/layout/radial1"/>
    <dgm:cxn modelId="{8ABDF71D-07EF-444F-9871-C869D12D4491}" type="presParOf" srcId="{FB151A69-068C-4834-B6A7-57760C7C67A9}" destId="{8ADCA6E1-BC1B-4191-8E83-4251D3746691}" srcOrd="9" destOrd="0" presId="urn:microsoft.com/office/officeart/2005/8/layout/radial1"/>
    <dgm:cxn modelId="{A3774554-9102-4475-A6DE-7E240FCE14FA}" type="presParOf" srcId="{8ADCA6E1-BC1B-4191-8E83-4251D3746691}" destId="{A51102EC-9D4E-485F-A497-84E1A3EC595C}" srcOrd="0" destOrd="0" presId="urn:microsoft.com/office/officeart/2005/8/layout/radial1"/>
    <dgm:cxn modelId="{AF71E4F2-7497-4D9E-9EC9-D9100CF4BD78}" type="presParOf" srcId="{FB151A69-068C-4834-B6A7-57760C7C67A9}" destId="{6CD2F0FC-8650-4840-826A-24AB96447FF8}" srcOrd="10" destOrd="0" presId="urn:microsoft.com/office/officeart/2005/8/layout/radial1"/>
    <dgm:cxn modelId="{7A547B20-C862-4DFA-94D1-6ABE5DEF5567}" type="presParOf" srcId="{FB151A69-068C-4834-B6A7-57760C7C67A9}" destId="{F6E6A533-22C7-7048-B16C-ECA8EF9E444E}" srcOrd="11" destOrd="0" presId="urn:microsoft.com/office/officeart/2005/8/layout/radial1"/>
    <dgm:cxn modelId="{E9DE055B-99F9-4FF4-9EF7-C6F7743C74FD}" type="presParOf" srcId="{F6E6A533-22C7-7048-B16C-ECA8EF9E444E}" destId="{CA30F42F-1AAE-C240-8986-DF853BD4AD43}" srcOrd="0" destOrd="0" presId="urn:microsoft.com/office/officeart/2005/8/layout/radial1"/>
    <dgm:cxn modelId="{EFFAE735-7A4D-4CB1-9AE9-8EEF1E30943A}" type="presParOf" srcId="{FB151A69-068C-4834-B6A7-57760C7C67A9}" destId="{AA3366D3-A3A8-164E-9EE6-24F3504E2CB3}" srcOrd="12" destOrd="0" presId="urn:microsoft.com/office/officeart/2005/8/layout/radial1"/>
    <dgm:cxn modelId="{14A22E3B-237D-4502-AE14-092F1135495D}" type="presParOf" srcId="{FB151A69-068C-4834-B6A7-57760C7C67A9}" destId="{6C7F054C-7782-9F4E-815E-6B806E4C3C90}" srcOrd="13" destOrd="0" presId="urn:microsoft.com/office/officeart/2005/8/layout/radial1"/>
    <dgm:cxn modelId="{1CF4EE88-8ADD-4FB1-977E-C61ABB4CE75B}" type="presParOf" srcId="{6C7F054C-7782-9F4E-815E-6B806E4C3C90}" destId="{93883168-2023-7F4A-A983-EEC141EDD307}" srcOrd="0" destOrd="0" presId="urn:microsoft.com/office/officeart/2005/8/layout/radial1"/>
    <dgm:cxn modelId="{CC9C6C6E-5E13-4F1E-856D-6A70DD1FFAED}" type="presParOf" srcId="{FB151A69-068C-4834-B6A7-57760C7C67A9}" destId="{4A320BF0-B6F2-D948-9B8A-2C13B4082630}" srcOrd="14"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376AC0-E8C9-4036-A55E-A59B4A11057E}"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F7F0C35C-C7D8-468A-A557-2214C1F14812}">
      <dgm:prSet phldrT="[Text]"/>
      <dgm:spPr/>
      <dgm:t>
        <a:bodyPr/>
        <a:lstStyle/>
        <a:p>
          <a:r>
            <a:rPr lang="en-US" dirty="0"/>
            <a:t>Vocabulary </a:t>
          </a:r>
          <a:r>
            <a:rPr lang="ka-GE" dirty="0"/>
            <a:t> ლექსიკა</a:t>
          </a:r>
          <a:endParaRPr lang="en-US" dirty="0"/>
        </a:p>
      </dgm:t>
    </dgm:pt>
    <dgm:pt modelId="{33A0B49C-73B4-4CFA-A33F-C7266B0BBB20}" type="parTrans" cxnId="{83ED0C7E-A0D1-42B3-B1D5-072CC42C096E}">
      <dgm:prSet/>
      <dgm:spPr/>
      <dgm:t>
        <a:bodyPr/>
        <a:lstStyle/>
        <a:p>
          <a:endParaRPr lang="en-US"/>
        </a:p>
      </dgm:t>
    </dgm:pt>
    <dgm:pt modelId="{62D39DF7-84DC-460C-A91F-0D94ADD31F13}" type="sibTrans" cxnId="{83ED0C7E-A0D1-42B3-B1D5-072CC42C096E}">
      <dgm:prSet/>
      <dgm:spPr/>
      <dgm:t>
        <a:bodyPr/>
        <a:lstStyle/>
        <a:p>
          <a:endParaRPr lang="en-US"/>
        </a:p>
      </dgm:t>
    </dgm:pt>
    <dgm:pt modelId="{376B5DE4-1C3F-4A76-9B4A-98D21A4AF5F1}">
      <dgm:prSet phldrT="[Text]" custT="1"/>
      <dgm:spPr/>
      <dgm:t>
        <a:bodyPr/>
        <a:lstStyle/>
        <a:p>
          <a:r>
            <a:rPr lang="ka-GE" sz="2000" dirty="0">
              <a:solidFill>
                <a:schemeClr val="bg1"/>
              </a:solidFill>
              <a:latin typeface="Calibri" pitchFamily="34" charset="0"/>
              <a:cs typeface="Calibri" pitchFamily="34" charset="0"/>
            </a:rPr>
            <a:t>shift</a:t>
          </a:r>
        </a:p>
        <a:p>
          <a:r>
            <a:rPr lang="en-US" sz="2000" dirty="0">
              <a:solidFill>
                <a:schemeClr val="bg1"/>
              </a:solidFill>
              <a:latin typeface="Calibri" pitchFamily="34" charset="0"/>
              <a:cs typeface="Calibri" pitchFamily="34" charset="0"/>
            </a:rPr>
            <a:t>(</a:t>
          </a:r>
          <a:r>
            <a:rPr lang="ka-GE" sz="2000" dirty="0">
              <a:solidFill>
                <a:schemeClr val="bg1"/>
              </a:solidFill>
              <a:latin typeface="Calibri" pitchFamily="34" charset="0"/>
              <a:cs typeface="Calibri" pitchFamily="34" charset="0"/>
            </a:rPr>
            <a:t>v</a:t>
          </a:r>
          <a:r>
            <a:rPr lang="en-US" sz="2000" dirty="0">
              <a:solidFill>
                <a:schemeClr val="bg1"/>
              </a:solidFill>
              <a:latin typeface="Calibri" pitchFamily="34" charset="0"/>
              <a:cs typeface="Calibri" pitchFamily="34" charset="0"/>
            </a:rPr>
            <a:t>.)</a:t>
          </a:r>
          <a:endParaRPr lang="en-US" sz="2000" dirty="0">
            <a:latin typeface="Calibri" pitchFamily="34" charset="0"/>
            <a:cs typeface="Calibri" pitchFamily="34" charset="0"/>
          </a:endParaRPr>
        </a:p>
      </dgm:t>
    </dgm:pt>
    <dgm:pt modelId="{F2BB8BAE-DAB4-4B98-816D-DB487942119C}" type="parTrans" cxnId="{5A3FD2FC-2B44-4F88-9252-592D8D8C16DA}">
      <dgm:prSet/>
      <dgm:spPr/>
      <dgm:t>
        <a:bodyPr/>
        <a:lstStyle/>
        <a:p>
          <a:endParaRPr lang="en-US" dirty="0"/>
        </a:p>
      </dgm:t>
    </dgm:pt>
    <dgm:pt modelId="{00E075C7-8C4C-43D2-B02D-24742270C83A}" type="sibTrans" cxnId="{5A3FD2FC-2B44-4F88-9252-592D8D8C16DA}">
      <dgm:prSet/>
      <dgm:spPr/>
      <dgm:t>
        <a:bodyPr/>
        <a:lstStyle/>
        <a:p>
          <a:endParaRPr lang="en-US"/>
        </a:p>
      </dgm:t>
    </dgm:pt>
    <dgm:pt modelId="{564B5AE9-0D9D-41E1-85EF-4E23387872DA}">
      <dgm:prSet phldrT="[Text]" custT="1"/>
      <dgm:spPr/>
      <dgm:t>
        <a:bodyPr/>
        <a:lstStyle/>
        <a:p>
          <a:r>
            <a:rPr lang="ka-GE" sz="2000" dirty="0">
              <a:latin typeface="Calibri" pitchFamily="34" charset="0"/>
              <a:cs typeface="Calibri" pitchFamily="34" charset="0"/>
            </a:rPr>
            <a:t>perspective</a:t>
          </a:r>
        </a:p>
        <a:p>
          <a:r>
            <a:rPr lang="en-US" sz="2000" dirty="0">
              <a:latin typeface="Calibri" pitchFamily="34" charset="0"/>
              <a:cs typeface="Calibri" pitchFamily="34" charset="0"/>
            </a:rPr>
            <a:t>(</a:t>
          </a:r>
          <a:r>
            <a:rPr lang="ka-GE" sz="2000" dirty="0">
              <a:latin typeface="Calibri" pitchFamily="34" charset="0"/>
              <a:cs typeface="Calibri" pitchFamily="34" charset="0"/>
            </a:rPr>
            <a:t>n</a:t>
          </a:r>
          <a:r>
            <a:rPr lang="en-US" sz="2000" dirty="0">
              <a:latin typeface="Calibri" pitchFamily="34" charset="0"/>
              <a:cs typeface="Calibri" pitchFamily="34" charset="0"/>
            </a:rPr>
            <a:t>.)</a:t>
          </a:r>
        </a:p>
      </dgm:t>
    </dgm:pt>
    <dgm:pt modelId="{1F9360AC-45E0-44A5-8C41-F6C19EE3193A}" type="parTrans" cxnId="{BBDFEC68-6EC6-4E7F-BBC7-0D80C7F07A00}">
      <dgm:prSet/>
      <dgm:spPr/>
      <dgm:t>
        <a:bodyPr/>
        <a:lstStyle/>
        <a:p>
          <a:endParaRPr lang="en-US" dirty="0"/>
        </a:p>
      </dgm:t>
    </dgm:pt>
    <dgm:pt modelId="{42C9D4DD-CDB7-4E80-923E-11393013F4C1}" type="sibTrans" cxnId="{BBDFEC68-6EC6-4E7F-BBC7-0D80C7F07A00}">
      <dgm:prSet/>
      <dgm:spPr/>
      <dgm:t>
        <a:bodyPr/>
        <a:lstStyle/>
        <a:p>
          <a:endParaRPr lang="en-US"/>
        </a:p>
      </dgm:t>
    </dgm:pt>
    <dgm:pt modelId="{4FDEF11E-9C72-432F-B3D8-FCD5DE5891E8}">
      <dgm:prSet custScaleX="97649" custScaleY="99452" custRadScaleRad="128288" custRadScaleInc="-97461"/>
      <dgm:spPr/>
      <dgm:t>
        <a:bodyPr/>
        <a:lstStyle/>
        <a:p>
          <a:endParaRPr lang="en-US" dirty="0"/>
        </a:p>
      </dgm:t>
    </dgm:pt>
    <dgm:pt modelId="{1D06C00F-333E-444D-8F00-4F711968BCD6}" type="parTrans" cxnId="{7403A46D-4DC4-48CB-9DD1-C3849DEF280E}">
      <dgm:prSet/>
      <dgm:spPr/>
      <dgm:t>
        <a:bodyPr/>
        <a:lstStyle/>
        <a:p>
          <a:endParaRPr lang="en-US"/>
        </a:p>
      </dgm:t>
    </dgm:pt>
    <dgm:pt modelId="{63437E0B-8506-46C4-9265-F57D8BAF0614}" type="sibTrans" cxnId="{7403A46D-4DC4-48CB-9DD1-C3849DEF280E}">
      <dgm:prSet/>
      <dgm:spPr/>
      <dgm:t>
        <a:bodyPr/>
        <a:lstStyle/>
        <a:p>
          <a:endParaRPr lang="en-US"/>
        </a:p>
      </dgm:t>
    </dgm:pt>
    <dgm:pt modelId="{8554EEC2-EC10-4025-97F8-A5FC042645B2}">
      <dgm:prSet custScaleX="97649" custScaleY="99452" custRadScaleRad="112146" custRadScaleInc="-242079"/>
      <dgm:spPr/>
      <dgm:t>
        <a:bodyPr/>
        <a:lstStyle/>
        <a:p>
          <a:endParaRPr lang="en-US" dirty="0"/>
        </a:p>
      </dgm:t>
    </dgm:pt>
    <dgm:pt modelId="{E65268EC-A59E-4AD2-8F3B-6958256B9073}" type="parTrans" cxnId="{65498E40-858F-417C-BD1B-1F1356FD28FF}">
      <dgm:prSet/>
      <dgm:spPr/>
      <dgm:t>
        <a:bodyPr/>
        <a:lstStyle/>
        <a:p>
          <a:endParaRPr lang="en-US"/>
        </a:p>
      </dgm:t>
    </dgm:pt>
    <dgm:pt modelId="{8EC700F6-F7DF-4128-B7A7-A928F8AB7697}" type="sibTrans" cxnId="{65498E40-858F-417C-BD1B-1F1356FD28FF}">
      <dgm:prSet/>
      <dgm:spPr/>
      <dgm:t>
        <a:bodyPr/>
        <a:lstStyle/>
        <a:p>
          <a:endParaRPr lang="en-US"/>
        </a:p>
      </dgm:t>
    </dgm:pt>
    <dgm:pt modelId="{203223DE-F212-447D-A7CA-D12D17CD3979}">
      <dgm:prSet/>
      <dgm:spPr/>
      <dgm:t>
        <a:bodyPr/>
        <a:lstStyle/>
        <a:p>
          <a:endParaRPr lang="en-US" dirty="0"/>
        </a:p>
      </dgm:t>
    </dgm:pt>
    <dgm:pt modelId="{0D67284E-7C8B-46F1-90D8-2ADC2A714E90}" type="parTrans" cxnId="{D5DF5045-C7D9-47BC-BAEE-E9912B208337}">
      <dgm:prSet/>
      <dgm:spPr/>
      <dgm:t>
        <a:bodyPr/>
        <a:lstStyle/>
        <a:p>
          <a:endParaRPr lang="en-US"/>
        </a:p>
      </dgm:t>
    </dgm:pt>
    <dgm:pt modelId="{E9281E72-5523-495F-B93E-EE0C75992653}" type="sibTrans" cxnId="{D5DF5045-C7D9-47BC-BAEE-E9912B208337}">
      <dgm:prSet/>
      <dgm:spPr/>
      <dgm:t>
        <a:bodyPr/>
        <a:lstStyle/>
        <a:p>
          <a:endParaRPr lang="en-US"/>
        </a:p>
      </dgm:t>
    </dgm:pt>
    <dgm:pt modelId="{6E083CFA-8213-4CBA-AEFC-DCA8347DA2DF}">
      <dgm:prSet/>
      <dgm:spPr/>
      <dgm:t>
        <a:bodyPr/>
        <a:lstStyle/>
        <a:p>
          <a:endParaRPr lang="en-US" dirty="0"/>
        </a:p>
      </dgm:t>
    </dgm:pt>
    <dgm:pt modelId="{24634450-15E6-46FB-9A4C-17442E8D70B1}" type="parTrans" cxnId="{24782B9F-5A0D-4754-B65A-5F64E865A485}">
      <dgm:prSet/>
      <dgm:spPr/>
      <dgm:t>
        <a:bodyPr/>
        <a:lstStyle/>
        <a:p>
          <a:endParaRPr lang="en-US"/>
        </a:p>
      </dgm:t>
    </dgm:pt>
    <dgm:pt modelId="{D03DA982-9AF0-420D-A356-9BEE66C5D8AF}" type="sibTrans" cxnId="{24782B9F-5A0D-4754-B65A-5F64E865A485}">
      <dgm:prSet/>
      <dgm:spPr/>
      <dgm:t>
        <a:bodyPr/>
        <a:lstStyle/>
        <a:p>
          <a:endParaRPr lang="en-US"/>
        </a:p>
      </dgm:t>
    </dgm:pt>
    <dgm:pt modelId="{2EAE9508-7C36-4E72-A9AF-FB32E73024B5}">
      <dgm:prSet/>
      <dgm:spPr/>
      <dgm:t>
        <a:bodyPr/>
        <a:lstStyle/>
        <a:p>
          <a:endParaRPr lang="en-US" dirty="0"/>
        </a:p>
      </dgm:t>
    </dgm:pt>
    <dgm:pt modelId="{9A981F70-672F-4BF5-9589-57F770A643D8}" type="parTrans" cxnId="{3F770679-0ED1-43CA-81F9-96A476BF4D9B}">
      <dgm:prSet/>
      <dgm:spPr/>
      <dgm:t>
        <a:bodyPr/>
        <a:lstStyle/>
        <a:p>
          <a:endParaRPr lang="en-US"/>
        </a:p>
      </dgm:t>
    </dgm:pt>
    <dgm:pt modelId="{FB762A0D-95B7-41C7-98C7-19B9EBD034AD}" type="sibTrans" cxnId="{3F770679-0ED1-43CA-81F9-96A476BF4D9B}">
      <dgm:prSet/>
      <dgm:spPr/>
      <dgm:t>
        <a:bodyPr/>
        <a:lstStyle/>
        <a:p>
          <a:endParaRPr lang="en-US"/>
        </a:p>
      </dgm:t>
    </dgm:pt>
    <dgm:pt modelId="{FDBC8741-C1E7-48E0-8AB2-D2C3303F0B34}">
      <dgm:prSet/>
      <dgm:spPr/>
      <dgm:t>
        <a:bodyPr/>
        <a:lstStyle/>
        <a:p>
          <a:endParaRPr lang="en-US" dirty="0"/>
        </a:p>
      </dgm:t>
    </dgm:pt>
    <dgm:pt modelId="{CEE014D8-0914-4332-A050-EA6D3FCA396D}" type="parTrans" cxnId="{56D4C85F-7524-4CBF-98B3-B8DCA69B17C0}">
      <dgm:prSet/>
      <dgm:spPr/>
      <dgm:t>
        <a:bodyPr/>
        <a:lstStyle/>
        <a:p>
          <a:endParaRPr lang="en-US"/>
        </a:p>
      </dgm:t>
    </dgm:pt>
    <dgm:pt modelId="{D8CC92E9-8BD0-4699-AAFB-A0571B720BC6}" type="sibTrans" cxnId="{56D4C85F-7524-4CBF-98B3-B8DCA69B17C0}">
      <dgm:prSet/>
      <dgm:spPr/>
      <dgm:t>
        <a:bodyPr/>
        <a:lstStyle/>
        <a:p>
          <a:endParaRPr lang="en-US"/>
        </a:p>
      </dgm:t>
    </dgm:pt>
    <dgm:pt modelId="{18F99082-99FF-44C4-A138-46BFE8113404}">
      <dgm:prSet/>
      <dgm:spPr/>
      <dgm:t>
        <a:bodyPr/>
        <a:lstStyle/>
        <a:p>
          <a:endParaRPr lang="en-US" dirty="0"/>
        </a:p>
      </dgm:t>
    </dgm:pt>
    <dgm:pt modelId="{A48826C9-EE5C-4338-B9B0-3AFE6E06D493}" type="parTrans" cxnId="{0AB5C4B2-F470-4CF3-AAC1-F42C05F8EAA9}">
      <dgm:prSet/>
      <dgm:spPr/>
      <dgm:t>
        <a:bodyPr/>
        <a:lstStyle/>
        <a:p>
          <a:endParaRPr lang="en-US"/>
        </a:p>
      </dgm:t>
    </dgm:pt>
    <dgm:pt modelId="{987E1BA9-5476-4A9B-83D5-4821F31ACE44}" type="sibTrans" cxnId="{0AB5C4B2-F470-4CF3-AAC1-F42C05F8EAA9}">
      <dgm:prSet/>
      <dgm:spPr/>
      <dgm:t>
        <a:bodyPr/>
        <a:lstStyle/>
        <a:p>
          <a:endParaRPr lang="en-US"/>
        </a:p>
      </dgm:t>
    </dgm:pt>
    <dgm:pt modelId="{826541EC-910E-4BCB-B704-08A1AD6D968F}">
      <dgm:prSet/>
      <dgm:spPr/>
      <dgm:t>
        <a:bodyPr/>
        <a:lstStyle/>
        <a:p>
          <a:endParaRPr lang="en-US" dirty="0"/>
        </a:p>
      </dgm:t>
    </dgm:pt>
    <dgm:pt modelId="{9CEC4719-1114-4183-A9E6-1295DE07FB7C}" type="parTrans" cxnId="{95763EB4-0F0F-4077-80D6-12B5AD3D156F}">
      <dgm:prSet/>
      <dgm:spPr/>
      <dgm:t>
        <a:bodyPr/>
        <a:lstStyle/>
        <a:p>
          <a:endParaRPr lang="en-US"/>
        </a:p>
      </dgm:t>
    </dgm:pt>
    <dgm:pt modelId="{EB95DCFE-3AD9-439A-8AFB-E63F98A59922}" type="sibTrans" cxnId="{95763EB4-0F0F-4077-80D6-12B5AD3D156F}">
      <dgm:prSet/>
      <dgm:spPr/>
      <dgm:t>
        <a:bodyPr/>
        <a:lstStyle/>
        <a:p>
          <a:endParaRPr lang="en-US"/>
        </a:p>
      </dgm:t>
    </dgm:pt>
    <dgm:pt modelId="{C99C70E3-1247-4B33-8B23-055BCDDCE04F}">
      <dgm:prSet custScaleX="97649" custScaleY="99452" custRadScaleRad="112146" custRadScaleInc="-242079"/>
      <dgm:spPr/>
      <dgm:t>
        <a:bodyPr/>
        <a:lstStyle/>
        <a:p>
          <a:endParaRPr lang="en-US" dirty="0"/>
        </a:p>
      </dgm:t>
    </dgm:pt>
    <dgm:pt modelId="{0F102819-1CEA-48BE-A8CC-7932A208F046}" type="parTrans" cxnId="{2BA1C919-BB5D-45D1-8590-C392D271293A}">
      <dgm:prSet/>
      <dgm:spPr/>
      <dgm:t>
        <a:bodyPr/>
        <a:lstStyle/>
        <a:p>
          <a:endParaRPr lang="en-US"/>
        </a:p>
      </dgm:t>
    </dgm:pt>
    <dgm:pt modelId="{98A91176-2739-4FFC-A895-C7F43A5D349C}" type="sibTrans" cxnId="{2BA1C919-BB5D-45D1-8590-C392D271293A}">
      <dgm:prSet/>
      <dgm:spPr/>
      <dgm:t>
        <a:bodyPr/>
        <a:lstStyle/>
        <a:p>
          <a:endParaRPr lang="en-US"/>
        </a:p>
      </dgm:t>
    </dgm:pt>
    <dgm:pt modelId="{5DE919AD-12CE-4D7F-BF2C-7EADF13DD5BE}">
      <dgm:prSet phldrT="[Text]"/>
      <dgm:spPr/>
      <dgm:t>
        <a:bodyPr/>
        <a:lstStyle/>
        <a:p>
          <a:endParaRPr lang="en-US" dirty="0"/>
        </a:p>
      </dgm:t>
    </dgm:pt>
    <dgm:pt modelId="{60233677-ABF4-4AF6-8392-06AC49166954}" type="parTrans" cxnId="{C7E1302D-FC62-4A13-B50B-C7FB88189909}">
      <dgm:prSet/>
      <dgm:spPr/>
      <dgm:t>
        <a:bodyPr/>
        <a:lstStyle/>
        <a:p>
          <a:endParaRPr lang="en-US"/>
        </a:p>
      </dgm:t>
    </dgm:pt>
    <dgm:pt modelId="{F82FB79C-93D0-42CA-BFF7-9E24345BF190}" type="sibTrans" cxnId="{C7E1302D-FC62-4A13-B50B-C7FB88189909}">
      <dgm:prSet/>
      <dgm:spPr/>
      <dgm:t>
        <a:bodyPr/>
        <a:lstStyle/>
        <a:p>
          <a:endParaRPr lang="en-US"/>
        </a:p>
      </dgm:t>
    </dgm:pt>
    <dgm:pt modelId="{BE5E4C39-0175-405D-B417-177278A84DD4}">
      <dgm:prSet phldrT="[Text]"/>
      <dgm:spPr/>
      <dgm:t>
        <a:bodyPr/>
        <a:lstStyle/>
        <a:p>
          <a:endParaRPr lang="en-US" dirty="0"/>
        </a:p>
      </dgm:t>
    </dgm:pt>
    <dgm:pt modelId="{6992FE3C-3064-4748-8C4B-0E557C0F7CF2}" type="parTrans" cxnId="{8C0E8690-0FAC-4EC0-B9C3-B8819F168408}">
      <dgm:prSet/>
      <dgm:spPr/>
      <dgm:t>
        <a:bodyPr/>
        <a:lstStyle/>
        <a:p>
          <a:endParaRPr lang="en-US"/>
        </a:p>
      </dgm:t>
    </dgm:pt>
    <dgm:pt modelId="{6D79CC73-7ABC-429C-8E59-8EFD7D39EC50}" type="sibTrans" cxnId="{8C0E8690-0FAC-4EC0-B9C3-B8819F168408}">
      <dgm:prSet/>
      <dgm:spPr/>
      <dgm:t>
        <a:bodyPr/>
        <a:lstStyle/>
        <a:p>
          <a:endParaRPr lang="en-US"/>
        </a:p>
      </dgm:t>
    </dgm:pt>
    <dgm:pt modelId="{B5B3312F-3DAB-4D3D-B261-5ECCAE7E2B13}">
      <dgm:prSet custScaleX="115863" custScaleY="106209" custRadScaleRad="120233" custRadScaleInc="-52176"/>
      <dgm:spPr/>
      <dgm:t>
        <a:bodyPr/>
        <a:lstStyle/>
        <a:p>
          <a:endParaRPr lang="en-US" dirty="0"/>
        </a:p>
      </dgm:t>
    </dgm:pt>
    <dgm:pt modelId="{6A79DC97-3D13-4A1C-AC90-3B4A72213670}" type="parTrans" cxnId="{22C7FA36-6C53-4BAE-8800-D0D93801D42E}">
      <dgm:prSet/>
      <dgm:spPr/>
      <dgm:t>
        <a:bodyPr/>
        <a:lstStyle/>
        <a:p>
          <a:endParaRPr lang="en-US"/>
        </a:p>
      </dgm:t>
    </dgm:pt>
    <dgm:pt modelId="{4BF096BE-4CF2-4982-B7EA-1FC1EE3392F5}" type="sibTrans" cxnId="{22C7FA36-6C53-4BAE-8800-D0D93801D42E}">
      <dgm:prSet/>
      <dgm:spPr/>
      <dgm:t>
        <a:bodyPr/>
        <a:lstStyle/>
        <a:p>
          <a:endParaRPr lang="en-US"/>
        </a:p>
      </dgm:t>
    </dgm:pt>
    <dgm:pt modelId="{086D37A8-0887-4897-9CAD-0BD7B542CC55}">
      <dgm:prSet custScaleX="115863" custScaleY="106209" custRadScaleRad="120233" custRadScaleInc="-52176"/>
      <dgm:spPr/>
      <dgm:t>
        <a:bodyPr/>
        <a:lstStyle/>
        <a:p>
          <a:endParaRPr lang="en-US" dirty="0"/>
        </a:p>
      </dgm:t>
    </dgm:pt>
    <dgm:pt modelId="{2DD8EA2F-6003-46D7-9796-020C741C98CE}" type="parTrans" cxnId="{E538C33D-3BF7-4A85-B94A-EB757E58513A}">
      <dgm:prSet/>
      <dgm:spPr/>
      <dgm:t>
        <a:bodyPr/>
        <a:lstStyle/>
        <a:p>
          <a:endParaRPr lang="en-US"/>
        </a:p>
      </dgm:t>
    </dgm:pt>
    <dgm:pt modelId="{E353B8B5-C83F-4F6A-8347-903C9B7B61B6}" type="sibTrans" cxnId="{E538C33D-3BF7-4A85-B94A-EB757E58513A}">
      <dgm:prSet/>
      <dgm:spPr/>
      <dgm:t>
        <a:bodyPr/>
        <a:lstStyle/>
        <a:p>
          <a:endParaRPr lang="en-US"/>
        </a:p>
      </dgm:t>
    </dgm:pt>
    <dgm:pt modelId="{73BDA223-2ABD-466C-98B2-0EC023D0047E}">
      <dgm:prSet custScaleX="115863" custScaleY="106209" custRadScaleRad="120233" custRadScaleInc="-52176"/>
      <dgm:spPr/>
      <dgm:t>
        <a:bodyPr/>
        <a:lstStyle/>
        <a:p>
          <a:endParaRPr lang="en-US" dirty="0"/>
        </a:p>
      </dgm:t>
    </dgm:pt>
    <dgm:pt modelId="{6C2BF104-118D-4E1C-9A41-1DFABF9A70C3}" type="parTrans" cxnId="{B207B55F-FFF0-4C46-9C6E-22B8CD7DA20F}">
      <dgm:prSet/>
      <dgm:spPr/>
      <dgm:t>
        <a:bodyPr/>
        <a:lstStyle/>
        <a:p>
          <a:endParaRPr lang="en-US"/>
        </a:p>
      </dgm:t>
    </dgm:pt>
    <dgm:pt modelId="{84E6DD8B-0B8C-48FD-82C3-1E4A2AA05DDC}" type="sibTrans" cxnId="{B207B55F-FFF0-4C46-9C6E-22B8CD7DA20F}">
      <dgm:prSet/>
      <dgm:spPr/>
      <dgm:t>
        <a:bodyPr/>
        <a:lstStyle/>
        <a:p>
          <a:endParaRPr lang="en-US"/>
        </a:p>
      </dgm:t>
    </dgm:pt>
    <dgm:pt modelId="{AFBD7A70-CB8D-4ECC-8FF1-E227D6AAA348}">
      <dgm:prSet custScaleX="115863" custScaleY="106209" custRadScaleRad="120233" custRadScaleInc="-52176"/>
      <dgm:spPr/>
      <dgm:t>
        <a:bodyPr/>
        <a:lstStyle/>
        <a:p>
          <a:endParaRPr lang="en-US" dirty="0"/>
        </a:p>
      </dgm:t>
    </dgm:pt>
    <dgm:pt modelId="{936C80CC-67B8-4FCF-8BBA-673868D56C5D}" type="parTrans" cxnId="{7FB6F186-E2B9-478C-950C-B8BDF18DB0C1}">
      <dgm:prSet/>
      <dgm:spPr/>
      <dgm:t>
        <a:bodyPr/>
        <a:lstStyle/>
        <a:p>
          <a:endParaRPr lang="en-US"/>
        </a:p>
      </dgm:t>
    </dgm:pt>
    <dgm:pt modelId="{F1D483CA-8D7C-4295-AE19-CF0500F3FDE9}" type="sibTrans" cxnId="{7FB6F186-E2B9-478C-950C-B8BDF18DB0C1}">
      <dgm:prSet/>
      <dgm:spPr/>
      <dgm:t>
        <a:bodyPr/>
        <a:lstStyle/>
        <a:p>
          <a:endParaRPr lang="en-US"/>
        </a:p>
      </dgm:t>
    </dgm:pt>
    <dgm:pt modelId="{E9CDF8D5-F77C-40F6-8C25-D1BBE35BD9C5}">
      <dgm:prSet custScaleX="115863" custScaleY="106209" custRadScaleRad="120233" custRadScaleInc="-52176"/>
      <dgm:spPr/>
      <dgm:t>
        <a:bodyPr/>
        <a:lstStyle/>
        <a:p>
          <a:endParaRPr lang="en-US" dirty="0"/>
        </a:p>
      </dgm:t>
    </dgm:pt>
    <dgm:pt modelId="{C77ED19E-0EF3-4C48-8994-E8145D6E0909}" type="parTrans" cxnId="{3AA1C170-43F6-4739-8B4B-8286F7B4DB4B}">
      <dgm:prSet/>
      <dgm:spPr/>
      <dgm:t>
        <a:bodyPr/>
        <a:lstStyle/>
        <a:p>
          <a:endParaRPr lang="en-US"/>
        </a:p>
      </dgm:t>
    </dgm:pt>
    <dgm:pt modelId="{4F65FE56-4D9C-4C41-9428-F74FDE060FDC}" type="sibTrans" cxnId="{3AA1C170-43F6-4739-8B4B-8286F7B4DB4B}">
      <dgm:prSet/>
      <dgm:spPr/>
      <dgm:t>
        <a:bodyPr/>
        <a:lstStyle/>
        <a:p>
          <a:endParaRPr lang="en-US"/>
        </a:p>
      </dgm:t>
    </dgm:pt>
    <dgm:pt modelId="{C4D20306-E5FD-498F-A89B-37C67598C6C0}">
      <dgm:prSet custScaleX="109412" custScaleY="87470" custRadScaleRad="137248" custRadScaleInc="-169492"/>
      <dgm:spPr/>
      <dgm:t>
        <a:bodyPr/>
        <a:lstStyle/>
        <a:p>
          <a:endParaRPr lang="en-US" dirty="0"/>
        </a:p>
      </dgm:t>
    </dgm:pt>
    <dgm:pt modelId="{6B835F4C-85B5-41BE-9493-30FACE2AA768}" type="parTrans" cxnId="{2302C95F-7916-4FDB-938E-D11BA6F4A816}">
      <dgm:prSet/>
      <dgm:spPr/>
      <dgm:t>
        <a:bodyPr/>
        <a:lstStyle/>
        <a:p>
          <a:endParaRPr lang="en-US"/>
        </a:p>
      </dgm:t>
    </dgm:pt>
    <dgm:pt modelId="{53A7EE2F-701E-42C7-BBDC-0BD7061BE400}" type="sibTrans" cxnId="{2302C95F-7916-4FDB-938E-D11BA6F4A816}">
      <dgm:prSet/>
      <dgm:spPr/>
      <dgm:t>
        <a:bodyPr/>
        <a:lstStyle/>
        <a:p>
          <a:endParaRPr lang="en-US"/>
        </a:p>
      </dgm:t>
    </dgm:pt>
    <dgm:pt modelId="{D61B0DAC-E7AE-4600-A06F-E970A99B88BC}">
      <dgm:prSet custScaleX="109412" custScaleY="87470" custRadScaleRad="137248" custRadScaleInc="-169492"/>
      <dgm:spPr/>
      <dgm:t>
        <a:bodyPr/>
        <a:lstStyle/>
        <a:p>
          <a:endParaRPr lang="en-US" dirty="0"/>
        </a:p>
      </dgm:t>
    </dgm:pt>
    <dgm:pt modelId="{11CC03E5-4AAB-413A-B80A-25D9DDBA90AE}" type="parTrans" cxnId="{F59F908B-7135-4141-BF2A-0E4F39AC3E9B}">
      <dgm:prSet/>
      <dgm:spPr/>
      <dgm:t>
        <a:bodyPr/>
        <a:lstStyle/>
        <a:p>
          <a:endParaRPr lang="en-US"/>
        </a:p>
      </dgm:t>
    </dgm:pt>
    <dgm:pt modelId="{D2F6CCAE-C456-40D4-ADD4-B8363CB54071}" type="sibTrans" cxnId="{F59F908B-7135-4141-BF2A-0E4F39AC3E9B}">
      <dgm:prSet/>
      <dgm:spPr/>
      <dgm:t>
        <a:bodyPr/>
        <a:lstStyle/>
        <a:p>
          <a:endParaRPr lang="en-US"/>
        </a:p>
      </dgm:t>
    </dgm:pt>
    <dgm:pt modelId="{02BC8C3D-0189-4025-8BDC-8D91B44DC19C}">
      <dgm:prSet phldrT="[Text]" custT="1"/>
      <dgm:spPr/>
      <dgm:t>
        <a:bodyPr/>
        <a:lstStyle/>
        <a:p>
          <a:r>
            <a:rPr lang="ka-GE" sz="2000" dirty="0">
              <a:latin typeface="Calibri" pitchFamily="34" charset="0"/>
              <a:cs typeface="Calibri" pitchFamily="34" charset="0"/>
            </a:rPr>
            <a:t>bond</a:t>
          </a:r>
        </a:p>
        <a:p>
          <a:r>
            <a:rPr lang="en-US" sz="2000" dirty="0">
              <a:latin typeface="Calibri" pitchFamily="34" charset="0"/>
              <a:cs typeface="Calibri" pitchFamily="34" charset="0"/>
            </a:rPr>
            <a:t>(</a:t>
          </a:r>
          <a:r>
            <a:rPr lang="ka-GE" sz="2000" dirty="0">
              <a:latin typeface="Calibri" pitchFamily="34" charset="0"/>
              <a:cs typeface="Calibri" pitchFamily="34" charset="0"/>
            </a:rPr>
            <a:t>n</a:t>
          </a:r>
          <a:r>
            <a:rPr lang="en-US" sz="2000" dirty="0">
              <a:latin typeface="Calibri" pitchFamily="34" charset="0"/>
              <a:cs typeface="Calibri" pitchFamily="34" charset="0"/>
            </a:rPr>
            <a:t>.)</a:t>
          </a:r>
        </a:p>
      </dgm:t>
    </dgm:pt>
    <dgm:pt modelId="{D6A625E7-DF06-4D4E-8FCE-4697D3E5ABD1}" type="parTrans" cxnId="{2B0A2718-C998-4A67-AA95-8F564C4178F6}">
      <dgm:prSet/>
      <dgm:spPr/>
      <dgm:t>
        <a:bodyPr/>
        <a:lstStyle/>
        <a:p>
          <a:endParaRPr lang="en-US" dirty="0"/>
        </a:p>
      </dgm:t>
    </dgm:pt>
    <dgm:pt modelId="{D891971B-6A29-4482-A09A-586E969C0307}" type="sibTrans" cxnId="{2B0A2718-C998-4A67-AA95-8F564C4178F6}">
      <dgm:prSet/>
      <dgm:spPr/>
      <dgm:t>
        <a:bodyPr/>
        <a:lstStyle/>
        <a:p>
          <a:endParaRPr lang="en-US"/>
        </a:p>
      </dgm:t>
    </dgm:pt>
    <dgm:pt modelId="{8A0F4ECF-0E2B-4765-A207-F60EB0487645}">
      <dgm:prSet/>
      <dgm:spPr/>
      <dgm:t>
        <a:bodyPr/>
        <a:lstStyle/>
        <a:p>
          <a:endParaRPr lang="en-US" dirty="0"/>
        </a:p>
      </dgm:t>
    </dgm:pt>
    <dgm:pt modelId="{3EE7E2CE-38DA-4500-8A49-5959C6331792}" type="parTrans" cxnId="{676B4AE7-CCF7-44B4-AA7C-09ABAF7A5F06}">
      <dgm:prSet/>
      <dgm:spPr/>
      <dgm:t>
        <a:bodyPr/>
        <a:lstStyle/>
        <a:p>
          <a:endParaRPr lang="en-US"/>
        </a:p>
      </dgm:t>
    </dgm:pt>
    <dgm:pt modelId="{6AF6CF35-455B-4077-9E55-745625F2AB70}" type="sibTrans" cxnId="{676B4AE7-CCF7-44B4-AA7C-09ABAF7A5F06}">
      <dgm:prSet/>
      <dgm:spPr/>
      <dgm:t>
        <a:bodyPr/>
        <a:lstStyle/>
        <a:p>
          <a:endParaRPr lang="en-US"/>
        </a:p>
      </dgm:t>
    </dgm:pt>
    <dgm:pt modelId="{67B703B6-6B4B-4587-8B53-FB0955594486}">
      <dgm:prSet phldrT="[Text]" custScaleX="133113" custRadScaleRad="120643" custRadScaleInc="-93180"/>
      <dgm:spPr/>
      <dgm:t>
        <a:bodyPr/>
        <a:lstStyle/>
        <a:p>
          <a:endParaRPr lang="en-US" dirty="0"/>
        </a:p>
      </dgm:t>
    </dgm:pt>
    <dgm:pt modelId="{CF7E1E16-5E03-40F7-84A3-B7E05E7F183D}" type="parTrans" cxnId="{AC1AF8E9-E8AE-46DF-9883-D4F3D74B4F21}">
      <dgm:prSet/>
      <dgm:spPr/>
      <dgm:t>
        <a:bodyPr/>
        <a:lstStyle/>
        <a:p>
          <a:endParaRPr lang="en-US"/>
        </a:p>
      </dgm:t>
    </dgm:pt>
    <dgm:pt modelId="{2485DD82-947B-46C8-B8C8-AFA61F1C966C}" type="sibTrans" cxnId="{AC1AF8E9-E8AE-46DF-9883-D4F3D74B4F21}">
      <dgm:prSet/>
      <dgm:spPr/>
      <dgm:t>
        <a:bodyPr/>
        <a:lstStyle/>
        <a:p>
          <a:endParaRPr lang="en-US"/>
        </a:p>
      </dgm:t>
    </dgm:pt>
    <dgm:pt modelId="{F4CD84A5-16E0-4A32-8259-9EE4397BA595}">
      <dgm:prSet phldrT="[Text]" custScaleX="133113" custRadScaleRad="120643" custRadScaleInc="-93180"/>
      <dgm:spPr/>
      <dgm:t>
        <a:bodyPr/>
        <a:lstStyle/>
        <a:p>
          <a:endParaRPr lang="en-US" dirty="0"/>
        </a:p>
      </dgm:t>
    </dgm:pt>
    <dgm:pt modelId="{D338E8FB-DDE9-4021-8D92-7C5DFB82ECB0}" type="parTrans" cxnId="{AEC06769-1CAC-41C3-B542-D34C371C0F41}">
      <dgm:prSet/>
      <dgm:spPr/>
      <dgm:t>
        <a:bodyPr/>
        <a:lstStyle/>
        <a:p>
          <a:endParaRPr lang="en-US"/>
        </a:p>
      </dgm:t>
    </dgm:pt>
    <dgm:pt modelId="{8B5625B9-6391-4DB2-86BF-89DB160006F5}" type="sibTrans" cxnId="{AEC06769-1CAC-41C3-B542-D34C371C0F41}">
      <dgm:prSet/>
      <dgm:spPr/>
      <dgm:t>
        <a:bodyPr/>
        <a:lstStyle/>
        <a:p>
          <a:endParaRPr lang="en-US"/>
        </a:p>
      </dgm:t>
    </dgm:pt>
    <dgm:pt modelId="{032ABF97-E3C1-4A95-B3DB-91F6C28C9BCB}">
      <dgm:prSet phldrT="[Text]" custScaleX="133113" custRadScaleRad="120643" custRadScaleInc="-93180"/>
      <dgm:spPr/>
      <dgm:t>
        <a:bodyPr/>
        <a:lstStyle/>
        <a:p>
          <a:endParaRPr lang="en-US" dirty="0"/>
        </a:p>
      </dgm:t>
    </dgm:pt>
    <dgm:pt modelId="{55CE9BF1-D8DF-4A35-9534-F069CFB9AE58}" type="parTrans" cxnId="{45658016-EF8A-4F90-9149-A7E2270CBFC6}">
      <dgm:prSet/>
      <dgm:spPr/>
      <dgm:t>
        <a:bodyPr/>
        <a:lstStyle/>
        <a:p>
          <a:endParaRPr lang="en-US"/>
        </a:p>
      </dgm:t>
    </dgm:pt>
    <dgm:pt modelId="{5A48EBC8-6F71-40CC-9972-499A93B1EAB4}" type="sibTrans" cxnId="{45658016-EF8A-4F90-9149-A7E2270CBFC6}">
      <dgm:prSet/>
      <dgm:spPr/>
      <dgm:t>
        <a:bodyPr/>
        <a:lstStyle/>
        <a:p>
          <a:endParaRPr lang="en-US"/>
        </a:p>
      </dgm:t>
    </dgm:pt>
    <dgm:pt modelId="{235BDE9E-44AF-4B01-858A-121764E2BE58}">
      <dgm:prSet phldrT="[Text]" custScaleX="133113" custRadScaleRad="120643" custRadScaleInc="-93180"/>
      <dgm:spPr/>
      <dgm:t>
        <a:bodyPr/>
        <a:lstStyle/>
        <a:p>
          <a:endParaRPr lang="en-US" dirty="0"/>
        </a:p>
      </dgm:t>
    </dgm:pt>
    <dgm:pt modelId="{69176223-D4B0-4045-9869-6AE163E03878}" type="parTrans" cxnId="{778A4940-10D0-45DE-8301-D33D97398195}">
      <dgm:prSet/>
      <dgm:spPr/>
      <dgm:t>
        <a:bodyPr/>
        <a:lstStyle/>
        <a:p>
          <a:endParaRPr lang="en-US"/>
        </a:p>
      </dgm:t>
    </dgm:pt>
    <dgm:pt modelId="{F5425D26-4965-42B0-ACB0-231039A4BC4F}" type="sibTrans" cxnId="{778A4940-10D0-45DE-8301-D33D97398195}">
      <dgm:prSet/>
      <dgm:spPr/>
      <dgm:t>
        <a:bodyPr/>
        <a:lstStyle/>
        <a:p>
          <a:endParaRPr lang="en-US"/>
        </a:p>
      </dgm:t>
    </dgm:pt>
    <dgm:pt modelId="{DE6EFA9A-E229-4372-A2FB-5D65EB6705FC}">
      <dgm:prSet phldrT="[Text]" custScaleX="155226" custScaleY="102778" custRadScaleRad="133776" custRadScaleInc="-135842"/>
      <dgm:spPr/>
      <dgm:t>
        <a:bodyPr/>
        <a:lstStyle/>
        <a:p>
          <a:endParaRPr lang="en-US" dirty="0"/>
        </a:p>
      </dgm:t>
    </dgm:pt>
    <dgm:pt modelId="{F23785B0-B03C-4F2B-A455-2686188DD05C}" type="parTrans" cxnId="{0F70B281-42CE-434E-B1A4-1D523080E3D5}">
      <dgm:prSet/>
      <dgm:spPr/>
      <dgm:t>
        <a:bodyPr/>
        <a:lstStyle/>
        <a:p>
          <a:endParaRPr lang="en-US"/>
        </a:p>
      </dgm:t>
    </dgm:pt>
    <dgm:pt modelId="{4A6491B7-5876-42DB-A70F-6520D6AD1743}" type="sibTrans" cxnId="{0F70B281-42CE-434E-B1A4-1D523080E3D5}">
      <dgm:prSet/>
      <dgm:spPr/>
      <dgm:t>
        <a:bodyPr/>
        <a:lstStyle/>
        <a:p>
          <a:endParaRPr lang="en-US"/>
        </a:p>
      </dgm:t>
    </dgm:pt>
    <dgm:pt modelId="{BB6DC0FF-0DBF-4AD3-A08D-5E55054AB9B7}">
      <dgm:prSet phldrT="[Text]" custT="1"/>
      <dgm:spPr/>
      <dgm:t>
        <a:bodyPr/>
        <a:lstStyle/>
        <a:p>
          <a:r>
            <a:rPr lang="ka-GE" sz="2000" dirty="0">
              <a:solidFill>
                <a:schemeClr val="bg1"/>
              </a:solidFill>
              <a:latin typeface="Calibri" pitchFamily="34" charset="0"/>
              <a:cs typeface="Calibri" pitchFamily="34" charset="0"/>
            </a:rPr>
            <a:t>make an effort</a:t>
          </a:r>
        </a:p>
        <a:p>
          <a:r>
            <a:rPr lang="en-US" sz="2000" dirty="0">
              <a:solidFill>
                <a:schemeClr val="bg1"/>
              </a:solidFill>
              <a:latin typeface="Calibri" pitchFamily="34" charset="0"/>
              <a:cs typeface="Calibri" pitchFamily="34" charset="0"/>
            </a:rPr>
            <a:t>(</a:t>
          </a:r>
          <a:r>
            <a:rPr lang="ka-GE" sz="2000" dirty="0">
              <a:solidFill>
                <a:schemeClr val="bg1"/>
              </a:solidFill>
              <a:latin typeface="Calibri" pitchFamily="34" charset="0"/>
              <a:cs typeface="Calibri" pitchFamily="34" charset="0"/>
            </a:rPr>
            <a:t>expr</a:t>
          </a:r>
          <a:r>
            <a:rPr lang="en-US" sz="2000" dirty="0">
              <a:solidFill>
                <a:schemeClr val="bg1"/>
              </a:solidFill>
              <a:latin typeface="Calibri" pitchFamily="34" charset="0"/>
              <a:cs typeface="Calibri" pitchFamily="34" charset="0"/>
            </a:rPr>
            <a:t>.)</a:t>
          </a:r>
        </a:p>
      </dgm:t>
    </dgm:pt>
    <dgm:pt modelId="{E3FD6AE6-7D8C-44E4-B8FB-8644CED701F2}" type="parTrans" cxnId="{9883F1D2-B2EE-42E9-8B26-525DA74DF2A0}">
      <dgm:prSet/>
      <dgm:spPr/>
      <dgm:t>
        <a:bodyPr/>
        <a:lstStyle/>
        <a:p>
          <a:endParaRPr lang="en-US"/>
        </a:p>
      </dgm:t>
    </dgm:pt>
    <dgm:pt modelId="{68CAC920-E33D-4AC2-83ED-76496A56C34E}" type="sibTrans" cxnId="{9883F1D2-B2EE-42E9-8B26-525DA74DF2A0}">
      <dgm:prSet/>
      <dgm:spPr/>
      <dgm:t>
        <a:bodyPr/>
        <a:lstStyle/>
        <a:p>
          <a:endParaRPr lang="en-US"/>
        </a:p>
      </dgm:t>
    </dgm:pt>
    <dgm:pt modelId="{CAE2AEBE-C7AB-BB48-8DB7-6C6E218BFBE8}">
      <dgm:prSet phldrT="[Text]" custT="1"/>
      <dgm:spPr/>
      <dgm:t>
        <a:bodyPr/>
        <a:lstStyle/>
        <a:p>
          <a:r>
            <a:rPr lang="ka-GE" sz="2000" dirty="0">
              <a:latin typeface="Calibri" pitchFamily="34" charset="0"/>
              <a:cs typeface="Calibri" pitchFamily="34" charset="0"/>
            </a:rPr>
            <a:t>sufficient</a:t>
          </a:r>
        </a:p>
        <a:p>
          <a:r>
            <a:rPr lang="en-US" sz="2000" dirty="0">
              <a:latin typeface="Calibri" pitchFamily="34" charset="0"/>
              <a:cs typeface="Calibri" pitchFamily="34" charset="0"/>
            </a:rPr>
            <a:t>(</a:t>
          </a:r>
          <a:r>
            <a:rPr lang="ka-GE" sz="2000" dirty="0">
              <a:latin typeface="Calibri" pitchFamily="34" charset="0"/>
              <a:cs typeface="Calibri" pitchFamily="34" charset="0"/>
            </a:rPr>
            <a:t>adj</a:t>
          </a:r>
          <a:r>
            <a:rPr lang="en-US" sz="2000" dirty="0">
              <a:latin typeface="Calibri" pitchFamily="34" charset="0"/>
              <a:cs typeface="Calibri" pitchFamily="34" charset="0"/>
            </a:rPr>
            <a:t>.)</a:t>
          </a:r>
        </a:p>
      </dgm:t>
    </dgm:pt>
    <dgm:pt modelId="{44E190A3-878A-D946-95D0-D291590BDBE5}" type="parTrans" cxnId="{6CB2CF76-F3A3-A44C-A724-A90EBAB39B15}">
      <dgm:prSet/>
      <dgm:spPr/>
      <dgm:t>
        <a:bodyPr/>
        <a:lstStyle/>
        <a:p>
          <a:endParaRPr lang="en-US"/>
        </a:p>
      </dgm:t>
    </dgm:pt>
    <dgm:pt modelId="{714E6AAD-B248-144F-9A2F-8CB74A54B1D4}" type="sibTrans" cxnId="{6CB2CF76-F3A3-A44C-A724-A90EBAB39B15}">
      <dgm:prSet/>
      <dgm:spPr/>
      <dgm:t>
        <a:bodyPr/>
        <a:lstStyle/>
        <a:p>
          <a:endParaRPr lang="en-US"/>
        </a:p>
      </dgm:t>
    </dgm:pt>
    <dgm:pt modelId="{F0243777-E11E-2149-AF58-61DE6964BD3D}">
      <dgm:prSet phldrT="[Text]" custT="1"/>
      <dgm:spPr/>
      <dgm:t>
        <a:bodyPr/>
        <a:lstStyle/>
        <a:p>
          <a:r>
            <a:rPr lang="ka-GE" sz="2000" dirty="0">
              <a:solidFill>
                <a:schemeClr val="bg1"/>
              </a:solidFill>
              <a:latin typeface="Calibri" pitchFamily="34" charset="0"/>
              <a:cs typeface="Calibri" pitchFamily="34" charset="0"/>
            </a:rPr>
            <a:t>schedule</a:t>
          </a:r>
        </a:p>
        <a:p>
          <a:r>
            <a:rPr lang="en-US" sz="2000" dirty="0">
              <a:solidFill>
                <a:schemeClr val="bg1"/>
              </a:solidFill>
              <a:latin typeface="Calibri" pitchFamily="34" charset="0"/>
              <a:cs typeface="Calibri" pitchFamily="34" charset="0"/>
            </a:rPr>
            <a:t>(</a:t>
          </a:r>
          <a:r>
            <a:rPr lang="ka-GE" sz="2000" dirty="0">
              <a:solidFill>
                <a:schemeClr val="bg1"/>
              </a:solidFill>
              <a:latin typeface="Calibri" pitchFamily="34" charset="0"/>
              <a:cs typeface="Calibri" pitchFamily="34" charset="0"/>
            </a:rPr>
            <a:t>n</a:t>
          </a:r>
          <a:r>
            <a:rPr lang="en-US" sz="2000" dirty="0">
              <a:solidFill>
                <a:schemeClr val="bg1"/>
              </a:solidFill>
              <a:latin typeface="Calibri" pitchFamily="34" charset="0"/>
              <a:cs typeface="Calibri" pitchFamily="34" charset="0"/>
            </a:rPr>
            <a:t>.)</a:t>
          </a:r>
        </a:p>
      </dgm:t>
    </dgm:pt>
    <dgm:pt modelId="{79CC0DFF-0F14-1B42-913C-CC33028880DF}" type="parTrans" cxnId="{6FC7947F-DA41-4541-8AB2-A2A49A6CB744}">
      <dgm:prSet/>
      <dgm:spPr/>
      <dgm:t>
        <a:bodyPr/>
        <a:lstStyle/>
        <a:p>
          <a:endParaRPr lang="en-US"/>
        </a:p>
      </dgm:t>
    </dgm:pt>
    <dgm:pt modelId="{4BEE8879-131B-1F46-9D1C-F0242A233A92}" type="sibTrans" cxnId="{6FC7947F-DA41-4541-8AB2-A2A49A6CB744}">
      <dgm:prSet/>
      <dgm:spPr/>
      <dgm:t>
        <a:bodyPr/>
        <a:lstStyle/>
        <a:p>
          <a:endParaRPr lang="en-US"/>
        </a:p>
      </dgm:t>
    </dgm:pt>
    <dgm:pt modelId="{F40B3E1F-CE0D-EF4F-82A1-5E21BFC383BB}">
      <dgm:prSet phldrT="[Text]" custT="1"/>
      <dgm:spPr/>
      <dgm:t>
        <a:bodyPr/>
        <a:lstStyle/>
        <a:p>
          <a:r>
            <a:rPr lang="ka-GE" sz="2000" dirty="0">
              <a:solidFill>
                <a:schemeClr val="bg1"/>
              </a:solidFill>
              <a:latin typeface="Calibri" pitchFamily="34" charset="0"/>
              <a:cs typeface="Calibri" pitchFamily="34" charset="0"/>
            </a:rPr>
            <a:t>contradictory</a:t>
          </a:r>
        </a:p>
        <a:p>
          <a:r>
            <a:rPr lang="en-US" sz="2000" dirty="0">
              <a:solidFill>
                <a:schemeClr val="bg1"/>
              </a:solidFill>
              <a:latin typeface="Calibri" pitchFamily="34" charset="0"/>
              <a:cs typeface="Calibri" pitchFamily="34" charset="0"/>
            </a:rPr>
            <a:t>(</a:t>
          </a:r>
          <a:r>
            <a:rPr lang="ka-GE" sz="2000" dirty="0">
              <a:solidFill>
                <a:schemeClr val="bg1"/>
              </a:solidFill>
              <a:latin typeface="Calibri" pitchFamily="34" charset="0"/>
              <a:cs typeface="Calibri" pitchFamily="34" charset="0"/>
            </a:rPr>
            <a:t>adj</a:t>
          </a:r>
          <a:r>
            <a:rPr lang="en-US" sz="2000" dirty="0">
              <a:solidFill>
                <a:schemeClr val="bg1"/>
              </a:solidFill>
              <a:latin typeface="Calibri" pitchFamily="34" charset="0"/>
              <a:cs typeface="Calibri" pitchFamily="34" charset="0"/>
            </a:rPr>
            <a:t>.)</a:t>
          </a:r>
          <a:endParaRPr lang="en-US" sz="2000" dirty="0">
            <a:latin typeface="Calibri" pitchFamily="34" charset="0"/>
            <a:cs typeface="Calibri" pitchFamily="34" charset="0"/>
          </a:endParaRPr>
        </a:p>
      </dgm:t>
    </dgm:pt>
    <dgm:pt modelId="{2F6045B3-3599-B848-9EF2-C1FA4F132F88}" type="parTrans" cxnId="{917BC325-FF4A-F147-BB1E-999B0D04ED3A}">
      <dgm:prSet/>
      <dgm:spPr/>
      <dgm:t>
        <a:bodyPr/>
        <a:lstStyle/>
        <a:p>
          <a:endParaRPr lang="en-US"/>
        </a:p>
      </dgm:t>
    </dgm:pt>
    <dgm:pt modelId="{E1C2E6B5-632A-6A43-8CDE-217C90721A2A}" type="sibTrans" cxnId="{917BC325-FF4A-F147-BB1E-999B0D04ED3A}">
      <dgm:prSet/>
      <dgm:spPr/>
      <dgm:t>
        <a:bodyPr/>
        <a:lstStyle/>
        <a:p>
          <a:endParaRPr lang="en-US"/>
        </a:p>
      </dgm:t>
    </dgm:pt>
    <dgm:pt modelId="{16330ED5-56CB-424C-B8FC-567F614E29D1}">
      <dgm:prSet phldrT="[Text]" custT="1"/>
      <dgm:spPr/>
      <dgm:t>
        <a:bodyPr/>
        <a:lstStyle/>
        <a:p>
          <a:r>
            <a:rPr lang="ka-GE" sz="2000" dirty="0">
              <a:solidFill>
                <a:schemeClr val="bg1"/>
              </a:solidFill>
              <a:latin typeface="Calibri" pitchFamily="34" charset="0"/>
              <a:cs typeface="Calibri" pitchFamily="34" charset="0"/>
            </a:rPr>
            <a:t>strain</a:t>
          </a:r>
        </a:p>
        <a:p>
          <a:r>
            <a:rPr lang="en-US" sz="2000" dirty="0">
              <a:solidFill>
                <a:schemeClr val="bg1"/>
              </a:solidFill>
              <a:latin typeface="Calibri" pitchFamily="34" charset="0"/>
              <a:cs typeface="Calibri" pitchFamily="34" charset="0"/>
            </a:rPr>
            <a:t>(</a:t>
          </a:r>
          <a:r>
            <a:rPr lang="ka-GE" sz="2000" dirty="0">
              <a:solidFill>
                <a:schemeClr val="bg1"/>
              </a:solidFill>
              <a:latin typeface="Calibri" pitchFamily="34" charset="0"/>
              <a:cs typeface="Calibri" pitchFamily="34" charset="0"/>
            </a:rPr>
            <a:t>n</a:t>
          </a:r>
          <a:r>
            <a:rPr lang="en-US" sz="2000" dirty="0">
              <a:solidFill>
                <a:schemeClr val="bg1"/>
              </a:solidFill>
              <a:latin typeface="Calibri" pitchFamily="34" charset="0"/>
              <a:cs typeface="Calibri" pitchFamily="34" charset="0"/>
            </a:rPr>
            <a:t>.)</a:t>
          </a:r>
          <a:endParaRPr lang="en-US" sz="2000" dirty="0">
            <a:latin typeface="Calibri" pitchFamily="34" charset="0"/>
            <a:cs typeface="Calibri" pitchFamily="34" charset="0"/>
          </a:endParaRPr>
        </a:p>
      </dgm:t>
    </dgm:pt>
    <dgm:pt modelId="{A358F8D3-FFA3-4843-B892-737C5785F76F}" type="parTrans" cxnId="{A3360F02-67C6-2B4D-B209-538EFBEE9241}">
      <dgm:prSet/>
      <dgm:spPr/>
      <dgm:t>
        <a:bodyPr/>
        <a:lstStyle/>
        <a:p>
          <a:endParaRPr lang="en-US"/>
        </a:p>
      </dgm:t>
    </dgm:pt>
    <dgm:pt modelId="{06AD4DEF-B073-3C40-91EF-EE82F4CB0151}" type="sibTrans" cxnId="{A3360F02-67C6-2B4D-B209-538EFBEE9241}">
      <dgm:prSet/>
      <dgm:spPr/>
      <dgm:t>
        <a:bodyPr/>
        <a:lstStyle/>
        <a:p>
          <a:endParaRPr lang="en-US"/>
        </a:p>
      </dgm:t>
    </dgm:pt>
    <dgm:pt modelId="{FB151A69-068C-4834-B6A7-57760C7C67A9}" type="pres">
      <dgm:prSet presAssocID="{0C376AC0-E8C9-4036-A55E-A59B4A11057E}" presName="cycle" presStyleCnt="0">
        <dgm:presLayoutVars>
          <dgm:chMax val="1"/>
          <dgm:dir/>
          <dgm:animLvl val="ctr"/>
          <dgm:resizeHandles val="exact"/>
        </dgm:presLayoutVars>
      </dgm:prSet>
      <dgm:spPr/>
      <dgm:t>
        <a:bodyPr/>
        <a:lstStyle/>
        <a:p>
          <a:endParaRPr lang="en-US"/>
        </a:p>
      </dgm:t>
    </dgm:pt>
    <dgm:pt modelId="{AA4BEADE-365D-46E3-89CB-1A4EF2D0A85F}" type="pres">
      <dgm:prSet presAssocID="{F7F0C35C-C7D8-468A-A557-2214C1F14812}" presName="centerShape" presStyleLbl="node0" presStyleIdx="0" presStyleCnt="1" custScaleX="145913" custScaleY="92102" custLinFactNeighborX="3545" custLinFactNeighborY="-680"/>
      <dgm:spPr/>
      <dgm:t>
        <a:bodyPr/>
        <a:lstStyle/>
        <a:p>
          <a:endParaRPr lang="en-US"/>
        </a:p>
      </dgm:t>
    </dgm:pt>
    <dgm:pt modelId="{0AAD1F38-F793-4B4D-A7C1-0EB0E5E96D0E}" type="pres">
      <dgm:prSet presAssocID="{E3FD6AE6-7D8C-44E4-B8FB-8644CED701F2}" presName="Name9" presStyleLbl="parChTrans1D2" presStyleIdx="0" presStyleCnt="8"/>
      <dgm:spPr/>
      <dgm:t>
        <a:bodyPr/>
        <a:lstStyle/>
        <a:p>
          <a:endParaRPr lang="en-US"/>
        </a:p>
      </dgm:t>
    </dgm:pt>
    <dgm:pt modelId="{5E1F2C9F-848F-4D4A-BF3E-1D0CCC125647}" type="pres">
      <dgm:prSet presAssocID="{E3FD6AE6-7D8C-44E4-B8FB-8644CED701F2}" presName="connTx" presStyleLbl="parChTrans1D2" presStyleIdx="0" presStyleCnt="8"/>
      <dgm:spPr/>
      <dgm:t>
        <a:bodyPr/>
        <a:lstStyle/>
        <a:p>
          <a:endParaRPr lang="en-US"/>
        </a:p>
      </dgm:t>
    </dgm:pt>
    <dgm:pt modelId="{10AC0CE8-C76A-4293-98D6-75BC8E255D61}" type="pres">
      <dgm:prSet presAssocID="{BB6DC0FF-0DBF-4AD3-A08D-5E55054AB9B7}" presName="node" presStyleLbl="node1" presStyleIdx="0" presStyleCnt="8" custScaleX="111436" custScaleY="107231" custRadScaleRad="151216" custRadScaleInc="-409856">
        <dgm:presLayoutVars>
          <dgm:bulletEnabled val="1"/>
        </dgm:presLayoutVars>
      </dgm:prSet>
      <dgm:spPr/>
      <dgm:t>
        <a:bodyPr/>
        <a:lstStyle/>
        <a:p>
          <a:endParaRPr lang="en-US"/>
        </a:p>
      </dgm:t>
    </dgm:pt>
    <dgm:pt modelId="{B2EE65BF-229F-914E-9720-620A1572C294}" type="pres">
      <dgm:prSet presAssocID="{79CC0DFF-0F14-1B42-913C-CC33028880DF}" presName="Name9" presStyleLbl="parChTrans1D2" presStyleIdx="1" presStyleCnt="8"/>
      <dgm:spPr/>
      <dgm:t>
        <a:bodyPr/>
        <a:lstStyle/>
        <a:p>
          <a:endParaRPr lang="en-US"/>
        </a:p>
      </dgm:t>
    </dgm:pt>
    <dgm:pt modelId="{76649FE3-4045-EF4A-A088-242B23868072}" type="pres">
      <dgm:prSet presAssocID="{79CC0DFF-0F14-1B42-913C-CC33028880DF}" presName="connTx" presStyleLbl="parChTrans1D2" presStyleIdx="1" presStyleCnt="8"/>
      <dgm:spPr/>
      <dgm:t>
        <a:bodyPr/>
        <a:lstStyle/>
        <a:p>
          <a:endParaRPr lang="en-US"/>
        </a:p>
      </dgm:t>
    </dgm:pt>
    <dgm:pt modelId="{E511DE54-3AB1-1D49-B14C-C6B940E7AAA2}" type="pres">
      <dgm:prSet presAssocID="{F0243777-E11E-2149-AF58-61DE6964BD3D}" presName="node" presStyleLbl="node1" presStyleIdx="1" presStyleCnt="8" custScaleX="123017" custScaleY="106111" custRadScaleRad="152921" custRadScaleInc="347369">
        <dgm:presLayoutVars>
          <dgm:bulletEnabled val="1"/>
        </dgm:presLayoutVars>
      </dgm:prSet>
      <dgm:spPr/>
      <dgm:t>
        <a:bodyPr/>
        <a:lstStyle/>
        <a:p>
          <a:endParaRPr lang="en-US"/>
        </a:p>
      </dgm:t>
    </dgm:pt>
    <dgm:pt modelId="{F7956D89-C625-44FD-919E-833C2148F4B6}" type="pres">
      <dgm:prSet presAssocID="{F2BB8BAE-DAB4-4B98-816D-DB487942119C}" presName="Name9" presStyleLbl="parChTrans1D2" presStyleIdx="2" presStyleCnt="8"/>
      <dgm:spPr/>
      <dgm:t>
        <a:bodyPr/>
        <a:lstStyle/>
        <a:p>
          <a:endParaRPr lang="en-US"/>
        </a:p>
      </dgm:t>
    </dgm:pt>
    <dgm:pt modelId="{3FA89C93-D942-4B07-A057-B5A70186894F}" type="pres">
      <dgm:prSet presAssocID="{F2BB8BAE-DAB4-4B98-816D-DB487942119C}" presName="connTx" presStyleLbl="parChTrans1D2" presStyleIdx="2" presStyleCnt="8"/>
      <dgm:spPr/>
      <dgm:t>
        <a:bodyPr/>
        <a:lstStyle/>
        <a:p>
          <a:endParaRPr lang="en-US"/>
        </a:p>
      </dgm:t>
    </dgm:pt>
    <dgm:pt modelId="{13FC3DFA-EC65-4A8E-AF70-4B93C9A027EC}" type="pres">
      <dgm:prSet presAssocID="{376B5DE4-1C3F-4A76-9B4A-98D21A4AF5F1}" presName="node" presStyleLbl="node1" presStyleIdx="2" presStyleCnt="8" custScaleX="113940" custScaleY="92149" custRadScaleRad="96159" custRadScaleInc="-392360">
        <dgm:presLayoutVars>
          <dgm:bulletEnabled val="1"/>
        </dgm:presLayoutVars>
      </dgm:prSet>
      <dgm:spPr/>
      <dgm:t>
        <a:bodyPr/>
        <a:lstStyle/>
        <a:p>
          <a:endParaRPr lang="en-US"/>
        </a:p>
      </dgm:t>
    </dgm:pt>
    <dgm:pt modelId="{9FC162FC-04E8-FD4A-9F2F-86243ED0FB81}" type="pres">
      <dgm:prSet presAssocID="{2F6045B3-3599-B848-9EF2-C1FA4F132F88}" presName="Name9" presStyleLbl="parChTrans1D2" presStyleIdx="3" presStyleCnt="8"/>
      <dgm:spPr/>
      <dgm:t>
        <a:bodyPr/>
        <a:lstStyle/>
        <a:p>
          <a:endParaRPr lang="en-US"/>
        </a:p>
      </dgm:t>
    </dgm:pt>
    <dgm:pt modelId="{38E54918-5581-6249-9AFF-A0457BE24B63}" type="pres">
      <dgm:prSet presAssocID="{2F6045B3-3599-B848-9EF2-C1FA4F132F88}" presName="connTx" presStyleLbl="parChTrans1D2" presStyleIdx="3" presStyleCnt="8"/>
      <dgm:spPr/>
      <dgm:t>
        <a:bodyPr/>
        <a:lstStyle/>
        <a:p>
          <a:endParaRPr lang="en-US"/>
        </a:p>
      </dgm:t>
    </dgm:pt>
    <dgm:pt modelId="{D6AA9CD2-632B-F24D-A947-C7EFC6DBC60D}" type="pres">
      <dgm:prSet presAssocID="{F40B3E1F-CE0D-EF4F-82A1-5E21BFC383BB}" presName="node" presStyleLbl="node1" presStyleIdx="3" presStyleCnt="8" custScaleX="137023" custScaleY="110632" custRadScaleRad="149103" custRadScaleInc="-337934">
        <dgm:presLayoutVars>
          <dgm:bulletEnabled val="1"/>
        </dgm:presLayoutVars>
      </dgm:prSet>
      <dgm:spPr/>
      <dgm:t>
        <a:bodyPr/>
        <a:lstStyle/>
        <a:p>
          <a:endParaRPr lang="en-US"/>
        </a:p>
      </dgm:t>
    </dgm:pt>
    <dgm:pt modelId="{BF753901-27C4-1F47-9B41-C4CBECE9DD3F}" type="pres">
      <dgm:prSet presAssocID="{A358F8D3-FFA3-4843-B892-737C5785F76F}" presName="Name9" presStyleLbl="parChTrans1D2" presStyleIdx="4" presStyleCnt="8"/>
      <dgm:spPr/>
      <dgm:t>
        <a:bodyPr/>
        <a:lstStyle/>
        <a:p>
          <a:endParaRPr lang="en-US"/>
        </a:p>
      </dgm:t>
    </dgm:pt>
    <dgm:pt modelId="{0FD84B8C-6A62-C147-88DB-8A30DE15E5EA}" type="pres">
      <dgm:prSet presAssocID="{A358F8D3-FFA3-4843-B892-737C5785F76F}" presName="connTx" presStyleLbl="parChTrans1D2" presStyleIdx="4" presStyleCnt="8"/>
      <dgm:spPr/>
      <dgm:t>
        <a:bodyPr/>
        <a:lstStyle/>
        <a:p>
          <a:endParaRPr lang="en-US"/>
        </a:p>
      </dgm:t>
    </dgm:pt>
    <dgm:pt modelId="{372B196C-3A84-3D46-96C1-E6F8BAACFEB0}" type="pres">
      <dgm:prSet presAssocID="{16330ED5-56CB-424C-B8FC-567F614E29D1}" presName="node" presStyleLbl="node1" presStyleIdx="4" presStyleCnt="8" custScaleX="123403" custScaleY="110632" custRadScaleRad="144868" custRadScaleInc="-389381">
        <dgm:presLayoutVars>
          <dgm:bulletEnabled val="1"/>
        </dgm:presLayoutVars>
      </dgm:prSet>
      <dgm:spPr/>
      <dgm:t>
        <a:bodyPr/>
        <a:lstStyle/>
        <a:p>
          <a:endParaRPr lang="en-US"/>
        </a:p>
      </dgm:t>
    </dgm:pt>
    <dgm:pt modelId="{7507E8EF-F7FD-4F42-9B76-2931ACD1B0F3}" type="pres">
      <dgm:prSet presAssocID="{44E190A3-878A-D946-95D0-D291590BDBE5}" presName="Name9" presStyleLbl="parChTrans1D2" presStyleIdx="5" presStyleCnt="8"/>
      <dgm:spPr/>
      <dgm:t>
        <a:bodyPr/>
        <a:lstStyle/>
        <a:p>
          <a:endParaRPr lang="en-US"/>
        </a:p>
      </dgm:t>
    </dgm:pt>
    <dgm:pt modelId="{CF848386-1DA2-2648-B5C1-D63784480129}" type="pres">
      <dgm:prSet presAssocID="{44E190A3-878A-D946-95D0-D291590BDBE5}" presName="connTx" presStyleLbl="parChTrans1D2" presStyleIdx="5" presStyleCnt="8"/>
      <dgm:spPr/>
      <dgm:t>
        <a:bodyPr/>
        <a:lstStyle/>
        <a:p>
          <a:endParaRPr lang="en-US"/>
        </a:p>
      </dgm:t>
    </dgm:pt>
    <dgm:pt modelId="{13FDC16C-7E63-8946-AB71-12307393C60A}" type="pres">
      <dgm:prSet presAssocID="{CAE2AEBE-C7AB-BB48-8DB7-6C6E218BFBE8}" presName="node" presStyleLbl="node1" presStyleIdx="5" presStyleCnt="8" custScaleX="129155" custScaleY="106325" custRadScaleRad="89032" custRadScaleInc="-218156">
        <dgm:presLayoutVars>
          <dgm:bulletEnabled val="1"/>
        </dgm:presLayoutVars>
      </dgm:prSet>
      <dgm:spPr/>
      <dgm:t>
        <a:bodyPr/>
        <a:lstStyle/>
        <a:p>
          <a:endParaRPr lang="en-US"/>
        </a:p>
      </dgm:t>
    </dgm:pt>
    <dgm:pt modelId="{CADF5C85-77D1-4BE6-8142-F822C6AD6356}" type="pres">
      <dgm:prSet presAssocID="{D6A625E7-DF06-4D4E-8FCE-4697D3E5ABD1}" presName="Name9" presStyleLbl="parChTrans1D2" presStyleIdx="6" presStyleCnt="8"/>
      <dgm:spPr/>
      <dgm:t>
        <a:bodyPr/>
        <a:lstStyle/>
        <a:p>
          <a:endParaRPr lang="en-US"/>
        </a:p>
      </dgm:t>
    </dgm:pt>
    <dgm:pt modelId="{127C291B-90CF-4500-B282-CC8686ED9239}" type="pres">
      <dgm:prSet presAssocID="{D6A625E7-DF06-4D4E-8FCE-4697D3E5ABD1}" presName="connTx" presStyleLbl="parChTrans1D2" presStyleIdx="6" presStyleCnt="8"/>
      <dgm:spPr/>
      <dgm:t>
        <a:bodyPr/>
        <a:lstStyle/>
        <a:p>
          <a:endParaRPr lang="en-US"/>
        </a:p>
      </dgm:t>
    </dgm:pt>
    <dgm:pt modelId="{268F2B43-F66B-4114-A7FA-7722BF2EC447}" type="pres">
      <dgm:prSet presAssocID="{02BC8C3D-0189-4025-8BDC-8D91B44DC19C}" presName="node" presStyleLbl="node1" presStyleIdx="6" presStyleCnt="8" custScaleX="116220" custScaleY="109373" custRadScaleRad="123077" custRadScaleInc="-171009">
        <dgm:presLayoutVars>
          <dgm:bulletEnabled val="1"/>
        </dgm:presLayoutVars>
      </dgm:prSet>
      <dgm:spPr/>
      <dgm:t>
        <a:bodyPr/>
        <a:lstStyle/>
        <a:p>
          <a:endParaRPr lang="en-US"/>
        </a:p>
      </dgm:t>
    </dgm:pt>
    <dgm:pt modelId="{8ADCA6E1-BC1B-4191-8E83-4251D3746691}" type="pres">
      <dgm:prSet presAssocID="{1F9360AC-45E0-44A5-8C41-F6C19EE3193A}" presName="Name9" presStyleLbl="parChTrans1D2" presStyleIdx="7" presStyleCnt="8"/>
      <dgm:spPr/>
      <dgm:t>
        <a:bodyPr/>
        <a:lstStyle/>
        <a:p>
          <a:endParaRPr lang="en-US"/>
        </a:p>
      </dgm:t>
    </dgm:pt>
    <dgm:pt modelId="{A51102EC-9D4E-485F-A497-84E1A3EC595C}" type="pres">
      <dgm:prSet presAssocID="{1F9360AC-45E0-44A5-8C41-F6C19EE3193A}" presName="connTx" presStyleLbl="parChTrans1D2" presStyleIdx="7" presStyleCnt="8"/>
      <dgm:spPr/>
      <dgm:t>
        <a:bodyPr/>
        <a:lstStyle/>
        <a:p>
          <a:endParaRPr lang="en-US"/>
        </a:p>
      </dgm:t>
    </dgm:pt>
    <dgm:pt modelId="{6CD2F0FC-8650-4840-826A-24AB96447FF8}" type="pres">
      <dgm:prSet presAssocID="{564B5AE9-0D9D-41E1-85EF-4E23387872DA}" presName="node" presStyleLbl="node1" presStyleIdx="7" presStyleCnt="8" custScaleX="115728" custScaleY="114718" custRadScaleRad="146593" custRadScaleInc="-63609">
        <dgm:presLayoutVars>
          <dgm:bulletEnabled val="1"/>
        </dgm:presLayoutVars>
      </dgm:prSet>
      <dgm:spPr/>
      <dgm:t>
        <a:bodyPr/>
        <a:lstStyle/>
        <a:p>
          <a:endParaRPr lang="en-US"/>
        </a:p>
      </dgm:t>
    </dgm:pt>
  </dgm:ptLst>
  <dgm:cxnLst>
    <dgm:cxn modelId="{9530F731-B0EE-4FBD-97B5-FB1F2197FDCB}" type="presOf" srcId="{D6A625E7-DF06-4D4E-8FCE-4697D3E5ABD1}" destId="{CADF5C85-77D1-4BE6-8142-F822C6AD6356}" srcOrd="0" destOrd="0" presId="urn:microsoft.com/office/officeart/2005/8/layout/radial1"/>
    <dgm:cxn modelId="{D5DF5045-C7D9-47BC-BAEE-E9912B208337}" srcId="{0C376AC0-E8C9-4036-A55E-A59B4A11057E}" destId="{203223DE-F212-447D-A7CA-D12D17CD3979}" srcOrd="3" destOrd="0" parTransId="{0D67284E-7C8B-46F1-90D8-2ADC2A714E90}" sibTransId="{E9281E72-5523-495F-B93E-EE0C75992653}"/>
    <dgm:cxn modelId="{D653D06F-B3FD-4B9D-B0E4-90BA98B77D84}" type="presOf" srcId="{F2BB8BAE-DAB4-4B98-816D-DB487942119C}" destId="{F7956D89-C625-44FD-919E-833C2148F4B6}" srcOrd="0" destOrd="0" presId="urn:microsoft.com/office/officeart/2005/8/layout/radial1"/>
    <dgm:cxn modelId="{2BA1C919-BB5D-45D1-8590-C392D271293A}" srcId="{0C376AC0-E8C9-4036-A55E-A59B4A11057E}" destId="{C99C70E3-1247-4B33-8B23-055BCDDCE04F}" srcOrd="9" destOrd="0" parTransId="{0F102819-1CEA-48BE-A8CC-7932A208F046}" sibTransId="{98A91176-2739-4FFC-A895-C7F43A5D349C}"/>
    <dgm:cxn modelId="{2B0A2718-C998-4A67-AA95-8F564C4178F6}" srcId="{F7F0C35C-C7D8-468A-A557-2214C1F14812}" destId="{02BC8C3D-0189-4025-8BDC-8D91B44DC19C}" srcOrd="6" destOrd="0" parTransId="{D6A625E7-DF06-4D4E-8FCE-4697D3E5ABD1}" sibTransId="{D891971B-6A29-4482-A09A-586E969C0307}"/>
    <dgm:cxn modelId="{41F8A721-0563-B146-AAD3-0663670054D8}" type="presOf" srcId="{A358F8D3-FFA3-4843-B892-737C5785F76F}" destId="{0FD84B8C-6A62-C147-88DB-8A30DE15E5EA}" srcOrd="1" destOrd="0" presId="urn:microsoft.com/office/officeart/2005/8/layout/radial1"/>
    <dgm:cxn modelId="{2302C95F-7916-4FDB-938E-D11BA6F4A816}" srcId="{0C376AC0-E8C9-4036-A55E-A59B4A11057E}" destId="{C4D20306-E5FD-498F-A89B-37C67598C6C0}" srcOrd="17" destOrd="0" parTransId="{6B835F4C-85B5-41BE-9493-30FACE2AA768}" sibTransId="{53A7EE2F-701E-42C7-BBDC-0BD7061BE400}"/>
    <dgm:cxn modelId="{DFB75F86-2BB6-B042-80DB-E1C2310BE1E6}" type="presOf" srcId="{CAE2AEBE-C7AB-BB48-8DB7-6C6E218BFBE8}" destId="{13FDC16C-7E63-8946-AB71-12307393C60A}" srcOrd="0" destOrd="0" presId="urn:microsoft.com/office/officeart/2005/8/layout/radial1"/>
    <dgm:cxn modelId="{A3360F02-67C6-2B4D-B209-538EFBEE9241}" srcId="{F7F0C35C-C7D8-468A-A557-2214C1F14812}" destId="{16330ED5-56CB-424C-B8FC-567F614E29D1}" srcOrd="4" destOrd="0" parTransId="{A358F8D3-FFA3-4843-B892-737C5785F76F}" sibTransId="{06AD4DEF-B073-3C40-91EF-EE82F4CB0151}"/>
    <dgm:cxn modelId="{A7578E9F-DDAD-4E7A-9DBA-AD87223AC453}" type="presOf" srcId="{E3FD6AE6-7D8C-44E4-B8FB-8644CED701F2}" destId="{5E1F2C9F-848F-4D4A-BF3E-1D0CCC125647}" srcOrd="1" destOrd="0" presId="urn:microsoft.com/office/officeart/2005/8/layout/radial1"/>
    <dgm:cxn modelId="{3F770679-0ED1-43CA-81F9-96A476BF4D9B}" srcId="{0C376AC0-E8C9-4036-A55E-A59B4A11057E}" destId="{2EAE9508-7C36-4E72-A9AF-FB32E73024B5}" srcOrd="5" destOrd="0" parTransId="{9A981F70-672F-4BF5-9589-57F770A643D8}" sibTransId="{FB762A0D-95B7-41C7-98C7-19B9EBD034AD}"/>
    <dgm:cxn modelId="{1381E4F0-6E45-4B45-9C3A-57E05AA29941}" type="presOf" srcId="{1F9360AC-45E0-44A5-8C41-F6C19EE3193A}" destId="{A51102EC-9D4E-485F-A497-84E1A3EC595C}" srcOrd="1" destOrd="0" presId="urn:microsoft.com/office/officeart/2005/8/layout/radial1"/>
    <dgm:cxn modelId="{778A4940-10D0-45DE-8301-D33D97398195}" srcId="{0C376AC0-E8C9-4036-A55E-A59B4A11057E}" destId="{235BDE9E-44AF-4B01-858A-121764E2BE58}" srcOrd="23" destOrd="0" parTransId="{69176223-D4B0-4045-9869-6AE163E03878}" sibTransId="{F5425D26-4965-42B0-ACB0-231039A4BC4F}"/>
    <dgm:cxn modelId="{AEC06769-1CAC-41C3-B542-D34C371C0F41}" srcId="{0C376AC0-E8C9-4036-A55E-A59B4A11057E}" destId="{F4CD84A5-16E0-4A32-8259-9EE4397BA595}" srcOrd="21" destOrd="0" parTransId="{D338E8FB-DDE9-4021-8D92-7C5DFB82ECB0}" sibTransId="{8B5625B9-6391-4DB2-86BF-89DB160006F5}"/>
    <dgm:cxn modelId="{6CB2CF76-F3A3-A44C-A724-A90EBAB39B15}" srcId="{F7F0C35C-C7D8-468A-A557-2214C1F14812}" destId="{CAE2AEBE-C7AB-BB48-8DB7-6C6E218BFBE8}" srcOrd="5" destOrd="0" parTransId="{44E190A3-878A-D946-95D0-D291590BDBE5}" sibTransId="{714E6AAD-B248-144F-9A2F-8CB74A54B1D4}"/>
    <dgm:cxn modelId="{917BC325-FF4A-F147-BB1E-999B0D04ED3A}" srcId="{F7F0C35C-C7D8-468A-A557-2214C1F14812}" destId="{F40B3E1F-CE0D-EF4F-82A1-5E21BFC383BB}" srcOrd="3" destOrd="0" parTransId="{2F6045B3-3599-B848-9EF2-C1FA4F132F88}" sibTransId="{E1C2E6B5-632A-6A43-8CDE-217C90721A2A}"/>
    <dgm:cxn modelId="{8C0E8690-0FAC-4EC0-B9C3-B8819F168408}" srcId="{0C376AC0-E8C9-4036-A55E-A59B4A11057E}" destId="{BE5E4C39-0175-405D-B417-177278A84DD4}" srcOrd="11" destOrd="0" parTransId="{6992FE3C-3064-4748-8C4B-0E557C0F7CF2}" sibTransId="{6D79CC73-7ABC-429C-8E59-8EFD7D39EC50}"/>
    <dgm:cxn modelId="{009A894B-CFD8-4831-B025-E2696355C4DD}" type="presOf" srcId="{F2BB8BAE-DAB4-4B98-816D-DB487942119C}" destId="{3FA89C93-D942-4B07-A057-B5A70186894F}" srcOrd="1" destOrd="0" presId="urn:microsoft.com/office/officeart/2005/8/layout/radial1"/>
    <dgm:cxn modelId="{22C7FA36-6C53-4BAE-8800-D0D93801D42E}" srcId="{0C376AC0-E8C9-4036-A55E-A59B4A11057E}" destId="{B5B3312F-3DAB-4D3D-B261-5ECCAE7E2B13}" srcOrd="12" destOrd="0" parTransId="{6A79DC97-3D13-4A1C-AC90-3B4A72213670}" sibTransId="{4BF096BE-4CF2-4982-B7EA-1FC1EE3392F5}"/>
    <dgm:cxn modelId="{6665CE9B-3C1C-405B-B265-99FDC9689F15}" type="presOf" srcId="{0C376AC0-E8C9-4036-A55E-A59B4A11057E}" destId="{FB151A69-068C-4834-B6A7-57760C7C67A9}" srcOrd="0" destOrd="0" presId="urn:microsoft.com/office/officeart/2005/8/layout/radial1"/>
    <dgm:cxn modelId="{65498E40-858F-417C-BD1B-1F1356FD28FF}" srcId="{0C376AC0-E8C9-4036-A55E-A59B4A11057E}" destId="{8554EEC2-EC10-4025-97F8-A5FC042645B2}" srcOrd="2" destOrd="0" parTransId="{E65268EC-A59E-4AD2-8F3B-6958256B9073}" sibTransId="{8EC700F6-F7DF-4128-B7A7-A928F8AB7697}"/>
    <dgm:cxn modelId="{67D25FB1-9F96-6849-9E06-70BD662FB113}" type="presOf" srcId="{79CC0DFF-0F14-1B42-913C-CC33028880DF}" destId="{76649FE3-4045-EF4A-A088-242B23868072}" srcOrd="1" destOrd="0" presId="urn:microsoft.com/office/officeart/2005/8/layout/radial1"/>
    <dgm:cxn modelId="{258E707E-C992-41EB-A101-A29E2BE3FC25}" type="presOf" srcId="{D6A625E7-DF06-4D4E-8FCE-4697D3E5ABD1}" destId="{127C291B-90CF-4500-B282-CC8686ED9239}" srcOrd="1" destOrd="0" presId="urn:microsoft.com/office/officeart/2005/8/layout/radial1"/>
    <dgm:cxn modelId="{531B82E3-C2F6-43CA-A433-BD070ED09324}" type="presOf" srcId="{02BC8C3D-0189-4025-8BDC-8D91B44DC19C}" destId="{268F2B43-F66B-4114-A7FA-7722BF2EC447}" srcOrd="0" destOrd="0" presId="urn:microsoft.com/office/officeart/2005/8/layout/radial1"/>
    <dgm:cxn modelId="{5A3FD2FC-2B44-4F88-9252-592D8D8C16DA}" srcId="{F7F0C35C-C7D8-468A-A557-2214C1F14812}" destId="{376B5DE4-1C3F-4A76-9B4A-98D21A4AF5F1}" srcOrd="2" destOrd="0" parTransId="{F2BB8BAE-DAB4-4B98-816D-DB487942119C}" sibTransId="{00E075C7-8C4C-43D2-B02D-24742270C83A}"/>
    <dgm:cxn modelId="{C7E1302D-FC62-4A13-B50B-C7FB88189909}" srcId="{0C376AC0-E8C9-4036-A55E-A59B4A11057E}" destId="{5DE919AD-12CE-4D7F-BF2C-7EADF13DD5BE}" srcOrd="10" destOrd="0" parTransId="{60233677-ABF4-4AF6-8392-06AC49166954}" sibTransId="{F82FB79C-93D0-42CA-BFF7-9E24345BF190}"/>
    <dgm:cxn modelId="{74A3EEE2-28B3-D447-B2C2-F8E124924599}" type="presOf" srcId="{2F6045B3-3599-B848-9EF2-C1FA4F132F88}" destId="{9FC162FC-04E8-FD4A-9F2F-86243ED0FB81}" srcOrd="0" destOrd="0" presId="urn:microsoft.com/office/officeart/2005/8/layout/radial1"/>
    <dgm:cxn modelId="{38778F32-C26C-9D4C-8114-2FB50F22167D}" type="presOf" srcId="{44E190A3-878A-D946-95D0-D291590BDBE5}" destId="{7507E8EF-F7FD-4F42-9B76-2931ACD1B0F3}" srcOrd="0" destOrd="0" presId="urn:microsoft.com/office/officeart/2005/8/layout/radial1"/>
    <dgm:cxn modelId="{A55D1A84-914B-430B-9DC1-4BD080CDFD1F}" type="presOf" srcId="{F7F0C35C-C7D8-468A-A557-2214C1F14812}" destId="{AA4BEADE-365D-46E3-89CB-1A4EF2D0A85F}" srcOrd="0" destOrd="0" presId="urn:microsoft.com/office/officeart/2005/8/layout/radial1"/>
    <dgm:cxn modelId="{24782B9F-5A0D-4754-B65A-5F64E865A485}" srcId="{0C376AC0-E8C9-4036-A55E-A59B4A11057E}" destId="{6E083CFA-8213-4CBA-AEFC-DCA8347DA2DF}" srcOrd="4" destOrd="0" parTransId="{24634450-15E6-46FB-9A4C-17442E8D70B1}" sibTransId="{D03DA982-9AF0-420D-A356-9BEE66C5D8AF}"/>
    <dgm:cxn modelId="{E538C33D-3BF7-4A85-B94A-EB757E58513A}" srcId="{0C376AC0-E8C9-4036-A55E-A59B4A11057E}" destId="{086D37A8-0887-4897-9CAD-0BD7B542CC55}" srcOrd="13" destOrd="0" parTransId="{2DD8EA2F-6003-46D7-9796-020C741C98CE}" sibTransId="{E353B8B5-C83F-4F6A-8347-903C9B7B61B6}"/>
    <dgm:cxn modelId="{5754792B-5D55-AF48-9758-895953DC47EA}" type="presOf" srcId="{2F6045B3-3599-B848-9EF2-C1FA4F132F88}" destId="{38E54918-5581-6249-9AFF-A0457BE24B63}" srcOrd="1" destOrd="0" presId="urn:microsoft.com/office/officeart/2005/8/layout/radial1"/>
    <dgm:cxn modelId="{C3CE3DF3-8C35-D94B-8FA3-3A1341A91DE4}" type="presOf" srcId="{F40B3E1F-CE0D-EF4F-82A1-5E21BFC383BB}" destId="{D6AA9CD2-632B-F24D-A947-C7EFC6DBC60D}" srcOrd="0" destOrd="0" presId="urn:microsoft.com/office/officeart/2005/8/layout/radial1"/>
    <dgm:cxn modelId="{7FB6F186-E2B9-478C-950C-B8BDF18DB0C1}" srcId="{0C376AC0-E8C9-4036-A55E-A59B4A11057E}" destId="{AFBD7A70-CB8D-4ECC-8FF1-E227D6AAA348}" srcOrd="15" destOrd="0" parTransId="{936C80CC-67B8-4FCF-8BBA-673868D56C5D}" sibTransId="{F1D483CA-8D7C-4295-AE19-CF0500F3FDE9}"/>
    <dgm:cxn modelId="{8556DECC-80CE-4214-B29B-7F27E274B188}" type="presOf" srcId="{564B5AE9-0D9D-41E1-85EF-4E23387872DA}" destId="{6CD2F0FC-8650-4840-826A-24AB96447FF8}" srcOrd="0" destOrd="0" presId="urn:microsoft.com/office/officeart/2005/8/layout/radial1"/>
    <dgm:cxn modelId="{B207B55F-FFF0-4C46-9C6E-22B8CD7DA20F}" srcId="{0C376AC0-E8C9-4036-A55E-A59B4A11057E}" destId="{73BDA223-2ABD-466C-98B2-0EC023D0047E}" srcOrd="14" destOrd="0" parTransId="{6C2BF104-118D-4E1C-9A41-1DFABF9A70C3}" sibTransId="{84E6DD8B-0B8C-48FD-82C3-1E4A2AA05DDC}"/>
    <dgm:cxn modelId="{7403A46D-4DC4-48CB-9DD1-C3849DEF280E}" srcId="{0C376AC0-E8C9-4036-A55E-A59B4A11057E}" destId="{4FDEF11E-9C72-432F-B3D8-FCD5DE5891E8}" srcOrd="1" destOrd="0" parTransId="{1D06C00F-333E-444D-8F00-4F711968BCD6}" sibTransId="{63437E0B-8506-46C4-9265-F57D8BAF0614}"/>
    <dgm:cxn modelId="{676B4AE7-CCF7-44B4-AA7C-09ABAF7A5F06}" srcId="{0C376AC0-E8C9-4036-A55E-A59B4A11057E}" destId="{8A0F4ECF-0E2B-4765-A207-F60EB0487645}" srcOrd="19" destOrd="0" parTransId="{3EE7E2CE-38DA-4500-8A49-5959C6331792}" sibTransId="{6AF6CF35-455B-4077-9E55-745625F2AB70}"/>
    <dgm:cxn modelId="{0E2E6D4E-444B-4A6F-BBEE-7034BAE4EB6C}" type="presOf" srcId="{E3FD6AE6-7D8C-44E4-B8FB-8644CED701F2}" destId="{0AAD1F38-F793-4B4D-A7C1-0EB0E5E96D0E}" srcOrd="0" destOrd="0" presId="urn:microsoft.com/office/officeart/2005/8/layout/radial1"/>
    <dgm:cxn modelId="{6FC7947F-DA41-4541-8AB2-A2A49A6CB744}" srcId="{F7F0C35C-C7D8-468A-A557-2214C1F14812}" destId="{F0243777-E11E-2149-AF58-61DE6964BD3D}" srcOrd="1" destOrd="0" parTransId="{79CC0DFF-0F14-1B42-913C-CC33028880DF}" sibTransId="{4BEE8879-131B-1F46-9D1C-F0242A233A92}"/>
    <dgm:cxn modelId="{95763EB4-0F0F-4077-80D6-12B5AD3D156F}" srcId="{0C376AC0-E8C9-4036-A55E-A59B4A11057E}" destId="{826541EC-910E-4BCB-B704-08A1AD6D968F}" srcOrd="8" destOrd="0" parTransId="{9CEC4719-1114-4183-A9E6-1295DE07FB7C}" sibTransId="{EB95DCFE-3AD9-439A-8AFB-E63F98A59922}"/>
    <dgm:cxn modelId="{0AB5C4B2-F470-4CF3-AAC1-F42C05F8EAA9}" srcId="{0C376AC0-E8C9-4036-A55E-A59B4A11057E}" destId="{18F99082-99FF-44C4-A138-46BFE8113404}" srcOrd="7" destOrd="0" parTransId="{A48826C9-EE5C-4338-B9B0-3AFE6E06D493}" sibTransId="{987E1BA9-5476-4A9B-83D5-4821F31ACE44}"/>
    <dgm:cxn modelId="{0F70B281-42CE-434E-B1A4-1D523080E3D5}" srcId="{0C376AC0-E8C9-4036-A55E-A59B4A11057E}" destId="{DE6EFA9A-E229-4372-A2FB-5D65EB6705FC}" srcOrd="24" destOrd="0" parTransId="{F23785B0-B03C-4F2B-A455-2686188DD05C}" sibTransId="{4A6491B7-5876-42DB-A70F-6520D6AD1743}"/>
    <dgm:cxn modelId="{E647E2CB-C532-004F-80B9-88D21E580F27}" type="presOf" srcId="{44E190A3-878A-D946-95D0-D291590BDBE5}" destId="{CF848386-1DA2-2648-B5C1-D63784480129}" srcOrd="1" destOrd="0" presId="urn:microsoft.com/office/officeart/2005/8/layout/radial1"/>
    <dgm:cxn modelId="{F704421E-F6A1-BC4F-B76D-155259F477BE}" type="presOf" srcId="{16330ED5-56CB-424C-B8FC-567F614E29D1}" destId="{372B196C-3A84-3D46-96C1-E6F8BAACFEB0}" srcOrd="0" destOrd="0" presId="urn:microsoft.com/office/officeart/2005/8/layout/radial1"/>
    <dgm:cxn modelId="{9883F1D2-B2EE-42E9-8B26-525DA74DF2A0}" srcId="{F7F0C35C-C7D8-468A-A557-2214C1F14812}" destId="{BB6DC0FF-0DBF-4AD3-A08D-5E55054AB9B7}" srcOrd="0" destOrd="0" parTransId="{E3FD6AE6-7D8C-44E4-B8FB-8644CED701F2}" sibTransId="{68CAC920-E33D-4AC2-83ED-76496A56C34E}"/>
    <dgm:cxn modelId="{6A8851F2-278C-B543-B24F-5555ECCCCEA0}" type="presOf" srcId="{F0243777-E11E-2149-AF58-61DE6964BD3D}" destId="{E511DE54-3AB1-1D49-B14C-C6B940E7AAA2}" srcOrd="0" destOrd="0" presId="urn:microsoft.com/office/officeart/2005/8/layout/radial1"/>
    <dgm:cxn modelId="{56D4C85F-7524-4CBF-98B3-B8DCA69B17C0}" srcId="{0C376AC0-E8C9-4036-A55E-A59B4A11057E}" destId="{FDBC8741-C1E7-48E0-8AB2-D2C3303F0B34}" srcOrd="6" destOrd="0" parTransId="{CEE014D8-0914-4332-A050-EA6D3FCA396D}" sibTransId="{D8CC92E9-8BD0-4699-AAFB-A0571B720BC6}"/>
    <dgm:cxn modelId="{F59F908B-7135-4141-BF2A-0E4F39AC3E9B}" srcId="{0C376AC0-E8C9-4036-A55E-A59B4A11057E}" destId="{D61B0DAC-E7AE-4600-A06F-E970A99B88BC}" srcOrd="18" destOrd="0" parTransId="{11CC03E5-4AAB-413A-B80A-25D9DDBA90AE}" sibTransId="{D2F6CCAE-C456-40D4-ADD4-B8363CB54071}"/>
    <dgm:cxn modelId="{19499C5F-88FA-4D4C-9576-F0D56EF52BFE}" type="presOf" srcId="{A358F8D3-FFA3-4843-B892-737C5785F76F}" destId="{BF753901-27C4-1F47-9B41-C4CBECE9DD3F}" srcOrd="0" destOrd="0" presId="urn:microsoft.com/office/officeart/2005/8/layout/radial1"/>
    <dgm:cxn modelId="{BBDFEC68-6EC6-4E7F-BBC7-0D80C7F07A00}" srcId="{F7F0C35C-C7D8-468A-A557-2214C1F14812}" destId="{564B5AE9-0D9D-41E1-85EF-4E23387872DA}" srcOrd="7" destOrd="0" parTransId="{1F9360AC-45E0-44A5-8C41-F6C19EE3193A}" sibTransId="{42C9D4DD-CDB7-4E80-923E-11393013F4C1}"/>
    <dgm:cxn modelId="{E0F4A316-3B43-FC46-830C-5722C3CC95B6}" type="presOf" srcId="{79CC0DFF-0F14-1B42-913C-CC33028880DF}" destId="{B2EE65BF-229F-914E-9720-620A1572C294}" srcOrd="0" destOrd="0" presId="urn:microsoft.com/office/officeart/2005/8/layout/radial1"/>
    <dgm:cxn modelId="{AC1AF8E9-E8AE-46DF-9883-D4F3D74B4F21}" srcId="{0C376AC0-E8C9-4036-A55E-A59B4A11057E}" destId="{67B703B6-6B4B-4587-8B53-FB0955594486}" srcOrd="20" destOrd="0" parTransId="{CF7E1E16-5E03-40F7-84A3-B7E05E7F183D}" sibTransId="{2485DD82-947B-46C8-B8C8-AFA61F1C966C}"/>
    <dgm:cxn modelId="{3AA1C170-43F6-4739-8B4B-8286F7B4DB4B}" srcId="{0C376AC0-E8C9-4036-A55E-A59B4A11057E}" destId="{E9CDF8D5-F77C-40F6-8C25-D1BBE35BD9C5}" srcOrd="16" destOrd="0" parTransId="{C77ED19E-0EF3-4C48-8994-E8145D6E0909}" sibTransId="{4F65FE56-4D9C-4C41-9428-F74FDE060FDC}"/>
    <dgm:cxn modelId="{45658016-EF8A-4F90-9149-A7E2270CBFC6}" srcId="{0C376AC0-E8C9-4036-A55E-A59B4A11057E}" destId="{032ABF97-E3C1-4A95-B3DB-91F6C28C9BCB}" srcOrd="22" destOrd="0" parTransId="{55CE9BF1-D8DF-4A35-9534-F069CFB9AE58}" sibTransId="{5A48EBC8-6F71-40CC-9972-499A93B1EAB4}"/>
    <dgm:cxn modelId="{5BF9ABFE-3EB2-4CD2-96C0-F6CEF8FA31A4}" type="presOf" srcId="{376B5DE4-1C3F-4A76-9B4A-98D21A4AF5F1}" destId="{13FC3DFA-EC65-4A8E-AF70-4B93C9A027EC}" srcOrd="0" destOrd="0" presId="urn:microsoft.com/office/officeart/2005/8/layout/radial1"/>
    <dgm:cxn modelId="{83ED0C7E-A0D1-42B3-B1D5-072CC42C096E}" srcId="{0C376AC0-E8C9-4036-A55E-A59B4A11057E}" destId="{F7F0C35C-C7D8-468A-A557-2214C1F14812}" srcOrd="0" destOrd="0" parTransId="{33A0B49C-73B4-4CFA-A33F-C7266B0BBB20}" sibTransId="{62D39DF7-84DC-460C-A91F-0D94ADD31F13}"/>
    <dgm:cxn modelId="{0BF7E5A0-55AB-480C-AF1C-30E3A5FDFA1A}" type="presOf" srcId="{1F9360AC-45E0-44A5-8C41-F6C19EE3193A}" destId="{8ADCA6E1-BC1B-4191-8E83-4251D3746691}" srcOrd="0" destOrd="0" presId="urn:microsoft.com/office/officeart/2005/8/layout/radial1"/>
    <dgm:cxn modelId="{42105046-ECBB-43F6-9F0D-084A3E292625}" type="presOf" srcId="{BB6DC0FF-0DBF-4AD3-A08D-5E55054AB9B7}" destId="{10AC0CE8-C76A-4293-98D6-75BC8E255D61}" srcOrd="0" destOrd="0" presId="urn:microsoft.com/office/officeart/2005/8/layout/radial1"/>
    <dgm:cxn modelId="{73EF7CBF-B4E6-4BF1-9897-5C4639CC9533}" type="presParOf" srcId="{FB151A69-068C-4834-B6A7-57760C7C67A9}" destId="{AA4BEADE-365D-46E3-89CB-1A4EF2D0A85F}" srcOrd="0" destOrd="0" presId="urn:microsoft.com/office/officeart/2005/8/layout/radial1"/>
    <dgm:cxn modelId="{59162363-3C9F-484F-A72B-0A3A195883B5}" type="presParOf" srcId="{FB151A69-068C-4834-B6A7-57760C7C67A9}" destId="{0AAD1F38-F793-4B4D-A7C1-0EB0E5E96D0E}" srcOrd="1" destOrd="0" presId="urn:microsoft.com/office/officeart/2005/8/layout/radial1"/>
    <dgm:cxn modelId="{7D36A736-26D3-4677-B093-3F2D0B64738E}" type="presParOf" srcId="{0AAD1F38-F793-4B4D-A7C1-0EB0E5E96D0E}" destId="{5E1F2C9F-848F-4D4A-BF3E-1D0CCC125647}" srcOrd="0" destOrd="0" presId="urn:microsoft.com/office/officeart/2005/8/layout/radial1"/>
    <dgm:cxn modelId="{1BD71BA4-69AA-4711-A779-604C617B1D7C}" type="presParOf" srcId="{FB151A69-068C-4834-B6A7-57760C7C67A9}" destId="{10AC0CE8-C76A-4293-98D6-75BC8E255D61}" srcOrd="2" destOrd="0" presId="urn:microsoft.com/office/officeart/2005/8/layout/radial1"/>
    <dgm:cxn modelId="{9655E948-1E16-BF4F-8DAE-1D432E8D56D1}" type="presParOf" srcId="{FB151A69-068C-4834-B6A7-57760C7C67A9}" destId="{B2EE65BF-229F-914E-9720-620A1572C294}" srcOrd="3" destOrd="0" presId="urn:microsoft.com/office/officeart/2005/8/layout/radial1"/>
    <dgm:cxn modelId="{37B76C0D-5218-DF45-B0B3-CC0E41EAC8AF}" type="presParOf" srcId="{B2EE65BF-229F-914E-9720-620A1572C294}" destId="{76649FE3-4045-EF4A-A088-242B23868072}" srcOrd="0" destOrd="0" presId="urn:microsoft.com/office/officeart/2005/8/layout/radial1"/>
    <dgm:cxn modelId="{57803B71-A873-B244-B27A-BA50C176C08B}" type="presParOf" srcId="{FB151A69-068C-4834-B6A7-57760C7C67A9}" destId="{E511DE54-3AB1-1D49-B14C-C6B940E7AAA2}" srcOrd="4" destOrd="0" presId="urn:microsoft.com/office/officeart/2005/8/layout/radial1"/>
    <dgm:cxn modelId="{7F0F9942-1270-4F52-849A-C4DEBDE4B8CC}" type="presParOf" srcId="{FB151A69-068C-4834-B6A7-57760C7C67A9}" destId="{F7956D89-C625-44FD-919E-833C2148F4B6}" srcOrd="5" destOrd="0" presId="urn:microsoft.com/office/officeart/2005/8/layout/radial1"/>
    <dgm:cxn modelId="{824C6566-986E-4A4E-AEB9-A83CF66512AF}" type="presParOf" srcId="{F7956D89-C625-44FD-919E-833C2148F4B6}" destId="{3FA89C93-D942-4B07-A057-B5A70186894F}" srcOrd="0" destOrd="0" presId="urn:microsoft.com/office/officeart/2005/8/layout/radial1"/>
    <dgm:cxn modelId="{BD2CC8D8-81AB-4980-B028-7D3F2FCE9A2B}" type="presParOf" srcId="{FB151A69-068C-4834-B6A7-57760C7C67A9}" destId="{13FC3DFA-EC65-4A8E-AF70-4B93C9A027EC}" srcOrd="6" destOrd="0" presId="urn:microsoft.com/office/officeart/2005/8/layout/radial1"/>
    <dgm:cxn modelId="{36C6A10C-831E-8F47-9A2B-B18B5B43070E}" type="presParOf" srcId="{FB151A69-068C-4834-B6A7-57760C7C67A9}" destId="{9FC162FC-04E8-FD4A-9F2F-86243ED0FB81}" srcOrd="7" destOrd="0" presId="urn:microsoft.com/office/officeart/2005/8/layout/radial1"/>
    <dgm:cxn modelId="{A495F2A9-1275-2F4A-8E3D-C3468BEDA05B}" type="presParOf" srcId="{9FC162FC-04E8-FD4A-9F2F-86243ED0FB81}" destId="{38E54918-5581-6249-9AFF-A0457BE24B63}" srcOrd="0" destOrd="0" presId="urn:microsoft.com/office/officeart/2005/8/layout/radial1"/>
    <dgm:cxn modelId="{9330583F-E9E3-8241-828C-64E1A6E9D8E3}" type="presParOf" srcId="{FB151A69-068C-4834-B6A7-57760C7C67A9}" destId="{D6AA9CD2-632B-F24D-A947-C7EFC6DBC60D}" srcOrd="8" destOrd="0" presId="urn:microsoft.com/office/officeart/2005/8/layout/radial1"/>
    <dgm:cxn modelId="{BCAD14BF-269C-B241-AD11-DC2386210575}" type="presParOf" srcId="{FB151A69-068C-4834-B6A7-57760C7C67A9}" destId="{BF753901-27C4-1F47-9B41-C4CBECE9DD3F}" srcOrd="9" destOrd="0" presId="urn:microsoft.com/office/officeart/2005/8/layout/radial1"/>
    <dgm:cxn modelId="{DF506A3E-C005-5D4A-AF0E-4D4E4CE6B01F}" type="presParOf" srcId="{BF753901-27C4-1F47-9B41-C4CBECE9DD3F}" destId="{0FD84B8C-6A62-C147-88DB-8A30DE15E5EA}" srcOrd="0" destOrd="0" presId="urn:microsoft.com/office/officeart/2005/8/layout/radial1"/>
    <dgm:cxn modelId="{D7D9A25F-6430-114C-B116-3C4A3B8E2A27}" type="presParOf" srcId="{FB151A69-068C-4834-B6A7-57760C7C67A9}" destId="{372B196C-3A84-3D46-96C1-E6F8BAACFEB0}" srcOrd="10" destOrd="0" presId="urn:microsoft.com/office/officeart/2005/8/layout/radial1"/>
    <dgm:cxn modelId="{84A51839-406F-5849-A71E-5D45AFA68D93}" type="presParOf" srcId="{FB151A69-068C-4834-B6A7-57760C7C67A9}" destId="{7507E8EF-F7FD-4F42-9B76-2931ACD1B0F3}" srcOrd="11" destOrd="0" presId="urn:microsoft.com/office/officeart/2005/8/layout/radial1"/>
    <dgm:cxn modelId="{1AB9CB3D-CB17-274F-B190-B0B9C5130C4E}" type="presParOf" srcId="{7507E8EF-F7FD-4F42-9B76-2931ACD1B0F3}" destId="{CF848386-1DA2-2648-B5C1-D63784480129}" srcOrd="0" destOrd="0" presId="urn:microsoft.com/office/officeart/2005/8/layout/radial1"/>
    <dgm:cxn modelId="{AAF109CF-0C7D-2444-9B4A-0492B0527BEF}" type="presParOf" srcId="{FB151A69-068C-4834-B6A7-57760C7C67A9}" destId="{13FDC16C-7E63-8946-AB71-12307393C60A}" srcOrd="12" destOrd="0" presId="urn:microsoft.com/office/officeart/2005/8/layout/radial1"/>
    <dgm:cxn modelId="{89E22C4B-2D6B-445E-A0E0-0DC8A7AFA14B}" type="presParOf" srcId="{FB151A69-068C-4834-B6A7-57760C7C67A9}" destId="{CADF5C85-77D1-4BE6-8142-F822C6AD6356}" srcOrd="13" destOrd="0" presId="urn:microsoft.com/office/officeart/2005/8/layout/radial1"/>
    <dgm:cxn modelId="{F889632A-47A2-42F0-829D-3572127D69E8}" type="presParOf" srcId="{CADF5C85-77D1-4BE6-8142-F822C6AD6356}" destId="{127C291B-90CF-4500-B282-CC8686ED9239}" srcOrd="0" destOrd="0" presId="urn:microsoft.com/office/officeart/2005/8/layout/radial1"/>
    <dgm:cxn modelId="{3BC9FF32-7D23-44E1-8FFC-9C746FDA65C0}" type="presParOf" srcId="{FB151A69-068C-4834-B6A7-57760C7C67A9}" destId="{268F2B43-F66B-4114-A7FA-7722BF2EC447}" srcOrd="14" destOrd="0" presId="urn:microsoft.com/office/officeart/2005/8/layout/radial1"/>
    <dgm:cxn modelId="{F4E9E52A-3590-4A23-88C9-6BAE13F15FF0}" type="presParOf" srcId="{FB151A69-068C-4834-B6A7-57760C7C67A9}" destId="{8ADCA6E1-BC1B-4191-8E83-4251D3746691}" srcOrd="15" destOrd="0" presId="urn:microsoft.com/office/officeart/2005/8/layout/radial1"/>
    <dgm:cxn modelId="{F6FE67A5-6C4F-4BA1-B08B-469224C798B4}" type="presParOf" srcId="{8ADCA6E1-BC1B-4191-8E83-4251D3746691}" destId="{A51102EC-9D4E-485F-A497-84E1A3EC595C}" srcOrd="0" destOrd="0" presId="urn:microsoft.com/office/officeart/2005/8/layout/radial1"/>
    <dgm:cxn modelId="{06F8236A-4707-4ABA-A5DF-E09F7776F7D4}" type="presParOf" srcId="{FB151A69-068C-4834-B6A7-57760C7C67A9}" destId="{6CD2F0FC-8650-4840-826A-24AB96447FF8}" srcOrd="1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C5F9E4-F184-6942-8DD5-0D4ACDA57DBA}">
      <dsp:nvSpPr>
        <dsp:cNvPr id="0" name=""/>
        <dsp:cNvSpPr/>
      </dsp:nvSpPr>
      <dsp:spPr>
        <a:xfrm>
          <a:off x="-5355331" y="-820099"/>
          <a:ext cx="6376824" cy="6376824"/>
        </a:xfrm>
        <a:prstGeom prst="blockArc">
          <a:avLst>
            <a:gd name="adj1" fmla="val 18900000"/>
            <a:gd name="adj2" fmla="val 2700000"/>
            <a:gd name="adj3" fmla="val 33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683DA0-5399-3B4D-AD84-B4F87F631B7C}">
      <dsp:nvSpPr>
        <dsp:cNvPr id="0" name=""/>
        <dsp:cNvSpPr/>
      </dsp:nvSpPr>
      <dsp:spPr>
        <a:xfrm>
          <a:off x="446692" y="295944"/>
          <a:ext cx="4960332" cy="5922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112" tIns="40640" rIns="40640" bIns="40640" numCol="1" spcCol="1270" anchor="ctr" anchorCtr="0">
          <a:noAutofit/>
        </a:bodyPr>
        <a:lstStyle/>
        <a:p>
          <a:pPr lvl="0" algn="l" defTabSz="711200">
            <a:lnSpc>
              <a:spcPct val="90000"/>
            </a:lnSpc>
            <a:spcBef>
              <a:spcPct val="0"/>
            </a:spcBef>
            <a:spcAft>
              <a:spcPct val="35000"/>
            </a:spcAft>
            <a:buNone/>
          </a:pPr>
          <a:r>
            <a:rPr lang="en-US" sz="1600" kern="1200" dirty="0"/>
            <a:t>Vocabulary</a:t>
          </a:r>
          <a:r>
            <a:rPr lang="ka-GE" sz="1600" kern="1200" dirty="0"/>
            <a:t> - ლექსიკა</a:t>
          </a:r>
          <a:endParaRPr lang="en-US" sz="1600" kern="1200" dirty="0"/>
        </a:p>
      </dsp:txBody>
      <dsp:txXfrm>
        <a:off x="446692" y="295944"/>
        <a:ext cx="4960332" cy="592267"/>
      </dsp:txXfrm>
    </dsp:sp>
    <dsp:sp modelId="{377382CD-1E73-FA48-BC57-ACD20D62240A}">
      <dsp:nvSpPr>
        <dsp:cNvPr id="0" name=""/>
        <dsp:cNvSpPr/>
      </dsp:nvSpPr>
      <dsp:spPr>
        <a:xfrm>
          <a:off x="76525" y="221910"/>
          <a:ext cx="740334" cy="74033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0358EC-494A-476E-B849-D4656BC314D7}">
      <dsp:nvSpPr>
        <dsp:cNvPr id="0" name=""/>
        <dsp:cNvSpPr/>
      </dsp:nvSpPr>
      <dsp:spPr>
        <a:xfrm>
          <a:off x="871094" y="1184061"/>
          <a:ext cx="4535930" cy="5922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112" tIns="40640" rIns="40640" bIns="40640" numCol="1" spcCol="1270" anchor="ctr" anchorCtr="0">
          <a:noAutofit/>
        </a:bodyPr>
        <a:lstStyle/>
        <a:p>
          <a:pPr lvl="0" algn="l" defTabSz="711200">
            <a:lnSpc>
              <a:spcPct val="90000"/>
            </a:lnSpc>
            <a:spcBef>
              <a:spcPct val="0"/>
            </a:spcBef>
            <a:spcAft>
              <a:spcPct val="35000"/>
            </a:spcAft>
          </a:pPr>
          <a:r>
            <a:rPr lang="en-US" sz="1600" kern="1200" dirty="0"/>
            <a:t>Reading Comprehension - </a:t>
          </a:r>
          <a:r>
            <a:rPr lang="ka-GE" sz="1600" kern="1200" dirty="0"/>
            <a:t>წაკითხულის გააზრება</a:t>
          </a:r>
          <a:endParaRPr lang="en-US" sz="1600" kern="1200" dirty="0"/>
        </a:p>
      </dsp:txBody>
      <dsp:txXfrm>
        <a:off x="871094" y="1184061"/>
        <a:ext cx="4535930" cy="592267"/>
      </dsp:txXfrm>
    </dsp:sp>
    <dsp:sp modelId="{0FD6C2A3-C290-438A-A7B6-070DA036111A}">
      <dsp:nvSpPr>
        <dsp:cNvPr id="0" name=""/>
        <dsp:cNvSpPr/>
      </dsp:nvSpPr>
      <dsp:spPr>
        <a:xfrm>
          <a:off x="500927" y="1110028"/>
          <a:ext cx="740334" cy="74033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7C7C08-9AB0-4807-9AA7-90C4451588BE}">
      <dsp:nvSpPr>
        <dsp:cNvPr id="0" name=""/>
        <dsp:cNvSpPr/>
      </dsp:nvSpPr>
      <dsp:spPr>
        <a:xfrm>
          <a:off x="1001351" y="2072178"/>
          <a:ext cx="4405673" cy="5922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112" tIns="40640" rIns="40640" bIns="40640" numCol="1" spcCol="1270" anchor="ctr" anchorCtr="0">
          <a:noAutofit/>
        </a:bodyPr>
        <a:lstStyle/>
        <a:p>
          <a:pPr lvl="0" algn="l" defTabSz="711200">
            <a:lnSpc>
              <a:spcPct val="90000"/>
            </a:lnSpc>
            <a:spcBef>
              <a:spcPct val="0"/>
            </a:spcBef>
            <a:spcAft>
              <a:spcPct val="35000"/>
            </a:spcAft>
            <a:buNone/>
          </a:pPr>
          <a:r>
            <a:rPr lang="en-US" sz="1600" kern="1200" dirty="0">
              <a:cs typeface="Calibri" panose="020F0502020204030204" pitchFamily="34" charset="0"/>
            </a:rPr>
            <a:t>Grammar</a:t>
          </a:r>
          <a:r>
            <a:rPr lang="ka-GE" sz="1600" kern="1200" dirty="0">
              <a:cs typeface="Calibri" panose="020F0502020204030204" pitchFamily="34" charset="0"/>
            </a:rPr>
            <a:t> - გრამატიკა</a:t>
          </a:r>
          <a:endParaRPr lang="en-US" sz="1600" kern="1200" dirty="0">
            <a:latin typeface="Calibri" panose="020F0502020204030204" pitchFamily="34" charset="0"/>
            <a:cs typeface="Calibri" panose="020F0502020204030204" pitchFamily="34" charset="0"/>
          </a:endParaRPr>
        </a:p>
      </dsp:txBody>
      <dsp:txXfrm>
        <a:off x="1001351" y="2072178"/>
        <a:ext cx="4405673" cy="592267"/>
      </dsp:txXfrm>
    </dsp:sp>
    <dsp:sp modelId="{3F768512-85FB-484A-9E22-7129A668D517}">
      <dsp:nvSpPr>
        <dsp:cNvPr id="0" name=""/>
        <dsp:cNvSpPr/>
      </dsp:nvSpPr>
      <dsp:spPr>
        <a:xfrm>
          <a:off x="631184" y="1998145"/>
          <a:ext cx="740334" cy="74033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0EFED5-6272-4B12-AC7B-C5B57384C84D}">
      <dsp:nvSpPr>
        <dsp:cNvPr id="0" name=""/>
        <dsp:cNvSpPr/>
      </dsp:nvSpPr>
      <dsp:spPr>
        <a:xfrm>
          <a:off x="871094" y="2960295"/>
          <a:ext cx="4535930" cy="5922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112" tIns="40640" rIns="40640" bIns="40640" numCol="1" spcCol="1270" anchor="ctr" anchorCtr="0">
          <a:noAutofit/>
        </a:bodyPr>
        <a:lstStyle/>
        <a:p>
          <a:pPr lvl="0" algn="l" defTabSz="711200">
            <a:lnSpc>
              <a:spcPct val="90000"/>
            </a:lnSpc>
            <a:spcBef>
              <a:spcPct val="0"/>
            </a:spcBef>
            <a:spcAft>
              <a:spcPct val="35000"/>
            </a:spcAft>
            <a:buNone/>
          </a:pPr>
          <a:r>
            <a:rPr lang="en-US" sz="1600" kern="1200" dirty="0"/>
            <a:t>Summary - </a:t>
          </a:r>
          <a:r>
            <a:rPr lang="ka-GE" sz="1600" kern="1200" dirty="0"/>
            <a:t>შეჯამება</a:t>
          </a:r>
          <a:endParaRPr lang="en-US" sz="1600" kern="1200" dirty="0"/>
        </a:p>
      </dsp:txBody>
      <dsp:txXfrm>
        <a:off x="871094" y="2960295"/>
        <a:ext cx="4535930" cy="592267"/>
      </dsp:txXfrm>
    </dsp:sp>
    <dsp:sp modelId="{8FDE6AB9-492F-D94A-B065-ABF11C83471E}">
      <dsp:nvSpPr>
        <dsp:cNvPr id="0" name=""/>
        <dsp:cNvSpPr/>
      </dsp:nvSpPr>
      <dsp:spPr>
        <a:xfrm>
          <a:off x="500927" y="2886262"/>
          <a:ext cx="740334" cy="74033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50EC1A-FCC4-4485-94F6-85E09D8E9FDF}">
      <dsp:nvSpPr>
        <dsp:cNvPr id="0" name=""/>
        <dsp:cNvSpPr/>
      </dsp:nvSpPr>
      <dsp:spPr>
        <a:xfrm>
          <a:off x="446692" y="3848413"/>
          <a:ext cx="4960332" cy="5922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112" tIns="40640" rIns="40640" bIns="40640" numCol="1" spcCol="1270" anchor="ctr" anchorCtr="0">
          <a:noAutofit/>
        </a:bodyPr>
        <a:lstStyle/>
        <a:p>
          <a:pPr lvl="0" algn="l" defTabSz="711200">
            <a:lnSpc>
              <a:spcPct val="90000"/>
            </a:lnSpc>
            <a:spcBef>
              <a:spcPct val="0"/>
            </a:spcBef>
            <a:spcAft>
              <a:spcPct val="35000"/>
            </a:spcAft>
            <a:buNone/>
          </a:pPr>
          <a:r>
            <a:rPr lang="en-US" sz="1600" kern="1200" dirty="0"/>
            <a:t>Homework</a:t>
          </a:r>
          <a:r>
            <a:rPr lang="ka-GE" sz="1600" kern="1200" dirty="0"/>
            <a:t> - დავალება</a:t>
          </a:r>
          <a:endParaRPr lang="en-US" sz="1600" kern="1200" dirty="0"/>
        </a:p>
      </dsp:txBody>
      <dsp:txXfrm>
        <a:off x="446692" y="3848413"/>
        <a:ext cx="4960332" cy="592267"/>
      </dsp:txXfrm>
    </dsp:sp>
    <dsp:sp modelId="{23647887-052A-044D-A3F1-E205E9BB6589}">
      <dsp:nvSpPr>
        <dsp:cNvPr id="0" name=""/>
        <dsp:cNvSpPr/>
      </dsp:nvSpPr>
      <dsp:spPr>
        <a:xfrm>
          <a:off x="76525" y="3774379"/>
          <a:ext cx="740334" cy="74033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BEADE-365D-46E3-89CB-1A4EF2D0A85F}">
      <dsp:nvSpPr>
        <dsp:cNvPr id="0" name=""/>
        <dsp:cNvSpPr/>
      </dsp:nvSpPr>
      <dsp:spPr>
        <a:xfrm>
          <a:off x="4165612" y="2374076"/>
          <a:ext cx="2412797" cy="152298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a:t>Vocabulary </a:t>
          </a:r>
          <a:r>
            <a:rPr lang="ka-GE" sz="2800" kern="1200" dirty="0"/>
            <a:t> ლექსიკა</a:t>
          </a:r>
          <a:endParaRPr lang="en-US" sz="2800" kern="1200" dirty="0"/>
        </a:p>
      </dsp:txBody>
      <dsp:txXfrm>
        <a:off x="4518958" y="2597112"/>
        <a:ext cx="1706105" cy="1076914"/>
      </dsp:txXfrm>
    </dsp:sp>
    <dsp:sp modelId="{10AEF670-5D14-4356-9567-E36E6B4E1C43}">
      <dsp:nvSpPr>
        <dsp:cNvPr id="0" name=""/>
        <dsp:cNvSpPr/>
      </dsp:nvSpPr>
      <dsp:spPr>
        <a:xfrm rot="12553938">
          <a:off x="2736596" y="2164299"/>
          <a:ext cx="1850544" cy="28476"/>
        </a:xfrm>
        <a:custGeom>
          <a:avLst/>
          <a:gdLst/>
          <a:ahLst/>
          <a:cxnLst/>
          <a:rect l="0" t="0" r="0" b="0"/>
          <a:pathLst>
            <a:path>
              <a:moveTo>
                <a:pt x="0" y="14238"/>
              </a:moveTo>
              <a:lnTo>
                <a:pt x="1850544" y="142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rot="10800000">
        <a:off x="3615604" y="2132273"/>
        <a:ext cx="92527" cy="92527"/>
      </dsp:txXfrm>
    </dsp:sp>
    <dsp:sp modelId="{DC97B75A-3B39-404A-89D7-1BBCFDBA119C}">
      <dsp:nvSpPr>
        <dsp:cNvPr id="0" name=""/>
        <dsp:cNvSpPr/>
      </dsp:nvSpPr>
      <dsp:spPr>
        <a:xfrm>
          <a:off x="849840" y="493757"/>
          <a:ext cx="2276145" cy="14959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forgiving</a:t>
          </a:r>
        </a:p>
        <a:p>
          <a:pPr lvl="0" algn="ctr" defTabSz="889000">
            <a:lnSpc>
              <a:spcPct val="90000"/>
            </a:lnSpc>
            <a:spcBef>
              <a:spcPct val="0"/>
            </a:spcBef>
            <a:spcAft>
              <a:spcPct val="35000"/>
            </a:spcAft>
          </a:pPr>
          <a:r>
            <a:rPr lang="en-US" sz="2000" kern="1200" dirty="0" smtClean="0"/>
            <a:t>(adj.)</a:t>
          </a:r>
          <a:endParaRPr lang="en-US" sz="2000" kern="1200" dirty="0"/>
        </a:p>
      </dsp:txBody>
      <dsp:txXfrm>
        <a:off x="1183174" y="712841"/>
        <a:ext cx="1609477" cy="1057831"/>
      </dsp:txXfrm>
    </dsp:sp>
    <dsp:sp modelId="{0AAD1F38-F793-4B4D-A7C1-0EB0E5E96D0E}">
      <dsp:nvSpPr>
        <dsp:cNvPr id="0" name=""/>
        <dsp:cNvSpPr/>
      </dsp:nvSpPr>
      <dsp:spPr>
        <a:xfrm rot="16177420">
          <a:off x="4908018" y="1903858"/>
          <a:ext cx="911991" cy="28476"/>
        </a:xfrm>
        <a:custGeom>
          <a:avLst/>
          <a:gdLst/>
          <a:ahLst/>
          <a:cxnLst/>
          <a:rect l="0" t="0" r="0" b="0"/>
          <a:pathLst>
            <a:path>
              <a:moveTo>
                <a:pt x="0" y="14238"/>
              </a:moveTo>
              <a:lnTo>
                <a:pt x="911991" y="142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5341214" y="1895297"/>
        <a:ext cx="45599" cy="45599"/>
      </dsp:txXfrm>
    </dsp:sp>
    <dsp:sp modelId="{10AC0CE8-C76A-4293-98D6-75BC8E255D61}">
      <dsp:nvSpPr>
        <dsp:cNvPr id="0" name=""/>
        <dsp:cNvSpPr/>
      </dsp:nvSpPr>
      <dsp:spPr>
        <a:xfrm>
          <a:off x="4229736" y="0"/>
          <a:ext cx="2252962" cy="146211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patient</a:t>
          </a:r>
        </a:p>
        <a:p>
          <a:pPr lvl="0" algn="ctr" defTabSz="889000">
            <a:lnSpc>
              <a:spcPct val="90000"/>
            </a:lnSpc>
            <a:spcBef>
              <a:spcPct val="0"/>
            </a:spcBef>
            <a:spcAft>
              <a:spcPct val="35000"/>
            </a:spcAft>
          </a:pPr>
          <a:r>
            <a:rPr lang="en-US" sz="2000" kern="1200" dirty="0" smtClean="0">
              <a:solidFill>
                <a:schemeClr val="bg1"/>
              </a:solidFill>
            </a:rPr>
            <a:t>(adj.)</a:t>
          </a:r>
          <a:endParaRPr lang="en-US" sz="2000" kern="1200" dirty="0">
            <a:solidFill>
              <a:schemeClr val="bg1"/>
            </a:solidFill>
          </a:endParaRPr>
        </a:p>
      </dsp:txBody>
      <dsp:txXfrm>
        <a:off x="4559675" y="214122"/>
        <a:ext cx="1593084" cy="1033873"/>
      </dsp:txXfrm>
    </dsp:sp>
    <dsp:sp modelId="{F7956D89-C625-44FD-919E-833C2148F4B6}">
      <dsp:nvSpPr>
        <dsp:cNvPr id="0" name=""/>
        <dsp:cNvSpPr/>
      </dsp:nvSpPr>
      <dsp:spPr>
        <a:xfrm rot="19769104">
          <a:off x="6156398" y="2244650"/>
          <a:ext cx="1406070" cy="28476"/>
        </a:xfrm>
        <a:custGeom>
          <a:avLst/>
          <a:gdLst/>
          <a:ahLst/>
          <a:cxnLst/>
          <a:rect l="0" t="0" r="0" b="0"/>
          <a:pathLst>
            <a:path>
              <a:moveTo>
                <a:pt x="0" y="14238"/>
              </a:moveTo>
              <a:lnTo>
                <a:pt x="1406070" y="142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824281" y="2223736"/>
        <a:ext cx="70303" cy="70303"/>
      </dsp:txXfrm>
    </dsp:sp>
    <dsp:sp modelId="{13FC3DFA-EC65-4A8E-AF70-4B93C9A027EC}">
      <dsp:nvSpPr>
        <dsp:cNvPr id="0" name=""/>
        <dsp:cNvSpPr/>
      </dsp:nvSpPr>
      <dsp:spPr>
        <a:xfrm>
          <a:off x="7160674" y="628236"/>
          <a:ext cx="2346025" cy="152346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mn-lt"/>
            </a:rPr>
            <a:t>kind</a:t>
          </a:r>
        </a:p>
        <a:p>
          <a:pPr lvl="0" algn="ctr" defTabSz="889000">
            <a:lnSpc>
              <a:spcPct val="90000"/>
            </a:lnSpc>
            <a:spcBef>
              <a:spcPct val="0"/>
            </a:spcBef>
            <a:spcAft>
              <a:spcPct val="35000"/>
            </a:spcAft>
          </a:pPr>
          <a:r>
            <a:rPr lang="en-US" sz="2000" kern="1200" dirty="0" smtClean="0">
              <a:latin typeface="+mn-lt"/>
            </a:rPr>
            <a:t>(adj.)</a:t>
          </a:r>
          <a:endParaRPr lang="en-US" sz="2000" kern="1200" dirty="0">
            <a:latin typeface="+mn-lt"/>
          </a:endParaRPr>
        </a:p>
      </dsp:txBody>
      <dsp:txXfrm>
        <a:off x="7504241" y="851342"/>
        <a:ext cx="1658891" cy="1077253"/>
      </dsp:txXfrm>
    </dsp:sp>
    <dsp:sp modelId="{7507E8EF-F7FD-4F42-9B76-2931ACD1B0F3}">
      <dsp:nvSpPr>
        <dsp:cNvPr id="0" name=""/>
        <dsp:cNvSpPr/>
      </dsp:nvSpPr>
      <dsp:spPr>
        <a:xfrm rot="164060">
          <a:off x="6574299" y="3206949"/>
          <a:ext cx="1180833" cy="28476"/>
        </a:xfrm>
        <a:custGeom>
          <a:avLst/>
          <a:gdLst/>
          <a:ahLst/>
          <a:cxnLst/>
          <a:rect l="0" t="0" r="0" b="0"/>
          <a:pathLst>
            <a:path>
              <a:moveTo>
                <a:pt x="0" y="14238"/>
              </a:moveTo>
              <a:lnTo>
                <a:pt x="1180833" y="142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135195" y="3191666"/>
        <a:ext cx="59041" cy="59041"/>
      </dsp:txXfrm>
    </dsp:sp>
    <dsp:sp modelId="{13FDC16C-7E63-8946-AB71-12307393C60A}">
      <dsp:nvSpPr>
        <dsp:cNvPr id="0" name=""/>
        <dsp:cNvSpPr/>
      </dsp:nvSpPr>
      <dsp:spPr>
        <a:xfrm>
          <a:off x="7751524" y="2542198"/>
          <a:ext cx="2288993" cy="15233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honest</a:t>
          </a:r>
        </a:p>
        <a:p>
          <a:pPr lvl="0" algn="ctr" defTabSz="889000">
            <a:lnSpc>
              <a:spcPct val="90000"/>
            </a:lnSpc>
            <a:spcBef>
              <a:spcPct val="0"/>
            </a:spcBef>
            <a:spcAft>
              <a:spcPct val="35000"/>
            </a:spcAft>
          </a:pPr>
          <a:r>
            <a:rPr lang="en-US" sz="2000" kern="1200" dirty="0" smtClean="0"/>
            <a:t>(adj.)</a:t>
          </a:r>
          <a:endParaRPr lang="en-US" sz="2000" kern="1200" dirty="0"/>
        </a:p>
      </dsp:txBody>
      <dsp:txXfrm>
        <a:off x="8086739" y="2765287"/>
        <a:ext cx="1618563" cy="1077172"/>
      </dsp:txXfrm>
    </dsp:sp>
    <dsp:sp modelId="{8ADCA6E1-BC1B-4191-8E83-4251D3746691}">
      <dsp:nvSpPr>
        <dsp:cNvPr id="0" name=""/>
        <dsp:cNvSpPr/>
      </dsp:nvSpPr>
      <dsp:spPr>
        <a:xfrm rot="2986493">
          <a:off x="5790701" y="4115309"/>
          <a:ext cx="844067" cy="28476"/>
        </a:xfrm>
        <a:custGeom>
          <a:avLst/>
          <a:gdLst/>
          <a:ahLst/>
          <a:cxnLst/>
          <a:rect l="0" t="0" r="0" b="0"/>
          <a:pathLst>
            <a:path>
              <a:moveTo>
                <a:pt x="0" y="14238"/>
              </a:moveTo>
              <a:lnTo>
                <a:pt x="844067" y="142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191633" y="4108446"/>
        <a:ext cx="42203" cy="42203"/>
      </dsp:txXfrm>
    </dsp:sp>
    <dsp:sp modelId="{6CD2F0FC-8650-4840-826A-24AB96447FF8}">
      <dsp:nvSpPr>
        <dsp:cNvPr id="0" name=""/>
        <dsp:cNvSpPr/>
      </dsp:nvSpPr>
      <dsp:spPr>
        <a:xfrm>
          <a:off x="5929409" y="4345212"/>
          <a:ext cx="2247058" cy="155539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loyal</a:t>
          </a:r>
        </a:p>
        <a:p>
          <a:pPr lvl="0" algn="ctr" defTabSz="800100">
            <a:lnSpc>
              <a:spcPct val="90000"/>
            </a:lnSpc>
            <a:spcBef>
              <a:spcPct val="0"/>
            </a:spcBef>
            <a:spcAft>
              <a:spcPct val="35000"/>
            </a:spcAft>
          </a:pPr>
          <a:r>
            <a:rPr lang="en-US" sz="1800" kern="1200" dirty="0" smtClean="0"/>
            <a:t>(adj.)</a:t>
          </a:r>
          <a:endParaRPr lang="en-US" sz="1800" kern="1200" dirty="0"/>
        </a:p>
      </dsp:txBody>
      <dsp:txXfrm>
        <a:off x="6258483" y="4572994"/>
        <a:ext cx="1588910" cy="1099832"/>
      </dsp:txXfrm>
    </dsp:sp>
    <dsp:sp modelId="{F6E6A533-22C7-7048-B16C-ECA8EF9E444E}">
      <dsp:nvSpPr>
        <dsp:cNvPr id="0" name=""/>
        <dsp:cNvSpPr/>
      </dsp:nvSpPr>
      <dsp:spPr>
        <a:xfrm rot="8202206">
          <a:off x="3792385" y="4114447"/>
          <a:ext cx="1051259" cy="28476"/>
        </a:xfrm>
        <a:custGeom>
          <a:avLst/>
          <a:gdLst/>
          <a:ahLst/>
          <a:cxnLst/>
          <a:rect l="0" t="0" r="0" b="0"/>
          <a:pathLst>
            <a:path>
              <a:moveTo>
                <a:pt x="0" y="14238"/>
              </a:moveTo>
              <a:lnTo>
                <a:pt x="1051259" y="142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4291733" y="4102404"/>
        <a:ext cx="52562" cy="52562"/>
      </dsp:txXfrm>
    </dsp:sp>
    <dsp:sp modelId="{AA3366D3-A3A8-164E-9EE6-24F3504E2CB3}">
      <dsp:nvSpPr>
        <dsp:cNvPr id="0" name=""/>
        <dsp:cNvSpPr/>
      </dsp:nvSpPr>
      <dsp:spPr>
        <a:xfrm>
          <a:off x="2156983" y="4345221"/>
          <a:ext cx="2244429" cy="152455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supportive</a:t>
          </a:r>
        </a:p>
        <a:p>
          <a:pPr lvl="0" algn="ctr" defTabSz="889000">
            <a:lnSpc>
              <a:spcPct val="90000"/>
            </a:lnSpc>
            <a:spcBef>
              <a:spcPct val="0"/>
            </a:spcBef>
            <a:spcAft>
              <a:spcPct val="35000"/>
            </a:spcAft>
          </a:pPr>
          <a:r>
            <a:rPr lang="en-US" sz="2000" kern="1200" dirty="0" smtClean="0"/>
            <a:t>(adj.)</a:t>
          </a:r>
          <a:endParaRPr lang="en-US" sz="2000" kern="1200" dirty="0"/>
        </a:p>
      </dsp:txBody>
      <dsp:txXfrm>
        <a:off x="2485672" y="4568487"/>
        <a:ext cx="1587051" cy="1078025"/>
      </dsp:txXfrm>
    </dsp:sp>
    <dsp:sp modelId="{6C7F054C-7782-9F4E-815E-6B806E4C3C90}">
      <dsp:nvSpPr>
        <dsp:cNvPr id="0" name=""/>
        <dsp:cNvSpPr/>
      </dsp:nvSpPr>
      <dsp:spPr>
        <a:xfrm rot="10721637">
          <a:off x="2344507" y="3169583"/>
          <a:ext cx="1822127" cy="28476"/>
        </a:xfrm>
        <a:custGeom>
          <a:avLst/>
          <a:gdLst/>
          <a:ahLst/>
          <a:cxnLst/>
          <a:rect l="0" t="0" r="0" b="0"/>
          <a:pathLst>
            <a:path>
              <a:moveTo>
                <a:pt x="0" y="14238"/>
              </a:moveTo>
              <a:lnTo>
                <a:pt x="1822127" y="142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rot="10800000">
        <a:off x="3210018" y="3138268"/>
        <a:ext cx="91106" cy="91106"/>
      </dsp:txXfrm>
    </dsp:sp>
    <dsp:sp modelId="{4A320BF0-B6F2-D948-9B8A-2C13B4082630}">
      <dsp:nvSpPr>
        <dsp:cNvPr id="0" name=""/>
        <dsp:cNvSpPr/>
      </dsp:nvSpPr>
      <dsp:spPr>
        <a:xfrm>
          <a:off x="179015" y="2498573"/>
          <a:ext cx="2166347" cy="146139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selfless</a:t>
          </a:r>
        </a:p>
        <a:p>
          <a:pPr lvl="0" algn="ctr" defTabSz="889000">
            <a:lnSpc>
              <a:spcPct val="90000"/>
            </a:lnSpc>
            <a:spcBef>
              <a:spcPct val="0"/>
            </a:spcBef>
            <a:spcAft>
              <a:spcPct val="35000"/>
            </a:spcAft>
          </a:pPr>
          <a:r>
            <a:rPr lang="en-US" sz="2000" kern="1200" dirty="0" smtClean="0"/>
            <a:t>(adj.)</a:t>
          </a:r>
          <a:endParaRPr lang="en-US" sz="2000" kern="1200" dirty="0"/>
        </a:p>
      </dsp:txBody>
      <dsp:txXfrm>
        <a:off x="496269" y="2712589"/>
        <a:ext cx="1531839" cy="10333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BEADE-365D-46E3-89CB-1A4EF2D0A85F}">
      <dsp:nvSpPr>
        <dsp:cNvPr id="0" name=""/>
        <dsp:cNvSpPr/>
      </dsp:nvSpPr>
      <dsp:spPr>
        <a:xfrm>
          <a:off x="5153531" y="2698619"/>
          <a:ext cx="2279598" cy="143890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a:t>Vocabulary </a:t>
          </a:r>
          <a:r>
            <a:rPr lang="ka-GE" sz="2600" kern="1200" dirty="0"/>
            <a:t> ლექსიკა</a:t>
          </a:r>
          <a:endParaRPr lang="en-US" sz="2600" kern="1200" dirty="0"/>
        </a:p>
      </dsp:txBody>
      <dsp:txXfrm>
        <a:off x="5487370" y="2909342"/>
        <a:ext cx="1611920" cy="1017463"/>
      </dsp:txXfrm>
    </dsp:sp>
    <dsp:sp modelId="{0AAD1F38-F793-4B4D-A7C1-0EB0E5E96D0E}">
      <dsp:nvSpPr>
        <dsp:cNvPr id="0" name=""/>
        <dsp:cNvSpPr/>
      </dsp:nvSpPr>
      <dsp:spPr>
        <a:xfrm rot="10643398">
          <a:off x="2957519" y="3508458"/>
          <a:ext cx="2200113" cy="23065"/>
        </a:xfrm>
        <a:custGeom>
          <a:avLst/>
          <a:gdLst/>
          <a:ahLst/>
          <a:cxnLst/>
          <a:rect l="0" t="0" r="0" b="0"/>
          <a:pathLst>
            <a:path>
              <a:moveTo>
                <a:pt x="0" y="11532"/>
              </a:moveTo>
              <a:lnTo>
                <a:pt x="2200113" y="115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rot="10800000">
        <a:off x="4002573" y="3464988"/>
        <a:ext cx="110005" cy="110005"/>
      </dsp:txXfrm>
    </dsp:sp>
    <dsp:sp modelId="{10AC0CE8-C76A-4293-98D6-75BC8E255D61}">
      <dsp:nvSpPr>
        <dsp:cNvPr id="0" name=""/>
        <dsp:cNvSpPr/>
      </dsp:nvSpPr>
      <dsp:spPr>
        <a:xfrm>
          <a:off x="1218671" y="2772087"/>
          <a:ext cx="1740964" cy="167526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ka-GE" sz="2000" kern="1200" dirty="0">
              <a:solidFill>
                <a:schemeClr val="bg1"/>
              </a:solidFill>
              <a:latin typeface="Calibri" pitchFamily="34" charset="0"/>
              <a:cs typeface="Calibri" pitchFamily="34" charset="0"/>
            </a:rPr>
            <a:t>make an effort</a:t>
          </a:r>
        </a:p>
        <a:p>
          <a:pPr lvl="0" algn="ctr" defTabSz="889000">
            <a:lnSpc>
              <a:spcPct val="90000"/>
            </a:lnSpc>
            <a:spcBef>
              <a:spcPct val="0"/>
            </a:spcBef>
            <a:spcAft>
              <a:spcPct val="35000"/>
            </a:spcAft>
          </a:pPr>
          <a:r>
            <a:rPr lang="en-US" sz="2000" kern="1200" dirty="0">
              <a:solidFill>
                <a:schemeClr val="bg1"/>
              </a:solidFill>
              <a:latin typeface="Calibri" pitchFamily="34" charset="0"/>
              <a:cs typeface="Calibri" pitchFamily="34" charset="0"/>
            </a:rPr>
            <a:t>(</a:t>
          </a:r>
          <a:r>
            <a:rPr lang="ka-GE" sz="2000" kern="1200" dirty="0">
              <a:solidFill>
                <a:schemeClr val="bg1"/>
              </a:solidFill>
              <a:latin typeface="Calibri" pitchFamily="34" charset="0"/>
              <a:cs typeface="Calibri" pitchFamily="34" charset="0"/>
            </a:rPr>
            <a:t>expr</a:t>
          </a:r>
          <a:r>
            <a:rPr lang="en-US" sz="2000" kern="1200" dirty="0">
              <a:solidFill>
                <a:schemeClr val="bg1"/>
              </a:solidFill>
              <a:latin typeface="Calibri" pitchFamily="34" charset="0"/>
              <a:cs typeface="Calibri" pitchFamily="34" charset="0"/>
            </a:rPr>
            <a:t>.)</a:t>
          </a:r>
        </a:p>
      </dsp:txBody>
      <dsp:txXfrm>
        <a:off x="1473629" y="3017424"/>
        <a:ext cx="1231048" cy="1184595"/>
      </dsp:txXfrm>
    </dsp:sp>
    <dsp:sp modelId="{B2EE65BF-229F-914E-9720-620A1572C294}">
      <dsp:nvSpPr>
        <dsp:cNvPr id="0" name=""/>
        <dsp:cNvSpPr/>
      </dsp:nvSpPr>
      <dsp:spPr>
        <a:xfrm rot="2106172">
          <a:off x="6865105" y="4541877"/>
          <a:ext cx="2086946" cy="23065"/>
        </a:xfrm>
        <a:custGeom>
          <a:avLst/>
          <a:gdLst/>
          <a:ahLst/>
          <a:cxnLst/>
          <a:rect l="0" t="0" r="0" b="0"/>
          <a:pathLst>
            <a:path>
              <a:moveTo>
                <a:pt x="0" y="11532"/>
              </a:moveTo>
              <a:lnTo>
                <a:pt x="2086946" y="115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7856405" y="4501236"/>
        <a:ext cx="104347" cy="104347"/>
      </dsp:txXfrm>
    </dsp:sp>
    <dsp:sp modelId="{E511DE54-3AB1-1D49-B14C-C6B940E7AAA2}">
      <dsp:nvSpPr>
        <dsp:cNvPr id="0" name=""/>
        <dsp:cNvSpPr/>
      </dsp:nvSpPr>
      <dsp:spPr>
        <a:xfrm>
          <a:off x="8546258" y="4848176"/>
          <a:ext cx="1921894" cy="165777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ka-GE" sz="2000" kern="1200" dirty="0">
              <a:solidFill>
                <a:schemeClr val="bg1"/>
              </a:solidFill>
              <a:latin typeface="Calibri" pitchFamily="34" charset="0"/>
              <a:cs typeface="Calibri" pitchFamily="34" charset="0"/>
            </a:rPr>
            <a:t>schedule</a:t>
          </a:r>
        </a:p>
        <a:p>
          <a:pPr lvl="0" algn="ctr" defTabSz="889000">
            <a:lnSpc>
              <a:spcPct val="90000"/>
            </a:lnSpc>
            <a:spcBef>
              <a:spcPct val="0"/>
            </a:spcBef>
            <a:spcAft>
              <a:spcPct val="35000"/>
            </a:spcAft>
          </a:pPr>
          <a:r>
            <a:rPr lang="en-US" sz="2000" kern="1200" dirty="0">
              <a:solidFill>
                <a:schemeClr val="bg1"/>
              </a:solidFill>
              <a:latin typeface="Calibri" pitchFamily="34" charset="0"/>
              <a:cs typeface="Calibri" pitchFamily="34" charset="0"/>
            </a:rPr>
            <a:t>(</a:t>
          </a:r>
          <a:r>
            <a:rPr lang="ka-GE" sz="2000" kern="1200" dirty="0">
              <a:solidFill>
                <a:schemeClr val="bg1"/>
              </a:solidFill>
              <a:latin typeface="Calibri" pitchFamily="34" charset="0"/>
              <a:cs typeface="Calibri" pitchFamily="34" charset="0"/>
            </a:rPr>
            <a:t>n</a:t>
          </a:r>
          <a:r>
            <a:rPr lang="en-US" sz="2000" kern="1200" dirty="0">
              <a:solidFill>
                <a:schemeClr val="bg1"/>
              </a:solidFill>
              <a:latin typeface="Calibri" pitchFamily="34" charset="0"/>
              <a:cs typeface="Calibri" pitchFamily="34" charset="0"/>
            </a:rPr>
            <a:t>.)</a:t>
          </a:r>
        </a:p>
      </dsp:txBody>
      <dsp:txXfrm>
        <a:off x="8827713" y="5090951"/>
        <a:ext cx="1358984" cy="1172222"/>
      </dsp:txXfrm>
    </dsp:sp>
    <dsp:sp modelId="{F7956D89-C625-44FD-919E-833C2148F4B6}">
      <dsp:nvSpPr>
        <dsp:cNvPr id="0" name=""/>
        <dsp:cNvSpPr/>
      </dsp:nvSpPr>
      <dsp:spPr>
        <a:xfrm rot="16047526">
          <a:off x="5697058" y="2147506"/>
          <a:ext cx="1080787" cy="23065"/>
        </a:xfrm>
        <a:custGeom>
          <a:avLst/>
          <a:gdLst/>
          <a:ahLst/>
          <a:cxnLst/>
          <a:rect l="0" t="0" r="0" b="0"/>
          <a:pathLst>
            <a:path>
              <a:moveTo>
                <a:pt x="0" y="11532"/>
              </a:moveTo>
              <a:lnTo>
                <a:pt x="1080787" y="115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6210432" y="2132019"/>
        <a:ext cx="54039" cy="54039"/>
      </dsp:txXfrm>
    </dsp:sp>
    <dsp:sp modelId="{13FC3DFA-EC65-4A8E-AF70-4B93C9A027EC}">
      <dsp:nvSpPr>
        <dsp:cNvPr id="0" name=""/>
        <dsp:cNvSpPr/>
      </dsp:nvSpPr>
      <dsp:spPr>
        <a:xfrm>
          <a:off x="5291523" y="179996"/>
          <a:ext cx="1780084" cy="14396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ka-GE" sz="2000" kern="1200" dirty="0">
              <a:solidFill>
                <a:schemeClr val="bg1"/>
              </a:solidFill>
              <a:latin typeface="Calibri" pitchFamily="34" charset="0"/>
              <a:cs typeface="Calibri" pitchFamily="34" charset="0"/>
            </a:rPr>
            <a:t>shift</a:t>
          </a:r>
        </a:p>
        <a:p>
          <a:pPr lvl="0" algn="ctr" defTabSz="889000">
            <a:lnSpc>
              <a:spcPct val="90000"/>
            </a:lnSpc>
            <a:spcBef>
              <a:spcPct val="0"/>
            </a:spcBef>
            <a:spcAft>
              <a:spcPct val="35000"/>
            </a:spcAft>
          </a:pPr>
          <a:r>
            <a:rPr lang="en-US" sz="2000" kern="1200" dirty="0">
              <a:solidFill>
                <a:schemeClr val="bg1"/>
              </a:solidFill>
              <a:latin typeface="Calibri" pitchFamily="34" charset="0"/>
              <a:cs typeface="Calibri" pitchFamily="34" charset="0"/>
            </a:rPr>
            <a:t>(</a:t>
          </a:r>
          <a:r>
            <a:rPr lang="ka-GE" sz="2000" kern="1200" dirty="0">
              <a:solidFill>
                <a:schemeClr val="bg1"/>
              </a:solidFill>
              <a:latin typeface="Calibri" pitchFamily="34" charset="0"/>
              <a:cs typeface="Calibri" pitchFamily="34" charset="0"/>
            </a:rPr>
            <a:t>v</a:t>
          </a:r>
          <a:r>
            <a:rPr lang="en-US" sz="2000" kern="1200" dirty="0">
              <a:solidFill>
                <a:schemeClr val="bg1"/>
              </a:solidFill>
              <a:latin typeface="Calibri" pitchFamily="34" charset="0"/>
              <a:cs typeface="Calibri" pitchFamily="34" charset="0"/>
            </a:rPr>
            <a:t>.)</a:t>
          </a:r>
          <a:endParaRPr lang="en-US" sz="2000" kern="1200" dirty="0">
            <a:latin typeface="Calibri" pitchFamily="34" charset="0"/>
            <a:cs typeface="Calibri" pitchFamily="34" charset="0"/>
          </a:endParaRPr>
        </a:p>
      </dsp:txBody>
      <dsp:txXfrm>
        <a:off x="5552210" y="390827"/>
        <a:ext cx="1258710" cy="1017981"/>
      </dsp:txXfrm>
    </dsp:sp>
    <dsp:sp modelId="{9FC162FC-04E8-FD4A-9F2F-86243ED0FB81}">
      <dsp:nvSpPr>
        <dsp:cNvPr id="0" name=""/>
        <dsp:cNvSpPr/>
      </dsp:nvSpPr>
      <dsp:spPr>
        <a:xfrm rot="19677753">
          <a:off x="6963394" y="2414566"/>
          <a:ext cx="1830242" cy="23065"/>
        </a:xfrm>
        <a:custGeom>
          <a:avLst/>
          <a:gdLst/>
          <a:ahLst/>
          <a:cxnLst/>
          <a:rect l="0" t="0" r="0" b="0"/>
          <a:pathLst>
            <a:path>
              <a:moveTo>
                <a:pt x="0" y="11532"/>
              </a:moveTo>
              <a:lnTo>
                <a:pt x="1830242" y="115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7832759" y="2380342"/>
        <a:ext cx="91512" cy="91512"/>
      </dsp:txXfrm>
    </dsp:sp>
    <dsp:sp modelId="{D6AA9CD2-632B-F24D-A947-C7EFC6DBC60D}">
      <dsp:nvSpPr>
        <dsp:cNvPr id="0" name=""/>
        <dsp:cNvSpPr/>
      </dsp:nvSpPr>
      <dsp:spPr>
        <a:xfrm>
          <a:off x="8429912" y="547040"/>
          <a:ext cx="2140710" cy="172840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ka-GE" sz="2000" kern="1200" dirty="0">
              <a:solidFill>
                <a:schemeClr val="bg1"/>
              </a:solidFill>
              <a:latin typeface="Calibri" pitchFamily="34" charset="0"/>
              <a:cs typeface="Calibri" pitchFamily="34" charset="0"/>
            </a:rPr>
            <a:t>contradictory</a:t>
          </a:r>
        </a:p>
        <a:p>
          <a:pPr lvl="0" algn="ctr" defTabSz="889000">
            <a:lnSpc>
              <a:spcPct val="90000"/>
            </a:lnSpc>
            <a:spcBef>
              <a:spcPct val="0"/>
            </a:spcBef>
            <a:spcAft>
              <a:spcPct val="35000"/>
            </a:spcAft>
          </a:pPr>
          <a:r>
            <a:rPr lang="en-US" sz="2000" kern="1200" dirty="0">
              <a:solidFill>
                <a:schemeClr val="bg1"/>
              </a:solidFill>
              <a:latin typeface="Calibri" pitchFamily="34" charset="0"/>
              <a:cs typeface="Calibri" pitchFamily="34" charset="0"/>
            </a:rPr>
            <a:t>(</a:t>
          </a:r>
          <a:r>
            <a:rPr lang="ka-GE" sz="2000" kern="1200" dirty="0">
              <a:solidFill>
                <a:schemeClr val="bg1"/>
              </a:solidFill>
              <a:latin typeface="Calibri" pitchFamily="34" charset="0"/>
              <a:cs typeface="Calibri" pitchFamily="34" charset="0"/>
            </a:rPr>
            <a:t>adj</a:t>
          </a:r>
          <a:r>
            <a:rPr lang="en-US" sz="2000" kern="1200" dirty="0">
              <a:solidFill>
                <a:schemeClr val="bg1"/>
              </a:solidFill>
              <a:latin typeface="Calibri" pitchFamily="34" charset="0"/>
              <a:cs typeface="Calibri" pitchFamily="34" charset="0"/>
            </a:rPr>
            <a:t>.)</a:t>
          </a:r>
          <a:endParaRPr lang="en-US" sz="2000" kern="1200" dirty="0">
            <a:latin typeface="Calibri" pitchFamily="34" charset="0"/>
            <a:cs typeface="Calibri" pitchFamily="34" charset="0"/>
          </a:endParaRPr>
        </a:p>
      </dsp:txBody>
      <dsp:txXfrm>
        <a:off x="8743412" y="800159"/>
        <a:ext cx="1513710" cy="1222165"/>
      </dsp:txXfrm>
    </dsp:sp>
    <dsp:sp modelId="{BF753901-27C4-1F47-9B41-C4CBECE9DD3F}">
      <dsp:nvSpPr>
        <dsp:cNvPr id="0" name=""/>
        <dsp:cNvSpPr/>
      </dsp:nvSpPr>
      <dsp:spPr>
        <a:xfrm rot="184615">
          <a:off x="7427892" y="3509526"/>
          <a:ext cx="1562610" cy="23065"/>
        </a:xfrm>
        <a:custGeom>
          <a:avLst/>
          <a:gdLst/>
          <a:ahLst/>
          <a:cxnLst/>
          <a:rect l="0" t="0" r="0" b="0"/>
          <a:pathLst>
            <a:path>
              <a:moveTo>
                <a:pt x="0" y="11532"/>
              </a:moveTo>
              <a:lnTo>
                <a:pt x="1562610" y="115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170132" y="3481994"/>
        <a:ext cx="78130" cy="78130"/>
      </dsp:txXfrm>
    </dsp:sp>
    <dsp:sp modelId="{372B196C-3A84-3D46-96C1-E6F8BAACFEB0}">
      <dsp:nvSpPr>
        <dsp:cNvPr id="0" name=""/>
        <dsp:cNvSpPr/>
      </dsp:nvSpPr>
      <dsp:spPr>
        <a:xfrm>
          <a:off x="8987649" y="2750519"/>
          <a:ext cx="1927924" cy="172840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ka-GE" sz="2000" kern="1200" dirty="0">
              <a:solidFill>
                <a:schemeClr val="bg1"/>
              </a:solidFill>
              <a:latin typeface="Calibri" pitchFamily="34" charset="0"/>
              <a:cs typeface="Calibri" pitchFamily="34" charset="0"/>
            </a:rPr>
            <a:t>strain</a:t>
          </a:r>
        </a:p>
        <a:p>
          <a:pPr lvl="0" algn="ctr" defTabSz="889000">
            <a:lnSpc>
              <a:spcPct val="90000"/>
            </a:lnSpc>
            <a:spcBef>
              <a:spcPct val="0"/>
            </a:spcBef>
            <a:spcAft>
              <a:spcPct val="35000"/>
            </a:spcAft>
          </a:pPr>
          <a:r>
            <a:rPr lang="en-US" sz="2000" kern="1200" dirty="0">
              <a:solidFill>
                <a:schemeClr val="bg1"/>
              </a:solidFill>
              <a:latin typeface="Calibri" pitchFamily="34" charset="0"/>
              <a:cs typeface="Calibri" pitchFamily="34" charset="0"/>
            </a:rPr>
            <a:t>(</a:t>
          </a:r>
          <a:r>
            <a:rPr lang="ka-GE" sz="2000" kern="1200" dirty="0">
              <a:solidFill>
                <a:schemeClr val="bg1"/>
              </a:solidFill>
              <a:latin typeface="Calibri" pitchFamily="34" charset="0"/>
              <a:cs typeface="Calibri" pitchFamily="34" charset="0"/>
            </a:rPr>
            <a:t>n</a:t>
          </a:r>
          <a:r>
            <a:rPr lang="en-US" sz="2000" kern="1200" dirty="0">
              <a:solidFill>
                <a:schemeClr val="bg1"/>
              </a:solidFill>
              <a:latin typeface="Calibri" pitchFamily="34" charset="0"/>
              <a:cs typeface="Calibri" pitchFamily="34" charset="0"/>
            </a:rPr>
            <a:t>.)</a:t>
          </a:r>
          <a:endParaRPr lang="en-US" sz="2000" kern="1200" dirty="0">
            <a:latin typeface="Calibri" pitchFamily="34" charset="0"/>
            <a:cs typeface="Calibri" pitchFamily="34" charset="0"/>
          </a:endParaRPr>
        </a:p>
      </dsp:txBody>
      <dsp:txXfrm>
        <a:off x="9269987" y="3003638"/>
        <a:ext cx="1363248" cy="1222165"/>
      </dsp:txXfrm>
    </dsp:sp>
    <dsp:sp modelId="{7507E8EF-F7FD-4F42-9B76-2931ACD1B0F3}">
      <dsp:nvSpPr>
        <dsp:cNvPr id="0" name=""/>
        <dsp:cNvSpPr/>
      </dsp:nvSpPr>
      <dsp:spPr>
        <a:xfrm rot="5428501">
          <a:off x="5860698" y="4549130"/>
          <a:ext cx="846318" cy="23065"/>
        </a:xfrm>
        <a:custGeom>
          <a:avLst/>
          <a:gdLst/>
          <a:ahLst/>
          <a:cxnLst/>
          <a:rect l="0" t="0" r="0" b="0"/>
          <a:pathLst>
            <a:path>
              <a:moveTo>
                <a:pt x="0" y="11532"/>
              </a:moveTo>
              <a:lnTo>
                <a:pt x="846318" y="115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6262699" y="4539505"/>
        <a:ext cx="42315" cy="42315"/>
      </dsp:txXfrm>
    </dsp:sp>
    <dsp:sp modelId="{13FDC16C-7E63-8946-AB71-12307393C60A}">
      <dsp:nvSpPr>
        <dsp:cNvPr id="0" name=""/>
        <dsp:cNvSpPr/>
      </dsp:nvSpPr>
      <dsp:spPr>
        <a:xfrm>
          <a:off x="5264569" y="4983788"/>
          <a:ext cx="2017788" cy="16611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ka-GE" sz="2000" kern="1200" dirty="0">
              <a:latin typeface="Calibri" pitchFamily="34" charset="0"/>
              <a:cs typeface="Calibri" pitchFamily="34" charset="0"/>
            </a:rPr>
            <a:t>sufficient</a:t>
          </a:r>
        </a:p>
        <a:p>
          <a:pPr lvl="0" algn="ctr" defTabSz="889000">
            <a:lnSpc>
              <a:spcPct val="90000"/>
            </a:lnSpc>
            <a:spcBef>
              <a:spcPct val="0"/>
            </a:spcBef>
            <a:spcAft>
              <a:spcPct val="35000"/>
            </a:spcAft>
          </a:pPr>
          <a:r>
            <a:rPr lang="en-US" sz="2000" kern="1200" dirty="0">
              <a:latin typeface="Calibri" pitchFamily="34" charset="0"/>
              <a:cs typeface="Calibri" pitchFamily="34" charset="0"/>
            </a:rPr>
            <a:t>(</a:t>
          </a:r>
          <a:r>
            <a:rPr lang="ka-GE" sz="2000" kern="1200" dirty="0">
              <a:latin typeface="Calibri" pitchFamily="34" charset="0"/>
              <a:cs typeface="Calibri" pitchFamily="34" charset="0"/>
            </a:rPr>
            <a:t>adj</a:t>
          </a:r>
          <a:r>
            <a:rPr lang="en-US" sz="2000" kern="1200" dirty="0">
              <a:latin typeface="Calibri" pitchFamily="34" charset="0"/>
              <a:cs typeface="Calibri" pitchFamily="34" charset="0"/>
            </a:rPr>
            <a:t>.)</a:t>
          </a:r>
        </a:p>
      </dsp:txBody>
      <dsp:txXfrm>
        <a:off x="5560067" y="5227053"/>
        <a:ext cx="1426792" cy="1174585"/>
      </dsp:txXfrm>
    </dsp:sp>
    <dsp:sp modelId="{CADF5C85-77D1-4BE6-8142-F822C6AD6356}">
      <dsp:nvSpPr>
        <dsp:cNvPr id="0" name=""/>
        <dsp:cNvSpPr/>
      </dsp:nvSpPr>
      <dsp:spPr>
        <a:xfrm rot="8580220">
          <a:off x="4088017" y="4450963"/>
          <a:ext cx="1638264" cy="23065"/>
        </a:xfrm>
        <a:custGeom>
          <a:avLst/>
          <a:gdLst/>
          <a:ahLst/>
          <a:cxnLst/>
          <a:rect l="0" t="0" r="0" b="0"/>
          <a:pathLst>
            <a:path>
              <a:moveTo>
                <a:pt x="0" y="11532"/>
              </a:moveTo>
              <a:lnTo>
                <a:pt x="1638264" y="115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4866193" y="4421540"/>
        <a:ext cx="81913" cy="81913"/>
      </dsp:txXfrm>
    </dsp:sp>
    <dsp:sp modelId="{268F2B43-F66B-4114-A7FA-7722BF2EC447}">
      <dsp:nvSpPr>
        <dsp:cNvPr id="0" name=""/>
        <dsp:cNvSpPr/>
      </dsp:nvSpPr>
      <dsp:spPr>
        <a:xfrm>
          <a:off x="2636379" y="4635025"/>
          <a:ext cx="1815704" cy="170873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ka-GE" sz="2000" kern="1200" dirty="0">
              <a:latin typeface="Calibri" pitchFamily="34" charset="0"/>
              <a:cs typeface="Calibri" pitchFamily="34" charset="0"/>
            </a:rPr>
            <a:t>bond</a:t>
          </a:r>
        </a:p>
        <a:p>
          <a:pPr lvl="0" algn="ctr" defTabSz="889000">
            <a:lnSpc>
              <a:spcPct val="90000"/>
            </a:lnSpc>
            <a:spcBef>
              <a:spcPct val="0"/>
            </a:spcBef>
            <a:spcAft>
              <a:spcPct val="35000"/>
            </a:spcAft>
          </a:pPr>
          <a:r>
            <a:rPr lang="en-US" sz="2000" kern="1200" dirty="0">
              <a:latin typeface="Calibri" pitchFamily="34" charset="0"/>
              <a:cs typeface="Calibri" pitchFamily="34" charset="0"/>
            </a:rPr>
            <a:t>(</a:t>
          </a:r>
          <a:r>
            <a:rPr lang="ka-GE" sz="2000" kern="1200" dirty="0">
              <a:latin typeface="Calibri" pitchFamily="34" charset="0"/>
              <a:cs typeface="Calibri" pitchFamily="34" charset="0"/>
            </a:rPr>
            <a:t>n</a:t>
          </a:r>
          <a:r>
            <a:rPr lang="en-US" sz="2000" kern="1200" dirty="0">
              <a:latin typeface="Calibri" pitchFamily="34" charset="0"/>
              <a:cs typeface="Calibri" pitchFamily="34" charset="0"/>
            </a:rPr>
            <a:t>.)</a:t>
          </a:r>
        </a:p>
      </dsp:txBody>
      <dsp:txXfrm>
        <a:off x="2902283" y="4885263"/>
        <a:ext cx="1283896" cy="1208258"/>
      </dsp:txXfrm>
    </dsp:sp>
    <dsp:sp modelId="{8ADCA6E1-BC1B-4191-8E83-4251D3746691}">
      <dsp:nvSpPr>
        <dsp:cNvPr id="0" name=""/>
        <dsp:cNvSpPr/>
      </dsp:nvSpPr>
      <dsp:spPr>
        <a:xfrm rot="12533022">
          <a:off x="3410214" y="2411613"/>
          <a:ext cx="2159189" cy="23065"/>
        </a:xfrm>
        <a:custGeom>
          <a:avLst/>
          <a:gdLst/>
          <a:ahLst/>
          <a:cxnLst/>
          <a:rect l="0" t="0" r="0" b="0"/>
          <a:pathLst>
            <a:path>
              <a:moveTo>
                <a:pt x="0" y="11532"/>
              </a:moveTo>
              <a:lnTo>
                <a:pt x="2159189" y="115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rot="10800000">
        <a:off x="4435830" y="2369166"/>
        <a:ext cx="107959" cy="107959"/>
      </dsp:txXfrm>
    </dsp:sp>
    <dsp:sp modelId="{6CD2F0FC-8650-4840-826A-24AB96447FF8}">
      <dsp:nvSpPr>
        <dsp:cNvPr id="0" name=""/>
        <dsp:cNvSpPr/>
      </dsp:nvSpPr>
      <dsp:spPr>
        <a:xfrm>
          <a:off x="1850581" y="569777"/>
          <a:ext cx="1808018" cy="179223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ka-GE" sz="2000" kern="1200" dirty="0">
              <a:latin typeface="Calibri" pitchFamily="34" charset="0"/>
              <a:cs typeface="Calibri" pitchFamily="34" charset="0"/>
            </a:rPr>
            <a:t>perspective</a:t>
          </a:r>
        </a:p>
        <a:p>
          <a:pPr lvl="0" algn="ctr" defTabSz="889000">
            <a:lnSpc>
              <a:spcPct val="90000"/>
            </a:lnSpc>
            <a:spcBef>
              <a:spcPct val="0"/>
            </a:spcBef>
            <a:spcAft>
              <a:spcPct val="35000"/>
            </a:spcAft>
          </a:pPr>
          <a:r>
            <a:rPr lang="en-US" sz="2000" kern="1200" dirty="0">
              <a:latin typeface="Calibri" pitchFamily="34" charset="0"/>
              <a:cs typeface="Calibri" pitchFamily="34" charset="0"/>
            </a:rPr>
            <a:t>(</a:t>
          </a:r>
          <a:r>
            <a:rPr lang="ka-GE" sz="2000" kern="1200" dirty="0">
              <a:latin typeface="Calibri" pitchFamily="34" charset="0"/>
              <a:cs typeface="Calibri" pitchFamily="34" charset="0"/>
            </a:rPr>
            <a:t>n</a:t>
          </a:r>
          <a:r>
            <a:rPr lang="en-US" sz="2000" kern="1200" dirty="0">
              <a:latin typeface="Calibri" pitchFamily="34" charset="0"/>
              <a:cs typeface="Calibri" pitchFamily="34" charset="0"/>
            </a:rPr>
            <a:t>.)</a:t>
          </a:r>
        </a:p>
      </dsp:txBody>
      <dsp:txXfrm>
        <a:off x="2115359" y="832244"/>
        <a:ext cx="1278462" cy="1267305"/>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243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1</a:t>
            </a:fld>
            <a:endParaRPr lang="en-US"/>
          </a:p>
        </p:txBody>
      </p:sp>
    </p:spTree>
    <p:extLst>
      <p:ext uri="{BB962C8B-B14F-4D97-AF65-F5344CB8AC3E}">
        <p14:creationId xmlns:p14="http://schemas.microsoft.com/office/powerpoint/2010/main" val="594885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20</a:t>
            </a:fld>
            <a:endParaRPr lang="en-US"/>
          </a:p>
        </p:txBody>
      </p:sp>
    </p:spTree>
    <p:extLst>
      <p:ext uri="{BB962C8B-B14F-4D97-AF65-F5344CB8AC3E}">
        <p14:creationId xmlns:p14="http://schemas.microsoft.com/office/powerpoint/2010/main" val="4049441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133" name="Google Shape;13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2668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133" name="Google Shape;13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2668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133" name="Google Shape;13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2668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133" name="Google Shape;13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2668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33</a:t>
            </a:fld>
            <a:endParaRPr lang="en-US"/>
          </a:p>
        </p:txBody>
      </p:sp>
    </p:spTree>
    <p:extLst>
      <p:ext uri="{BB962C8B-B14F-4D97-AF65-F5344CB8AC3E}">
        <p14:creationId xmlns:p14="http://schemas.microsoft.com/office/powerpoint/2010/main" val="404038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34</a:t>
            </a:fld>
            <a:endParaRPr lang="en-US"/>
          </a:p>
        </p:txBody>
      </p:sp>
    </p:spTree>
    <p:extLst>
      <p:ext uri="{BB962C8B-B14F-4D97-AF65-F5344CB8AC3E}">
        <p14:creationId xmlns:p14="http://schemas.microsoft.com/office/powerpoint/2010/main" val="2958954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35</a:t>
            </a:fld>
            <a:endParaRPr lang="en-US"/>
          </a:p>
        </p:txBody>
      </p:sp>
    </p:spTree>
    <p:extLst>
      <p:ext uri="{BB962C8B-B14F-4D97-AF65-F5344CB8AC3E}">
        <p14:creationId xmlns:p14="http://schemas.microsoft.com/office/powerpoint/2010/main" val="1108515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36</a:t>
            </a:fld>
            <a:endParaRPr lang="en-US"/>
          </a:p>
        </p:txBody>
      </p:sp>
    </p:spTree>
    <p:extLst>
      <p:ext uri="{BB962C8B-B14F-4D97-AF65-F5344CB8AC3E}">
        <p14:creationId xmlns:p14="http://schemas.microsoft.com/office/powerpoint/2010/main" val="169637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37</a:t>
            </a:fld>
            <a:endParaRPr lang="en-US"/>
          </a:p>
        </p:txBody>
      </p:sp>
    </p:spTree>
    <p:extLst>
      <p:ext uri="{BB962C8B-B14F-4D97-AF65-F5344CB8AC3E}">
        <p14:creationId xmlns:p14="http://schemas.microsoft.com/office/powerpoint/2010/main" val="3770354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baseline="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99FC6E21-9687-4A9D-85B4-FA38B77CDF36}" type="slidenum">
              <a:rPr lang="en-US" smtClean="0"/>
              <a:pPr/>
              <a:t>5</a:t>
            </a:fld>
            <a:endParaRPr lang="en-US"/>
          </a:p>
        </p:txBody>
      </p:sp>
    </p:spTree>
    <p:extLst>
      <p:ext uri="{BB962C8B-B14F-4D97-AF65-F5344CB8AC3E}">
        <p14:creationId xmlns:p14="http://schemas.microsoft.com/office/powerpoint/2010/main" val="2137202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38</a:t>
            </a:fld>
            <a:endParaRPr lang="en-US"/>
          </a:p>
        </p:txBody>
      </p:sp>
    </p:spTree>
    <p:extLst>
      <p:ext uri="{BB962C8B-B14F-4D97-AF65-F5344CB8AC3E}">
        <p14:creationId xmlns:p14="http://schemas.microsoft.com/office/powerpoint/2010/main" val="417433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39</a:t>
            </a:fld>
            <a:endParaRPr lang="en-US"/>
          </a:p>
        </p:txBody>
      </p:sp>
    </p:spTree>
    <p:extLst>
      <p:ext uri="{BB962C8B-B14F-4D97-AF65-F5344CB8AC3E}">
        <p14:creationId xmlns:p14="http://schemas.microsoft.com/office/powerpoint/2010/main" val="733844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40</a:t>
            </a:fld>
            <a:endParaRPr lang="en-US"/>
          </a:p>
        </p:txBody>
      </p:sp>
    </p:spTree>
    <p:extLst>
      <p:ext uri="{BB962C8B-B14F-4D97-AF65-F5344CB8AC3E}">
        <p14:creationId xmlns:p14="http://schemas.microsoft.com/office/powerpoint/2010/main" val="3815706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41</a:t>
            </a:fld>
            <a:endParaRPr lang="en-US"/>
          </a:p>
        </p:txBody>
      </p:sp>
    </p:spTree>
    <p:extLst>
      <p:ext uri="{BB962C8B-B14F-4D97-AF65-F5344CB8AC3E}">
        <p14:creationId xmlns:p14="http://schemas.microsoft.com/office/powerpoint/2010/main" val="15979353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42</a:t>
            </a:fld>
            <a:endParaRPr lang="en-US"/>
          </a:p>
        </p:txBody>
      </p:sp>
    </p:spTree>
    <p:extLst>
      <p:ext uri="{BB962C8B-B14F-4D97-AF65-F5344CB8AC3E}">
        <p14:creationId xmlns:p14="http://schemas.microsoft.com/office/powerpoint/2010/main" val="3703552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43</a:t>
            </a:fld>
            <a:endParaRPr lang="en-US"/>
          </a:p>
        </p:txBody>
      </p:sp>
    </p:spTree>
    <p:extLst>
      <p:ext uri="{BB962C8B-B14F-4D97-AF65-F5344CB8AC3E}">
        <p14:creationId xmlns:p14="http://schemas.microsoft.com/office/powerpoint/2010/main" val="24509639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44</a:t>
            </a:fld>
            <a:endParaRPr lang="en-US"/>
          </a:p>
        </p:txBody>
      </p:sp>
    </p:spTree>
    <p:extLst>
      <p:ext uri="{BB962C8B-B14F-4D97-AF65-F5344CB8AC3E}">
        <p14:creationId xmlns:p14="http://schemas.microsoft.com/office/powerpoint/2010/main" val="14901707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45</a:t>
            </a:fld>
            <a:endParaRPr lang="en-US"/>
          </a:p>
        </p:txBody>
      </p:sp>
    </p:spTree>
    <p:extLst>
      <p:ext uri="{BB962C8B-B14F-4D97-AF65-F5344CB8AC3E}">
        <p14:creationId xmlns:p14="http://schemas.microsoft.com/office/powerpoint/2010/main" val="32439518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46</a:t>
            </a:fld>
            <a:endParaRPr lang="en-US"/>
          </a:p>
        </p:txBody>
      </p:sp>
    </p:spTree>
    <p:extLst>
      <p:ext uri="{BB962C8B-B14F-4D97-AF65-F5344CB8AC3E}">
        <p14:creationId xmlns:p14="http://schemas.microsoft.com/office/powerpoint/2010/main" val="28572933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47</a:t>
            </a:fld>
            <a:endParaRPr lang="en-US"/>
          </a:p>
        </p:txBody>
      </p:sp>
    </p:spTree>
    <p:extLst>
      <p:ext uri="{BB962C8B-B14F-4D97-AF65-F5344CB8AC3E}">
        <p14:creationId xmlns:p14="http://schemas.microsoft.com/office/powerpoint/2010/main" val="1466702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13</a:t>
            </a:fld>
            <a:endParaRPr lang="en-US"/>
          </a:p>
        </p:txBody>
      </p:sp>
    </p:spTree>
    <p:extLst>
      <p:ext uri="{BB962C8B-B14F-4D97-AF65-F5344CB8AC3E}">
        <p14:creationId xmlns:p14="http://schemas.microsoft.com/office/powerpoint/2010/main" val="27427956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48</a:t>
            </a:fld>
            <a:endParaRPr lang="en-US"/>
          </a:p>
        </p:txBody>
      </p:sp>
    </p:spTree>
    <p:extLst>
      <p:ext uri="{BB962C8B-B14F-4D97-AF65-F5344CB8AC3E}">
        <p14:creationId xmlns:p14="http://schemas.microsoft.com/office/powerpoint/2010/main" val="2065440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8d3272b2c0_0_3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102" name="Google Shape;102;g8d3272b2c0_0_3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1434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14</a:t>
            </a:fld>
            <a:endParaRPr lang="en-US"/>
          </a:p>
        </p:txBody>
      </p:sp>
    </p:spTree>
    <p:extLst>
      <p:ext uri="{BB962C8B-B14F-4D97-AF65-F5344CB8AC3E}">
        <p14:creationId xmlns:p14="http://schemas.microsoft.com/office/powerpoint/2010/main" val="3481773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15</a:t>
            </a:fld>
            <a:endParaRPr lang="en-US"/>
          </a:p>
        </p:txBody>
      </p:sp>
    </p:spTree>
    <p:extLst>
      <p:ext uri="{BB962C8B-B14F-4D97-AF65-F5344CB8AC3E}">
        <p14:creationId xmlns:p14="http://schemas.microsoft.com/office/powerpoint/2010/main" val="2506718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16</a:t>
            </a:fld>
            <a:endParaRPr lang="en-US"/>
          </a:p>
        </p:txBody>
      </p:sp>
    </p:spTree>
    <p:extLst>
      <p:ext uri="{BB962C8B-B14F-4D97-AF65-F5344CB8AC3E}">
        <p14:creationId xmlns:p14="http://schemas.microsoft.com/office/powerpoint/2010/main" val="1950554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17</a:t>
            </a:fld>
            <a:endParaRPr lang="en-US"/>
          </a:p>
        </p:txBody>
      </p:sp>
    </p:spTree>
    <p:extLst>
      <p:ext uri="{BB962C8B-B14F-4D97-AF65-F5344CB8AC3E}">
        <p14:creationId xmlns:p14="http://schemas.microsoft.com/office/powerpoint/2010/main" val="75871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18</a:t>
            </a:fld>
            <a:endParaRPr lang="en-US"/>
          </a:p>
        </p:txBody>
      </p:sp>
    </p:spTree>
    <p:extLst>
      <p:ext uri="{BB962C8B-B14F-4D97-AF65-F5344CB8AC3E}">
        <p14:creationId xmlns:p14="http://schemas.microsoft.com/office/powerpoint/2010/main" val="3228952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19</a:t>
            </a:fld>
            <a:endParaRPr lang="en-US"/>
          </a:p>
        </p:txBody>
      </p:sp>
    </p:spTree>
    <p:extLst>
      <p:ext uri="{BB962C8B-B14F-4D97-AF65-F5344CB8AC3E}">
        <p14:creationId xmlns:p14="http://schemas.microsoft.com/office/powerpoint/2010/main" val="2571489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4/7/2021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4263677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4/7/2021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730577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4/7/2021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1559950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4/7/2021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1013769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pPr/>
              <a:t>4/7/2021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1348183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pPr/>
              <a:t>4/7/2021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2575839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pPr/>
              <a:t>4/7/2021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4181238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pPr/>
              <a:t>4/7/2021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799956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pPr/>
              <a:t>4/7/2021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2022454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pPr/>
              <a:t>4/7/2021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2062730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pPr/>
              <a:t>4/7/2021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3380755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pPr/>
              <a:t>4/7/2021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pPr/>
              <a:t>‹#›</a:t>
            </a:fld>
            <a:endParaRPr lang="en-US" dirty="0"/>
          </a:p>
        </p:txBody>
      </p:sp>
    </p:spTree>
    <p:extLst>
      <p:ext uri="{BB962C8B-B14F-4D97-AF65-F5344CB8AC3E}">
        <p14:creationId xmlns:p14="http://schemas.microsoft.com/office/powerpoint/2010/main" val="11863455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5.tiff"/></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tiff"/><Relationship Id="rId4" Type="http://schemas.openxmlformats.org/officeDocument/2006/relationships/image" Target="../media/image6.jp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6.jp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6.jp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52083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a16="http://schemas.microsoft.com/office/drawing/2014/main" xmlns=""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a16="http://schemas.microsoft.com/office/drawing/2014/main" xmlns=""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6660" y="1694328"/>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4039713" y="1777044"/>
            <a:ext cx="4014505" cy="2730488"/>
            <a:chOff x="2593802" y="160340"/>
            <a:chExt cx="2984912" cy="993234"/>
          </a:xfrm>
        </p:grpSpPr>
        <p:sp>
          <p:nvSpPr>
            <p:cNvPr id="15" name="Oval 14"/>
            <p:cNvSpPr/>
            <p:nvPr/>
          </p:nvSpPr>
          <p:spPr>
            <a:xfrm>
              <a:off x="2593802" y="182814"/>
              <a:ext cx="2984912" cy="97076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en-US" sz="4400" dirty="0"/>
                <a:t>s</a:t>
              </a:r>
              <a:r>
                <a:rPr lang="en-US" sz="4400" dirty="0" smtClean="0"/>
                <a:t>upportive</a:t>
              </a:r>
            </a:p>
            <a:p>
              <a:pPr lvl="0" algn="ctr"/>
              <a:r>
                <a:rPr lang="en-US" sz="4400" dirty="0" smtClean="0"/>
                <a:t>(adj.)</a:t>
              </a:r>
              <a:endParaRPr lang="en-US" sz="4400" dirty="0"/>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3669139" y="4507532"/>
            <a:ext cx="4755651" cy="1127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latin typeface="Calibri (Body)"/>
              </a:rPr>
              <a:t>მხარდამჭერი </a:t>
            </a:r>
            <a:r>
              <a:rPr lang="ka-GE" sz="2800" dirty="0" smtClean="0">
                <a:latin typeface="Calibri (Body)"/>
              </a:rPr>
              <a:t>(</a:t>
            </a:r>
            <a:r>
              <a:rPr lang="ka-GE" sz="2800" dirty="0">
                <a:latin typeface="Calibri (Body)"/>
              </a:rPr>
              <a:t>ემოციურად, </a:t>
            </a:r>
          </a:p>
          <a:p>
            <a:pPr algn="ctr"/>
            <a:r>
              <a:rPr lang="ka-GE" sz="2800" dirty="0">
                <a:latin typeface="Calibri (Body)"/>
              </a:rPr>
              <a:t>მორალურად)</a:t>
            </a:r>
          </a:p>
        </p:txBody>
      </p:sp>
      <p:sp>
        <p:nvSpPr>
          <p:cNvPr id="14" name="Rectangle 13">
            <a:extLst>
              <a:ext uri="{FF2B5EF4-FFF2-40B4-BE49-F238E27FC236}">
                <a16:creationId xmlns:a16="http://schemas.microsoft.com/office/drawing/2014/main" xmlns=""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Tree>
    <p:extLst>
      <p:ext uri="{BB962C8B-B14F-4D97-AF65-F5344CB8AC3E}">
        <p14:creationId xmlns:p14="http://schemas.microsoft.com/office/powerpoint/2010/main" val="27681902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a16="http://schemas.microsoft.com/office/drawing/2014/main" xmlns=""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a16="http://schemas.microsoft.com/office/drawing/2014/main" xmlns=""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6660" y="1694328"/>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4062125" y="1870387"/>
            <a:ext cx="3969682" cy="2730488"/>
            <a:chOff x="2593802" y="160340"/>
            <a:chExt cx="2984912" cy="993234"/>
          </a:xfrm>
        </p:grpSpPr>
        <p:sp>
          <p:nvSpPr>
            <p:cNvPr id="15" name="Oval 14"/>
            <p:cNvSpPr/>
            <p:nvPr/>
          </p:nvSpPr>
          <p:spPr>
            <a:xfrm>
              <a:off x="2593802" y="182814"/>
              <a:ext cx="2984912" cy="97076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en-US" sz="4400" dirty="0"/>
                <a:t>s</a:t>
              </a:r>
              <a:r>
                <a:rPr lang="en-US" sz="4400" dirty="0" smtClean="0"/>
                <a:t>elfless</a:t>
              </a:r>
            </a:p>
            <a:p>
              <a:pPr lvl="0" algn="ctr"/>
              <a:r>
                <a:rPr lang="en-US" sz="4400" dirty="0" smtClean="0"/>
                <a:t>(adj.)</a:t>
              </a:r>
              <a:endParaRPr lang="en-US" sz="4400" dirty="0"/>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3940114" y="4600875"/>
            <a:ext cx="4213704" cy="938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smtClean="0">
                <a:latin typeface="Calibri (Body)"/>
              </a:rPr>
              <a:t>უანგარო, არაეგოისტი</a:t>
            </a:r>
            <a:endParaRPr lang="ka-GE" sz="2800" dirty="0">
              <a:latin typeface="Calibri (Body)"/>
            </a:endParaRPr>
          </a:p>
        </p:txBody>
      </p:sp>
      <p:sp>
        <p:nvSpPr>
          <p:cNvPr id="14" name="Rectangle 13">
            <a:extLst>
              <a:ext uri="{FF2B5EF4-FFF2-40B4-BE49-F238E27FC236}">
                <a16:creationId xmlns:a16="http://schemas.microsoft.com/office/drawing/2014/main" xmlns=""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Tree>
    <p:extLst>
      <p:ext uri="{BB962C8B-B14F-4D97-AF65-F5344CB8AC3E}">
        <p14:creationId xmlns:p14="http://schemas.microsoft.com/office/powerpoint/2010/main" val="13494316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a16="http://schemas.microsoft.com/office/drawing/2014/main" xmlns=""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a16="http://schemas.microsoft.com/office/drawing/2014/main" xmlns=""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6660" y="1694328"/>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4110270" y="1932170"/>
            <a:ext cx="3873392" cy="2668705"/>
            <a:chOff x="2979345" y="50533"/>
            <a:chExt cx="2213826" cy="970760"/>
          </a:xfrm>
        </p:grpSpPr>
        <p:sp>
          <p:nvSpPr>
            <p:cNvPr id="15" name="Oval 14"/>
            <p:cNvSpPr/>
            <p:nvPr/>
          </p:nvSpPr>
          <p:spPr>
            <a:xfrm>
              <a:off x="2979345" y="50533"/>
              <a:ext cx="2213826" cy="97076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en-US" sz="4400" dirty="0"/>
                <a:t>f</a:t>
              </a:r>
              <a:r>
                <a:rPr lang="en-US" sz="4400" dirty="0" smtClean="0"/>
                <a:t>orgiving</a:t>
              </a:r>
            </a:p>
            <a:p>
              <a:pPr lvl="0" algn="ctr"/>
              <a:r>
                <a:rPr lang="en-US" sz="4400" dirty="0" smtClean="0"/>
                <a:t>(adj.)</a:t>
              </a:r>
              <a:endParaRPr lang="en-US" sz="4400" dirty="0"/>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3940114" y="4600875"/>
            <a:ext cx="4213704" cy="938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smtClean="0">
                <a:latin typeface="Calibri (Body)"/>
              </a:rPr>
              <a:t>მიმტევებელი</a:t>
            </a:r>
            <a:endParaRPr lang="ka-GE" sz="2800" dirty="0">
              <a:latin typeface="Calibri (Body)"/>
            </a:endParaRPr>
          </a:p>
        </p:txBody>
      </p:sp>
      <p:sp>
        <p:nvSpPr>
          <p:cNvPr id="14" name="Rectangle 13">
            <a:extLst>
              <a:ext uri="{FF2B5EF4-FFF2-40B4-BE49-F238E27FC236}">
                <a16:creationId xmlns:a16="http://schemas.microsoft.com/office/drawing/2014/main" xmlns=""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Tree>
    <p:extLst>
      <p:ext uri="{BB962C8B-B14F-4D97-AF65-F5344CB8AC3E}">
        <p14:creationId xmlns:p14="http://schemas.microsoft.com/office/powerpoint/2010/main" val="32943526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90;p1">
            <a:extLst>
              <a:ext uri="{FF2B5EF4-FFF2-40B4-BE49-F238E27FC236}">
                <a16:creationId xmlns:a16="http://schemas.microsoft.com/office/drawing/2014/main" xmlns="" id="{34D290AD-D658-3F4C-AFC7-93B288429BA5}"/>
              </a:ext>
            </a:extLst>
          </p:cNvPr>
          <p:cNvPicPr preferRelativeResize="0"/>
          <p:nvPr/>
        </p:nvPicPr>
        <p:blipFill rotWithShape="1">
          <a:blip r:embed="rId3" cstate="print">
            <a:alphaModFix/>
          </a:blip>
          <a:srcRect/>
          <a:stretch/>
        </p:blipFill>
        <p:spPr>
          <a:xfrm>
            <a:off x="666210" y="358370"/>
            <a:ext cx="2164081" cy="968991"/>
          </a:xfrm>
          <a:prstGeom prst="rect">
            <a:avLst/>
          </a:prstGeom>
          <a:noFill/>
          <a:ln>
            <a:noFill/>
          </a:ln>
        </p:spPr>
      </p:pic>
      <p:pic>
        <p:nvPicPr>
          <p:cNvPr id="19" name="Picture 18">
            <a:extLst>
              <a:ext uri="{FF2B5EF4-FFF2-40B4-BE49-F238E27FC236}">
                <a16:creationId xmlns:a16="http://schemas.microsoft.com/office/drawing/2014/main" xmlns="" id="{C843C2F6-4FAC-6048-AC72-CC36157AD08E}"/>
              </a:ext>
            </a:extLst>
          </p:cNvPr>
          <p:cNvPicPr>
            <a:picLocks noChangeAspect="1"/>
          </p:cNvPicPr>
          <p:nvPr/>
        </p:nvPicPr>
        <p:blipFill>
          <a:blip r:embed="rId4" cstate="print"/>
          <a:stretch>
            <a:fillRect/>
          </a:stretch>
        </p:blipFill>
        <p:spPr>
          <a:xfrm>
            <a:off x="2830291" y="358369"/>
            <a:ext cx="2376972" cy="968991"/>
          </a:xfrm>
          <a:prstGeom prst="rect">
            <a:avLst/>
          </a:prstGeom>
        </p:spPr>
      </p:pic>
      <p:sp>
        <p:nvSpPr>
          <p:cNvPr id="14" name="Rectangle 13">
            <a:extLst>
              <a:ext uri="{FF2B5EF4-FFF2-40B4-BE49-F238E27FC236}">
                <a16:creationId xmlns:a16="http://schemas.microsoft.com/office/drawing/2014/main" xmlns="" id="{28E10069-D8A3-7143-90C5-5815A34D0E16}"/>
              </a:ext>
            </a:extLst>
          </p:cNvPr>
          <p:cNvSpPr/>
          <p:nvPr/>
        </p:nvSpPr>
        <p:spPr>
          <a:xfrm>
            <a:off x="8325852" y="279155"/>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
        <p:nvSpPr>
          <p:cNvPr id="15" name="Rectangle 14">
            <a:extLst>
              <a:ext uri="{FF2B5EF4-FFF2-40B4-BE49-F238E27FC236}">
                <a16:creationId xmlns:a16="http://schemas.microsoft.com/office/drawing/2014/main" xmlns="" id="{75C65A64-BBFC-A34F-A238-52B33C8D3C0A}"/>
              </a:ext>
            </a:extLst>
          </p:cNvPr>
          <p:cNvSpPr/>
          <p:nvPr/>
        </p:nvSpPr>
        <p:spPr>
          <a:xfrm>
            <a:off x="144872" y="1983131"/>
            <a:ext cx="1247488" cy="1000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 </a:t>
            </a:r>
            <a:r>
              <a:rPr lang="ka-GE" sz="2000" dirty="0">
                <a:latin typeface="Calibri" pitchFamily="34" charset="0"/>
                <a:cs typeface="Calibri" pitchFamily="34" charset="0"/>
              </a:rPr>
              <a:t>kind</a:t>
            </a:r>
            <a:endParaRPr lang="en-US" sz="2000" dirty="0">
              <a:latin typeface="Calibri" pitchFamily="34" charset="0"/>
              <a:cs typeface="Calibri" pitchFamily="34" charset="0"/>
            </a:endParaRPr>
          </a:p>
        </p:txBody>
      </p:sp>
      <p:sp>
        <p:nvSpPr>
          <p:cNvPr id="23" name="Rectangle 22">
            <a:extLst>
              <a:ext uri="{FF2B5EF4-FFF2-40B4-BE49-F238E27FC236}">
                <a16:creationId xmlns:a16="http://schemas.microsoft.com/office/drawing/2014/main" xmlns="" id="{98BEDB9E-EB6A-4B4F-9444-8295495C7DCD}"/>
              </a:ext>
            </a:extLst>
          </p:cNvPr>
          <p:cNvSpPr/>
          <p:nvPr/>
        </p:nvSpPr>
        <p:spPr>
          <a:xfrm>
            <a:off x="1748250" y="1986713"/>
            <a:ext cx="1453473" cy="10000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a:latin typeface="Calibri" pitchFamily="34" charset="0"/>
                <a:cs typeface="Calibri" pitchFamily="34" charset="0"/>
              </a:rPr>
              <a:t>honest</a:t>
            </a:r>
            <a:endParaRPr lang="en-US" sz="2000" dirty="0">
              <a:latin typeface="Calibri" pitchFamily="34" charset="0"/>
              <a:cs typeface="Calibri" pitchFamily="34" charset="0"/>
            </a:endParaRPr>
          </a:p>
        </p:txBody>
      </p:sp>
      <p:sp>
        <p:nvSpPr>
          <p:cNvPr id="25" name="Rectangle 24">
            <a:extLst>
              <a:ext uri="{FF2B5EF4-FFF2-40B4-BE49-F238E27FC236}">
                <a16:creationId xmlns:a16="http://schemas.microsoft.com/office/drawing/2014/main" xmlns="" id="{5980FB20-63E4-BE46-99A5-8C5F2BD78481}"/>
              </a:ext>
            </a:extLst>
          </p:cNvPr>
          <p:cNvSpPr/>
          <p:nvPr/>
        </p:nvSpPr>
        <p:spPr>
          <a:xfrm>
            <a:off x="3487036" y="1969483"/>
            <a:ext cx="1426157" cy="1000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 </a:t>
            </a:r>
            <a:r>
              <a:rPr lang="ka-GE" sz="2000" dirty="0">
                <a:latin typeface="Calibri" pitchFamily="34" charset="0"/>
                <a:cs typeface="Calibri" pitchFamily="34" charset="0"/>
              </a:rPr>
              <a:t>loyal</a:t>
            </a:r>
            <a:endParaRPr lang="en-US" sz="2000" dirty="0">
              <a:latin typeface="Calibri" pitchFamily="34" charset="0"/>
              <a:cs typeface="Calibri" pitchFamily="34" charset="0"/>
            </a:endParaRPr>
          </a:p>
        </p:txBody>
      </p:sp>
      <p:sp>
        <p:nvSpPr>
          <p:cNvPr id="26" name="Rectangle 25">
            <a:extLst>
              <a:ext uri="{FF2B5EF4-FFF2-40B4-BE49-F238E27FC236}">
                <a16:creationId xmlns:a16="http://schemas.microsoft.com/office/drawing/2014/main" xmlns="" id="{3636F97D-761E-0E49-B150-DEF98E2BC03A}"/>
              </a:ext>
            </a:extLst>
          </p:cNvPr>
          <p:cNvSpPr/>
          <p:nvPr/>
        </p:nvSpPr>
        <p:spPr>
          <a:xfrm>
            <a:off x="9129272" y="1986712"/>
            <a:ext cx="1414978" cy="982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a:latin typeface="Calibri" pitchFamily="34" charset="0"/>
                <a:cs typeface="Calibri" pitchFamily="34" charset="0"/>
              </a:rPr>
              <a:t>forgiving</a:t>
            </a:r>
            <a:endParaRPr lang="en-US" sz="2000" dirty="0">
              <a:latin typeface="Calibri" pitchFamily="34" charset="0"/>
              <a:cs typeface="Calibri" pitchFamily="34" charset="0"/>
            </a:endParaRPr>
          </a:p>
        </p:txBody>
      </p:sp>
      <p:sp>
        <p:nvSpPr>
          <p:cNvPr id="28" name="Rectangle 27">
            <a:extLst>
              <a:ext uri="{FF2B5EF4-FFF2-40B4-BE49-F238E27FC236}">
                <a16:creationId xmlns:a16="http://schemas.microsoft.com/office/drawing/2014/main" xmlns="" id="{D583F353-28E1-BA4A-8756-4ED34EAED89B}"/>
              </a:ext>
            </a:extLst>
          </p:cNvPr>
          <p:cNvSpPr/>
          <p:nvPr/>
        </p:nvSpPr>
        <p:spPr>
          <a:xfrm>
            <a:off x="10813774" y="1986712"/>
            <a:ext cx="1196256" cy="982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a:latin typeface="Calibri" pitchFamily="34" charset="0"/>
                <a:cs typeface="Calibri" pitchFamily="34" charset="0"/>
              </a:rPr>
              <a:t>patient</a:t>
            </a:r>
            <a:endParaRPr lang="en-US" sz="2000" dirty="0">
              <a:latin typeface="Calibri" pitchFamily="34" charset="0"/>
              <a:cs typeface="Calibri" pitchFamily="34" charset="0"/>
            </a:endParaRPr>
          </a:p>
        </p:txBody>
      </p:sp>
      <p:sp>
        <p:nvSpPr>
          <p:cNvPr id="29" name="Rectangle 28">
            <a:extLst>
              <a:ext uri="{FF2B5EF4-FFF2-40B4-BE49-F238E27FC236}">
                <a16:creationId xmlns:a16="http://schemas.microsoft.com/office/drawing/2014/main" xmlns="" id="{C6BF71C7-3E06-C34B-9A07-82C3CC37A521}"/>
              </a:ext>
            </a:extLst>
          </p:cNvPr>
          <p:cNvSpPr/>
          <p:nvPr/>
        </p:nvSpPr>
        <p:spPr>
          <a:xfrm>
            <a:off x="7231284" y="1969483"/>
            <a:ext cx="1611139" cy="1000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a:latin typeface="Calibri" pitchFamily="34" charset="0"/>
                <a:cs typeface="Calibri" pitchFamily="34" charset="0"/>
              </a:rPr>
              <a:t>selfless</a:t>
            </a:r>
            <a:endParaRPr lang="en-US" sz="2000" dirty="0">
              <a:latin typeface="Calibri" pitchFamily="34" charset="0"/>
              <a:cs typeface="Calibri" pitchFamily="34" charset="0"/>
            </a:endParaRPr>
          </a:p>
        </p:txBody>
      </p:sp>
      <p:sp>
        <p:nvSpPr>
          <p:cNvPr id="39" name="Rectangle 38">
            <a:extLst>
              <a:ext uri="{FF2B5EF4-FFF2-40B4-BE49-F238E27FC236}">
                <a16:creationId xmlns:a16="http://schemas.microsoft.com/office/drawing/2014/main" xmlns="" id="{3C98E12F-02A6-D44E-80BC-F2D0741B5F61}"/>
              </a:ext>
            </a:extLst>
          </p:cNvPr>
          <p:cNvSpPr/>
          <p:nvPr/>
        </p:nvSpPr>
        <p:spPr>
          <a:xfrm>
            <a:off x="666210" y="3731744"/>
            <a:ext cx="10681461" cy="13897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hangingPunct="0"/>
            <a:r>
              <a:rPr lang="en-US" sz="2400" dirty="0"/>
              <a:t>C</a:t>
            </a:r>
            <a:r>
              <a:rPr lang="en-US" sz="2400" dirty="0" smtClean="0"/>
              <a:t>aring</a:t>
            </a:r>
            <a:r>
              <a:rPr lang="en-US" sz="2400" dirty="0"/>
              <a:t> about other people’s needs and problems more than your </a:t>
            </a:r>
            <a:r>
              <a:rPr lang="en-US" sz="2400" dirty="0" smtClean="0"/>
              <a:t>own</a:t>
            </a:r>
            <a:endParaRPr lang="en-US" sz="2400" dirty="0"/>
          </a:p>
        </p:txBody>
      </p:sp>
      <p:sp>
        <p:nvSpPr>
          <p:cNvPr id="27" name="Rectangle 26">
            <a:extLst>
              <a:ext uri="{FF2B5EF4-FFF2-40B4-BE49-F238E27FC236}">
                <a16:creationId xmlns:a16="http://schemas.microsoft.com/office/drawing/2014/main" xmlns="" id="{0A81A3AF-545D-E943-AC2F-63CF927CBA0D}"/>
              </a:ext>
            </a:extLst>
          </p:cNvPr>
          <p:cNvSpPr/>
          <p:nvPr/>
        </p:nvSpPr>
        <p:spPr>
          <a:xfrm>
            <a:off x="5301713" y="1986713"/>
            <a:ext cx="1642721" cy="1000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a:latin typeface="Calibri" pitchFamily="34" charset="0"/>
                <a:cs typeface="Calibri" pitchFamily="34" charset="0"/>
              </a:rPr>
              <a:t>supportive</a:t>
            </a:r>
            <a:endParaRPr lang="en-US" sz="2000" dirty="0">
              <a:latin typeface="Calibri" pitchFamily="34" charset="0"/>
              <a:cs typeface="Calibri" pitchFamily="34" charset="0"/>
            </a:endParaRPr>
          </a:p>
        </p:txBody>
      </p:sp>
    </p:spTree>
    <p:extLst>
      <p:ext uri="{BB962C8B-B14F-4D97-AF65-F5344CB8AC3E}">
        <p14:creationId xmlns:p14="http://schemas.microsoft.com/office/powerpoint/2010/main" val="208897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2383 0.10648 L -0.18229 0.52083 " pathEditMode="relative" rAng="0" ptsTypes="AA">
                                      <p:cBhvr>
                                        <p:cTn id="6" dur="2000" fill="hold"/>
                                        <p:tgtEl>
                                          <p:spTgt spid="29"/>
                                        </p:tgtEl>
                                        <p:attrNameLst>
                                          <p:attrName>ppt_x</p:attrName>
                                          <p:attrName>ppt_y</p:attrName>
                                        </p:attrNameLst>
                                      </p:cBhvr>
                                      <p:rCtr x="-10312" y="207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90;p1">
            <a:extLst>
              <a:ext uri="{FF2B5EF4-FFF2-40B4-BE49-F238E27FC236}">
                <a16:creationId xmlns:a16="http://schemas.microsoft.com/office/drawing/2014/main" xmlns="" id="{34D290AD-D658-3F4C-AFC7-93B288429BA5}"/>
              </a:ext>
            </a:extLst>
          </p:cNvPr>
          <p:cNvPicPr preferRelativeResize="0"/>
          <p:nvPr/>
        </p:nvPicPr>
        <p:blipFill rotWithShape="1">
          <a:blip r:embed="rId3" cstate="print">
            <a:alphaModFix/>
          </a:blip>
          <a:srcRect/>
          <a:stretch/>
        </p:blipFill>
        <p:spPr>
          <a:xfrm>
            <a:off x="666210" y="358370"/>
            <a:ext cx="2164081" cy="968991"/>
          </a:xfrm>
          <a:prstGeom prst="rect">
            <a:avLst/>
          </a:prstGeom>
          <a:noFill/>
          <a:ln>
            <a:noFill/>
          </a:ln>
        </p:spPr>
      </p:pic>
      <p:pic>
        <p:nvPicPr>
          <p:cNvPr id="19" name="Picture 18">
            <a:extLst>
              <a:ext uri="{FF2B5EF4-FFF2-40B4-BE49-F238E27FC236}">
                <a16:creationId xmlns:a16="http://schemas.microsoft.com/office/drawing/2014/main" xmlns="" id="{C843C2F6-4FAC-6048-AC72-CC36157AD08E}"/>
              </a:ext>
            </a:extLst>
          </p:cNvPr>
          <p:cNvPicPr>
            <a:picLocks noChangeAspect="1"/>
          </p:cNvPicPr>
          <p:nvPr/>
        </p:nvPicPr>
        <p:blipFill>
          <a:blip r:embed="rId4" cstate="print"/>
          <a:stretch>
            <a:fillRect/>
          </a:stretch>
        </p:blipFill>
        <p:spPr>
          <a:xfrm>
            <a:off x="2830291" y="358369"/>
            <a:ext cx="2376972" cy="968991"/>
          </a:xfrm>
          <a:prstGeom prst="rect">
            <a:avLst/>
          </a:prstGeom>
        </p:spPr>
      </p:pic>
      <p:sp>
        <p:nvSpPr>
          <p:cNvPr id="14" name="Rectangle 13">
            <a:extLst>
              <a:ext uri="{FF2B5EF4-FFF2-40B4-BE49-F238E27FC236}">
                <a16:creationId xmlns:a16="http://schemas.microsoft.com/office/drawing/2014/main" xmlns="" id="{28E10069-D8A3-7143-90C5-5815A34D0E16}"/>
              </a:ext>
            </a:extLst>
          </p:cNvPr>
          <p:cNvSpPr/>
          <p:nvPr/>
        </p:nvSpPr>
        <p:spPr>
          <a:xfrm>
            <a:off x="8325852" y="279155"/>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
        <p:nvSpPr>
          <p:cNvPr id="15" name="Rectangle 14">
            <a:extLst>
              <a:ext uri="{FF2B5EF4-FFF2-40B4-BE49-F238E27FC236}">
                <a16:creationId xmlns:a16="http://schemas.microsoft.com/office/drawing/2014/main" xmlns="" id="{75C65A64-BBFC-A34F-A238-52B33C8D3C0A}"/>
              </a:ext>
            </a:extLst>
          </p:cNvPr>
          <p:cNvSpPr/>
          <p:nvPr/>
        </p:nvSpPr>
        <p:spPr>
          <a:xfrm>
            <a:off x="532263" y="1969483"/>
            <a:ext cx="1381435" cy="1000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 </a:t>
            </a:r>
            <a:r>
              <a:rPr lang="ka-GE" sz="2000" dirty="0">
                <a:latin typeface="Calibri" pitchFamily="34" charset="0"/>
                <a:cs typeface="Calibri" pitchFamily="34" charset="0"/>
              </a:rPr>
              <a:t>kind</a:t>
            </a:r>
            <a:endParaRPr lang="en-US" sz="2000" dirty="0">
              <a:latin typeface="Calibri" pitchFamily="34" charset="0"/>
              <a:cs typeface="Calibri" pitchFamily="34" charset="0"/>
            </a:endParaRPr>
          </a:p>
        </p:txBody>
      </p:sp>
      <p:sp>
        <p:nvSpPr>
          <p:cNvPr id="23" name="Rectangle 22">
            <a:extLst>
              <a:ext uri="{FF2B5EF4-FFF2-40B4-BE49-F238E27FC236}">
                <a16:creationId xmlns:a16="http://schemas.microsoft.com/office/drawing/2014/main" xmlns="" id="{98BEDB9E-EB6A-4B4F-9444-8295495C7DCD}"/>
              </a:ext>
            </a:extLst>
          </p:cNvPr>
          <p:cNvSpPr/>
          <p:nvPr/>
        </p:nvSpPr>
        <p:spPr>
          <a:xfrm>
            <a:off x="2369187" y="2003942"/>
            <a:ext cx="1562963" cy="10000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a:latin typeface="Calibri" pitchFamily="34" charset="0"/>
                <a:cs typeface="Calibri" pitchFamily="34" charset="0"/>
              </a:rPr>
              <a:t>honest</a:t>
            </a:r>
            <a:endParaRPr lang="en-US" sz="2000" dirty="0">
              <a:latin typeface="Calibri" pitchFamily="34" charset="0"/>
              <a:cs typeface="Calibri" pitchFamily="34" charset="0"/>
            </a:endParaRPr>
          </a:p>
        </p:txBody>
      </p:sp>
      <p:sp>
        <p:nvSpPr>
          <p:cNvPr id="25" name="Rectangle 24">
            <a:extLst>
              <a:ext uri="{FF2B5EF4-FFF2-40B4-BE49-F238E27FC236}">
                <a16:creationId xmlns:a16="http://schemas.microsoft.com/office/drawing/2014/main" xmlns="" id="{5980FB20-63E4-BE46-99A5-8C5F2BD78481}"/>
              </a:ext>
            </a:extLst>
          </p:cNvPr>
          <p:cNvSpPr/>
          <p:nvPr/>
        </p:nvSpPr>
        <p:spPr>
          <a:xfrm>
            <a:off x="4336948" y="1986713"/>
            <a:ext cx="1548820" cy="1000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 </a:t>
            </a:r>
            <a:r>
              <a:rPr lang="ka-GE" sz="2000" dirty="0">
                <a:latin typeface="Calibri" pitchFamily="34" charset="0"/>
                <a:cs typeface="Calibri" pitchFamily="34" charset="0"/>
              </a:rPr>
              <a:t>loyal</a:t>
            </a:r>
            <a:endParaRPr lang="en-US" sz="2000" dirty="0">
              <a:latin typeface="Calibri" pitchFamily="34" charset="0"/>
              <a:cs typeface="Calibri" pitchFamily="34" charset="0"/>
            </a:endParaRPr>
          </a:p>
        </p:txBody>
      </p:sp>
      <p:sp>
        <p:nvSpPr>
          <p:cNvPr id="26" name="Rectangle 25">
            <a:extLst>
              <a:ext uri="{FF2B5EF4-FFF2-40B4-BE49-F238E27FC236}">
                <a16:creationId xmlns:a16="http://schemas.microsoft.com/office/drawing/2014/main" xmlns="" id="{3636F97D-761E-0E49-B150-DEF98E2BC03A}"/>
              </a:ext>
            </a:extLst>
          </p:cNvPr>
          <p:cNvSpPr/>
          <p:nvPr/>
        </p:nvSpPr>
        <p:spPr>
          <a:xfrm>
            <a:off x="8537608" y="2003942"/>
            <a:ext cx="1414978" cy="982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a:latin typeface="Calibri" pitchFamily="34" charset="0"/>
                <a:cs typeface="Calibri" pitchFamily="34" charset="0"/>
              </a:rPr>
              <a:t>forgiving</a:t>
            </a:r>
            <a:endParaRPr lang="en-US" sz="2000" dirty="0">
              <a:latin typeface="Calibri" pitchFamily="34" charset="0"/>
              <a:cs typeface="Calibri" pitchFamily="34" charset="0"/>
            </a:endParaRPr>
          </a:p>
        </p:txBody>
      </p:sp>
      <p:sp>
        <p:nvSpPr>
          <p:cNvPr id="28" name="Rectangle 27">
            <a:extLst>
              <a:ext uri="{FF2B5EF4-FFF2-40B4-BE49-F238E27FC236}">
                <a16:creationId xmlns:a16="http://schemas.microsoft.com/office/drawing/2014/main" xmlns="" id="{D583F353-28E1-BA4A-8756-4ED34EAED89B}"/>
              </a:ext>
            </a:extLst>
          </p:cNvPr>
          <p:cNvSpPr/>
          <p:nvPr/>
        </p:nvSpPr>
        <p:spPr>
          <a:xfrm>
            <a:off x="10330647" y="1978096"/>
            <a:ext cx="1365483" cy="982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a:latin typeface="Calibri" pitchFamily="34" charset="0"/>
                <a:cs typeface="Calibri" pitchFamily="34" charset="0"/>
              </a:rPr>
              <a:t>patient</a:t>
            </a:r>
            <a:endParaRPr lang="en-US" sz="2000" dirty="0">
              <a:latin typeface="Calibri" pitchFamily="34" charset="0"/>
              <a:cs typeface="Calibri" pitchFamily="34" charset="0"/>
            </a:endParaRPr>
          </a:p>
        </p:txBody>
      </p:sp>
      <p:sp>
        <p:nvSpPr>
          <p:cNvPr id="39" name="Rectangle 38">
            <a:extLst>
              <a:ext uri="{FF2B5EF4-FFF2-40B4-BE49-F238E27FC236}">
                <a16:creationId xmlns:a16="http://schemas.microsoft.com/office/drawing/2014/main" xmlns="" id="{3C98E12F-02A6-D44E-80BC-F2D0741B5F61}"/>
              </a:ext>
            </a:extLst>
          </p:cNvPr>
          <p:cNvSpPr/>
          <p:nvPr/>
        </p:nvSpPr>
        <p:spPr>
          <a:xfrm>
            <a:off x="666209" y="3481487"/>
            <a:ext cx="10681461" cy="13897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hangingPunct="0"/>
            <a:r>
              <a:rPr lang="en-US" sz="2400" dirty="0"/>
              <a:t/>
            </a:r>
            <a:br>
              <a:rPr lang="en-US" sz="2400" dirty="0"/>
            </a:br>
            <a:r>
              <a:rPr lang="en-US" sz="2400" dirty="0" smtClean="0"/>
              <a:t>Willing</a:t>
            </a:r>
            <a:r>
              <a:rPr lang="en-US" sz="2400" dirty="0"/>
              <a:t> to support, work for, or be a friend to someone, even in difficult </a:t>
            </a:r>
            <a:r>
              <a:rPr lang="en-US" sz="2400" dirty="0" smtClean="0"/>
              <a:t>times</a:t>
            </a:r>
            <a:r>
              <a:rPr lang="en-US" sz="2400" dirty="0"/>
              <a:t/>
            </a:r>
            <a:br>
              <a:rPr lang="en-US" sz="2400" dirty="0"/>
            </a:br>
            <a:endParaRPr lang="en-US" sz="2400" dirty="0"/>
          </a:p>
        </p:txBody>
      </p:sp>
      <p:sp>
        <p:nvSpPr>
          <p:cNvPr id="27" name="Rectangle 26">
            <a:extLst>
              <a:ext uri="{FF2B5EF4-FFF2-40B4-BE49-F238E27FC236}">
                <a16:creationId xmlns:a16="http://schemas.microsoft.com/office/drawing/2014/main" xmlns="" id="{0A81A3AF-545D-E943-AC2F-63CF927CBA0D}"/>
              </a:ext>
            </a:extLst>
          </p:cNvPr>
          <p:cNvSpPr/>
          <p:nvPr/>
        </p:nvSpPr>
        <p:spPr>
          <a:xfrm>
            <a:off x="6344129" y="1986713"/>
            <a:ext cx="1642721" cy="1000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a:latin typeface="Calibri" pitchFamily="34" charset="0"/>
                <a:cs typeface="Calibri" pitchFamily="34" charset="0"/>
              </a:rPr>
              <a:t>supportive</a:t>
            </a:r>
            <a:endParaRPr lang="en-US" sz="2000" dirty="0">
              <a:latin typeface="Calibri" pitchFamily="34" charset="0"/>
              <a:cs typeface="Calibri" pitchFamily="34" charset="0"/>
            </a:endParaRPr>
          </a:p>
        </p:txBody>
      </p:sp>
    </p:spTree>
    <p:extLst>
      <p:ext uri="{BB962C8B-B14F-4D97-AF65-F5344CB8AC3E}">
        <p14:creationId xmlns:p14="http://schemas.microsoft.com/office/powerpoint/2010/main" val="365160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3151 0.11759 L 0.02304 0.50139 " pathEditMode="relative" ptsTypes="AA">
                                      <p:cBhvr>
                                        <p:cTn id="6" dur="2000" fill="hold"/>
                                        <p:tgtEl>
                                          <p:spTgt spid="2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90;p1">
            <a:extLst>
              <a:ext uri="{FF2B5EF4-FFF2-40B4-BE49-F238E27FC236}">
                <a16:creationId xmlns:a16="http://schemas.microsoft.com/office/drawing/2014/main" xmlns="" id="{34D290AD-D658-3F4C-AFC7-93B288429BA5}"/>
              </a:ext>
            </a:extLst>
          </p:cNvPr>
          <p:cNvPicPr preferRelativeResize="0"/>
          <p:nvPr/>
        </p:nvPicPr>
        <p:blipFill rotWithShape="1">
          <a:blip r:embed="rId3" cstate="print">
            <a:alphaModFix/>
          </a:blip>
          <a:srcRect/>
          <a:stretch/>
        </p:blipFill>
        <p:spPr>
          <a:xfrm>
            <a:off x="666210" y="358370"/>
            <a:ext cx="2164081" cy="968991"/>
          </a:xfrm>
          <a:prstGeom prst="rect">
            <a:avLst/>
          </a:prstGeom>
          <a:noFill/>
          <a:ln>
            <a:noFill/>
          </a:ln>
        </p:spPr>
      </p:pic>
      <p:pic>
        <p:nvPicPr>
          <p:cNvPr id="19" name="Picture 18">
            <a:extLst>
              <a:ext uri="{FF2B5EF4-FFF2-40B4-BE49-F238E27FC236}">
                <a16:creationId xmlns:a16="http://schemas.microsoft.com/office/drawing/2014/main" xmlns="" id="{C843C2F6-4FAC-6048-AC72-CC36157AD08E}"/>
              </a:ext>
            </a:extLst>
          </p:cNvPr>
          <p:cNvPicPr>
            <a:picLocks noChangeAspect="1"/>
          </p:cNvPicPr>
          <p:nvPr/>
        </p:nvPicPr>
        <p:blipFill>
          <a:blip r:embed="rId4" cstate="print"/>
          <a:stretch>
            <a:fillRect/>
          </a:stretch>
        </p:blipFill>
        <p:spPr>
          <a:xfrm>
            <a:off x="2830291" y="358369"/>
            <a:ext cx="2376972" cy="968991"/>
          </a:xfrm>
          <a:prstGeom prst="rect">
            <a:avLst/>
          </a:prstGeom>
        </p:spPr>
      </p:pic>
      <p:sp>
        <p:nvSpPr>
          <p:cNvPr id="14" name="Rectangle 13">
            <a:extLst>
              <a:ext uri="{FF2B5EF4-FFF2-40B4-BE49-F238E27FC236}">
                <a16:creationId xmlns:a16="http://schemas.microsoft.com/office/drawing/2014/main" xmlns="" id="{28E10069-D8A3-7143-90C5-5815A34D0E16}"/>
              </a:ext>
            </a:extLst>
          </p:cNvPr>
          <p:cNvSpPr/>
          <p:nvPr/>
        </p:nvSpPr>
        <p:spPr>
          <a:xfrm>
            <a:off x="8325852" y="279155"/>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
        <p:nvSpPr>
          <p:cNvPr id="15" name="Rectangle 14">
            <a:extLst>
              <a:ext uri="{FF2B5EF4-FFF2-40B4-BE49-F238E27FC236}">
                <a16:creationId xmlns:a16="http://schemas.microsoft.com/office/drawing/2014/main" xmlns="" id="{75C65A64-BBFC-A34F-A238-52B33C8D3C0A}"/>
              </a:ext>
            </a:extLst>
          </p:cNvPr>
          <p:cNvSpPr/>
          <p:nvPr/>
        </p:nvSpPr>
        <p:spPr>
          <a:xfrm>
            <a:off x="1251622" y="1901097"/>
            <a:ext cx="1355100" cy="1000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 </a:t>
            </a:r>
            <a:r>
              <a:rPr lang="ka-GE" sz="2000" dirty="0">
                <a:latin typeface="Calibri" pitchFamily="34" charset="0"/>
                <a:cs typeface="Calibri" pitchFamily="34" charset="0"/>
              </a:rPr>
              <a:t>kind</a:t>
            </a:r>
            <a:endParaRPr lang="en-US" sz="2000" dirty="0">
              <a:latin typeface="Calibri" pitchFamily="34" charset="0"/>
              <a:cs typeface="Calibri" pitchFamily="34" charset="0"/>
            </a:endParaRPr>
          </a:p>
        </p:txBody>
      </p:sp>
      <p:sp>
        <p:nvSpPr>
          <p:cNvPr id="23" name="Rectangle 22">
            <a:extLst>
              <a:ext uri="{FF2B5EF4-FFF2-40B4-BE49-F238E27FC236}">
                <a16:creationId xmlns:a16="http://schemas.microsoft.com/office/drawing/2014/main" xmlns="" id="{98BEDB9E-EB6A-4B4F-9444-8295495C7DCD}"/>
              </a:ext>
            </a:extLst>
          </p:cNvPr>
          <p:cNvSpPr/>
          <p:nvPr/>
        </p:nvSpPr>
        <p:spPr>
          <a:xfrm>
            <a:off x="3237295" y="1901097"/>
            <a:ext cx="1562963" cy="10000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a:latin typeface="Calibri" pitchFamily="34" charset="0"/>
                <a:cs typeface="Calibri" pitchFamily="34" charset="0"/>
              </a:rPr>
              <a:t>honest</a:t>
            </a:r>
            <a:endParaRPr lang="en-US" sz="2000" dirty="0">
              <a:latin typeface="Calibri" pitchFamily="34" charset="0"/>
              <a:cs typeface="Calibri" pitchFamily="34" charset="0"/>
            </a:endParaRPr>
          </a:p>
        </p:txBody>
      </p:sp>
      <p:sp>
        <p:nvSpPr>
          <p:cNvPr id="26" name="Rectangle 25">
            <a:extLst>
              <a:ext uri="{FF2B5EF4-FFF2-40B4-BE49-F238E27FC236}">
                <a16:creationId xmlns:a16="http://schemas.microsoft.com/office/drawing/2014/main" xmlns="" id="{3636F97D-761E-0E49-B150-DEF98E2BC03A}"/>
              </a:ext>
            </a:extLst>
          </p:cNvPr>
          <p:cNvSpPr/>
          <p:nvPr/>
        </p:nvSpPr>
        <p:spPr>
          <a:xfrm>
            <a:off x="7806088" y="1918327"/>
            <a:ext cx="1414978" cy="982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a:latin typeface="Calibri" pitchFamily="34" charset="0"/>
                <a:cs typeface="Calibri" pitchFamily="34" charset="0"/>
              </a:rPr>
              <a:t>forgiving</a:t>
            </a:r>
            <a:endParaRPr lang="en-US" sz="2000" dirty="0">
              <a:latin typeface="Calibri" pitchFamily="34" charset="0"/>
              <a:cs typeface="Calibri" pitchFamily="34" charset="0"/>
            </a:endParaRPr>
          </a:p>
        </p:txBody>
      </p:sp>
      <p:sp>
        <p:nvSpPr>
          <p:cNvPr id="28" name="Rectangle 27">
            <a:extLst>
              <a:ext uri="{FF2B5EF4-FFF2-40B4-BE49-F238E27FC236}">
                <a16:creationId xmlns:a16="http://schemas.microsoft.com/office/drawing/2014/main" xmlns="" id="{D583F353-28E1-BA4A-8756-4ED34EAED89B}"/>
              </a:ext>
            </a:extLst>
          </p:cNvPr>
          <p:cNvSpPr/>
          <p:nvPr/>
        </p:nvSpPr>
        <p:spPr>
          <a:xfrm>
            <a:off x="9836761" y="1909711"/>
            <a:ext cx="1510910" cy="982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a:latin typeface="Calibri" pitchFamily="34" charset="0"/>
                <a:cs typeface="Calibri" pitchFamily="34" charset="0"/>
              </a:rPr>
              <a:t>patient</a:t>
            </a:r>
            <a:endParaRPr lang="en-US" sz="2000" dirty="0">
              <a:latin typeface="Calibri" pitchFamily="34" charset="0"/>
              <a:cs typeface="Calibri" pitchFamily="34" charset="0"/>
            </a:endParaRPr>
          </a:p>
        </p:txBody>
      </p:sp>
      <p:sp>
        <p:nvSpPr>
          <p:cNvPr id="39" name="Rectangle 38">
            <a:extLst>
              <a:ext uri="{FF2B5EF4-FFF2-40B4-BE49-F238E27FC236}">
                <a16:creationId xmlns:a16="http://schemas.microsoft.com/office/drawing/2014/main" xmlns="" id="{3C98E12F-02A6-D44E-80BC-F2D0741B5F61}"/>
              </a:ext>
            </a:extLst>
          </p:cNvPr>
          <p:cNvSpPr/>
          <p:nvPr/>
        </p:nvSpPr>
        <p:spPr>
          <a:xfrm>
            <a:off x="666210" y="3433360"/>
            <a:ext cx="10681461" cy="1177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hangingPunct="0"/>
            <a:endParaRPr lang="en-US" sz="2400" dirty="0" smtClean="0"/>
          </a:p>
          <a:p>
            <a:pPr algn="ctr" latinLnBrk="0" hangingPunct="0"/>
            <a:r>
              <a:rPr lang="en-US" sz="2400" dirty="0" smtClean="0"/>
              <a:t>Someone</a:t>
            </a:r>
            <a:r>
              <a:rPr lang="en-US" sz="2400" dirty="0"/>
              <a:t> able to wait for a long time or deal with a difficult situation without becoming angry or </a:t>
            </a:r>
            <a:r>
              <a:rPr lang="en-US" sz="2400" dirty="0" smtClean="0"/>
              <a:t>upset</a:t>
            </a:r>
            <a:r>
              <a:rPr lang="en-US" sz="2400" dirty="0"/>
              <a:t/>
            </a:r>
            <a:br>
              <a:rPr lang="en-US" sz="2400" dirty="0"/>
            </a:br>
            <a:endParaRPr lang="en-US" sz="2400" dirty="0"/>
          </a:p>
        </p:txBody>
      </p:sp>
      <p:sp>
        <p:nvSpPr>
          <p:cNvPr id="27" name="Rectangle 26">
            <a:extLst>
              <a:ext uri="{FF2B5EF4-FFF2-40B4-BE49-F238E27FC236}">
                <a16:creationId xmlns:a16="http://schemas.microsoft.com/office/drawing/2014/main" xmlns="" id="{0A81A3AF-545D-E943-AC2F-63CF927CBA0D}"/>
              </a:ext>
            </a:extLst>
          </p:cNvPr>
          <p:cNvSpPr/>
          <p:nvPr/>
        </p:nvSpPr>
        <p:spPr>
          <a:xfrm>
            <a:off x="5477855" y="1901098"/>
            <a:ext cx="1642721" cy="1000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a:latin typeface="Calibri" pitchFamily="34" charset="0"/>
                <a:cs typeface="Calibri" pitchFamily="34" charset="0"/>
              </a:rPr>
              <a:t>supportive</a:t>
            </a:r>
            <a:endParaRPr lang="en-US" sz="2000" dirty="0">
              <a:latin typeface="Calibri" pitchFamily="34" charset="0"/>
              <a:cs typeface="Calibri" pitchFamily="34" charset="0"/>
            </a:endParaRPr>
          </a:p>
        </p:txBody>
      </p:sp>
    </p:spTree>
    <p:extLst>
      <p:ext uri="{BB962C8B-B14F-4D97-AF65-F5344CB8AC3E}">
        <p14:creationId xmlns:p14="http://schemas.microsoft.com/office/powerpoint/2010/main" val="167082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2174 0.12917 L -0.31901 0.51482 " pathEditMode="relative" ptsTypes="AA">
                                      <p:cBhvr>
                                        <p:cTn id="6" dur="2000" fill="hold"/>
                                        <p:tgtEl>
                                          <p:spTgt spid="2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90;p1">
            <a:extLst>
              <a:ext uri="{FF2B5EF4-FFF2-40B4-BE49-F238E27FC236}">
                <a16:creationId xmlns:a16="http://schemas.microsoft.com/office/drawing/2014/main" xmlns="" id="{34D290AD-D658-3F4C-AFC7-93B288429BA5}"/>
              </a:ext>
            </a:extLst>
          </p:cNvPr>
          <p:cNvPicPr preferRelativeResize="0"/>
          <p:nvPr/>
        </p:nvPicPr>
        <p:blipFill rotWithShape="1">
          <a:blip r:embed="rId3" cstate="print">
            <a:alphaModFix/>
          </a:blip>
          <a:srcRect/>
          <a:stretch/>
        </p:blipFill>
        <p:spPr>
          <a:xfrm>
            <a:off x="666210" y="358370"/>
            <a:ext cx="2164081" cy="968991"/>
          </a:xfrm>
          <a:prstGeom prst="rect">
            <a:avLst/>
          </a:prstGeom>
          <a:noFill/>
          <a:ln>
            <a:noFill/>
          </a:ln>
        </p:spPr>
      </p:pic>
      <p:pic>
        <p:nvPicPr>
          <p:cNvPr id="19" name="Picture 18">
            <a:extLst>
              <a:ext uri="{FF2B5EF4-FFF2-40B4-BE49-F238E27FC236}">
                <a16:creationId xmlns:a16="http://schemas.microsoft.com/office/drawing/2014/main" xmlns="" id="{C843C2F6-4FAC-6048-AC72-CC36157AD08E}"/>
              </a:ext>
            </a:extLst>
          </p:cNvPr>
          <p:cNvPicPr>
            <a:picLocks noChangeAspect="1"/>
          </p:cNvPicPr>
          <p:nvPr/>
        </p:nvPicPr>
        <p:blipFill>
          <a:blip r:embed="rId4" cstate="print"/>
          <a:stretch>
            <a:fillRect/>
          </a:stretch>
        </p:blipFill>
        <p:spPr>
          <a:xfrm>
            <a:off x="2830291" y="358369"/>
            <a:ext cx="2376972" cy="968991"/>
          </a:xfrm>
          <a:prstGeom prst="rect">
            <a:avLst/>
          </a:prstGeom>
        </p:spPr>
      </p:pic>
      <p:sp>
        <p:nvSpPr>
          <p:cNvPr id="14" name="Rectangle 13">
            <a:extLst>
              <a:ext uri="{FF2B5EF4-FFF2-40B4-BE49-F238E27FC236}">
                <a16:creationId xmlns:a16="http://schemas.microsoft.com/office/drawing/2014/main" xmlns="" id="{28E10069-D8A3-7143-90C5-5815A34D0E16}"/>
              </a:ext>
            </a:extLst>
          </p:cNvPr>
          <p:cNvSpPr/>
          <p:nvPr/>
        </p:nvSpPr>
        <p:spPr>
          <a:xfrm>
            <a:off x="8325852" y="279155"/>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
        <p:nvSpPr>
          <p:cNvPr id="15" name="Rectangle 14">
            <a:extLst>
              <a:ext uri="{FF2B5EF4-FFF2-40B4-BE49-F238E27FC236}">
                <a16:creationId xmlns:a16="http://schemas.microsoft.com/office/drawing/2014/main" xmlns="" id="{75C65A64-BBFC-A34F-A238-52B33C8D3C0A}"/>
              </a:ext>
            </a:extLst>
          </p:cNvPr>
          <p:cNvSpPr/>
          <p:nvPr/>
        </p:nvSpPr>
        <p:spPr>
          <a:xfrm>
            <a:off x="1816991" y="1827127"/>
            <a:ext cx="1444824" cy="1000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 </a:t>
            </a:r>
            <a:r>
              <a:rPr lang="ka-GE" sz="2000" dirty="0">
                <a:latin typeface="Calibri" pitchFamily="34" charset="0"/>
                <a:cs typeface="Calibri" pitchFamily="34" charset="0"/>
              </a:rPr>
              <a:t>kind</a:t>
            </a:r>
            <a:endParaRPr lang="en-US" sz="2000" dirty="0">
              <a:latin typeface="Calibri" pitchFamily="34" charset="0"/>
              <a:cs typeface="Calibri" pitchFamily="34" charset="0"/>
            </a:endParaRPr>
          </a:p>
        </p:txBody>
      </p:sp>
      <p:sp>
        <p:nvSpPr>
          <p:cNvPr id="23" name="Rectangle 22">
            <a:extLst>
              <a:ext uri="{FF2B5EF4-FFF2-40B4-BE49-F238E27FC236}">
                <a16:creationId xmlns:a16="http://schemas.microsoft.com/office/drawing/2014/main" xmlns="" id="{98BEDB9E-EB6A-4B4F-9444-8295495C7DCD}"/>
              </a:ext>
            </a:extLst>
          </p:cNvPr>
          <p:cNvSpPr/>
          <p:nvPr/>
        </p:nvSpPr>
        <p:spPr>
          <a:xfrm>
            <a:off x="4018777" y="1827127"/>
            <a:ext cx="1562963" cy="10000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a:latin typeface="Calibri" pitchFamily="34" charset="0"/>
                <a:cs typeface="Calibri" pitchFamily="34" charset="0"/>
              </a:rPr>
              <a:t>honest</a:t>
            </a:r>
            <a:endParaRPr lang="en-US" sz="2000" dirty="0">
              <a:latin typeface="Calibri" pitchFamily="34" charset="0"/>
              <a:cs typeface="Calibri" pitchFamily="34" charset="0"/>
            </a:endParaRPr>
          </a:p>
        </p:txBody>
      </p:sp>
      <p:sp>
        <p:nvSpPr>
          <p:cNvPr id="26" name="Rectangle 25">
            <a:extLst>
              <a:ext uri="{FF2B5EF4-FFF2-40B4-BE49-F238E27FC236}">
                <a16:creationId xmlns:a16="http://schemas.microsoft.com/office/drawing/2014/main" xmlns="" id="{3636F97D-761E-0E49-B150-DEF98E2BC03A}"/>
              </a:ext>
            </a:extLst>
          </p:cNvPr>
          <p:cNvSpPr/>
          <p:nvPr/>
        </p:nvSpPr>
        <p:spPr>
          <a:xfrm>
            <a:off x="6344734" y="1835741"/>
            <a:ext cx="1414978" cy="982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a:latin typeface="Calibri" pitchFamily="34" charset="0"/>
                <a:cs typeface="Calibri" pitchFamily="34" charset="0"/>
              </a:rPr>
              <a:t>forgiving</a:t>
            </a:r>
            <a:endParaRPr lang="en-US" sz="2000" dirty="0">
              <a:latin typeface="Calibri" pitchFamily="34" charset="0"/>
              <a:cs typeface="Calibri" pitchFamily="34" charset="0"/>
            </a:endParaRPr>
          </a:p>
        </p:txBody>
      </p:sp>
      <p:sp>
        <p:nvSpPr>
          <p:cNvPr id="39" name="Rectangle 38">
            <a:extLst>
              <a:ext uri="{FF2B5EF4-FFF2-40B4-BE49-F238E27FC236}">
                <a16:creationId xmlns:a16="http://schemas.microsoft.com/office/drawing/2014/main" xmlns="" id="{3C98E12F-02A6-D44E-80BC-F2D0741B5F61}"/>
              </a:ext>
            </a:extLst>
          </p:cNvPr>
          <p:cNvSpPr/>
          <p:nvPr/>
        </p:nvSpPr>
        <p:spPr>
          <a:xfrm>
            <a:off x="648013" y="3442985"/>
            <a:ext cx="10681461" cy="13897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hangingPunct="0"/>
            <a:r>
              <a:rPr lang="en-US" sz="2400" dirty="0"/>
              <a:t>W</a:t>
            </a:r>
            <a:r>
              <a:rPr lang="en-US" sz="2400" dirty="0" smtClean="0"/>
              <a:t>illing</a:t>
            </a:r>
            <a:r>
              <a:rPr lang="en-US" sz="2400" dirty="0"/>
              <a:t> to forget bad feelings towards someone who has offended or harmed </a:t>
            </a:r>
            <a:r>
              <a:rPr lang="en-US" sz="2400" dirty="0" smtClean="0"/>
              <a:t>you</a:t>
            </a:r>
            <a:endParaRPr lang="en-US" sz="2400" dirty="0"/>
          </a:p>
        </p:txBody>
      </p:sp>
      <p:sp>
        <p:nvSpPr>
          <p:cNvPr id="11" name="Rectangle 10">
            <a:extLst>
              <a:ext uri="{FF2B5EF4-FFF2-40B4-BE49-F238E27FC236}">
                <a16:creationId xmlns:a16="http://schemas.microsoft.com/office/drawing/2014/main" xmlns="" id="{63D51A7B-8D25-C34C-854F-C1A11A00A231}"/>
              </a:ext>
            </a:extLst>
          </p:cNvPr>
          <p:cNvSpPr/>
          <p:nvPr/>
        </p:nvSpPr>
        <p:spPr>
          <a:xfrm>
            <a:off x="8508566" y="1818512"/>
            <a:ext cx="1642721" cy="1000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a:latin typeface="Calibri" pitchFamily="34" charset="0"/>
                <a:cs typeface="Calibri" pitchFamily="34" charset="0"/>
              </a:rPr>
              <a:t>supportive</a:t>
            </a:r>
            <a:endParaRPr lang="en-US" sz="2000" dirty="0">
              <a:latin typeface="Calibri" pitchFamily="34" charset="0"/>
              <a:cs typeface="Calibri" pitchFamily="34" charset="0"/>
            </a:endParaRPr>
          </a:p>
        </p:txBody>
      </p:sp>
    </p:spTree>
    <p:extLst>
      <p:ext uri="{BB962C8B-B14F-4D97-AF65-F5344CB8AC3E}">
        <p14:creationId xmlns:p14="http://schemas.microsoft.com/office/powerpoint/2010/main" val="52349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638 0.11875 L -0.11146 0.53541 " pathEditMode="relative" ptsTypes="AA">
                                      <p:cBhvr>
                                        <p:cTn id="6" dur="2000" fill="hold"/>
                                        <p:tgtEl>
                                          <p:spTgt spid="2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90;p1">
            <a:extLst>
              <a:ext uri="{FF2B5EF4-FFF2-40B4-BE49-F238E27FC236}">
                <a16:creationId xmlns:a16="http://schemas.microsoft.com/office/drawing/2014/main" xmlns="" id="{34D290AD-D658-3F4C-AFC7-93B288429BA5}"/>
              </a:ext>
            </a:extLst>
          </p:cNvPr>
          <p:cNvPicPr preferRelativeResize="0"/>
          <p:nvPr/>
        </p:nvPicPr>
        <p:blipFill rotWithShape="1">
          <a:blip r:embed="rId3" cstate="print">
            <a:alphaModFix/>
          </a:blip>
          <a:srcRect/>
          <a:stretch/>
        </p:blipFill>
        <p:spPr>
          <a:xfrm>
            <a:off x="666210" y="358370"/>
            <a:ext cx="2164081" cy="968991"/>
          </a:xfrm>
          <a:prstGeom prst="rect">
            <a:avLst/>
          </a:prstGeom>
          <a:noFill/>
          <a:ln>
            <a:noFill/>
          </a:ln>
        </p:spPr>
      </p:pic>
      <p:pic>
        <p:nvPicPr>
          <p:cNvPr id="19" name="Picture 18">
            <a:extLst>
              <a:ext uri="{FF2B5EF4-FFF2-40B4-BE49-F238E27FC236}">
                <a16:creationId xmlns:a16="http://schemas.microsoft.com/office/drawing/2014/main" xmlns="" id="{C843C2F6-4FAC-6048-AC72-CC36157AD08E}"/>
              </a:ext>
            </a:extLst>
          </p:cNvPr>
          <p:cNvPicPr>
            <a:picLocks noChangeAspect="1"/>
          </p:cNvPicPr>
          <p:nvPr/>
        </p:nvPicPr>
        <p:blipFill>
          <a:blip r:embed="rId4" cstate="print"/>
          <a:stretch>
            <a:fillRect/>
          </a:stretch>
        </p:blipFill>
        <p:spPr>
          <a:xfrm>
            <a:off x="2830291" y="358369"/>
            <a:ext cx="2376972" cy="968991"/>
          </a:xfrm>
          <a:prstGeom prst="rect">
            <a:avLst/>
          </a:prstGeom>
        </p:spPr>
      </p:pic>
      <p:sp>
        <p:nvSpPr>
          <p:cNvPr id="14" name="Rectangle 13">
            <a:extLst>
              <a:ext uri="{FF2B5EF4-FFF2-40B4-BE49-F238E27FC236}">
                <a16:creationId xmlns:a16="http://schemas.microsoft.com/office/drawing/2014/main" xmlns="" id="{28E10069-D8A3-7143-90C5-5815A34D0E16}"/>
              </a:ext>
            </a:extLst>
          </p:cNvPr>
          <p:cNvSpPr/>
          <p:nvPr/>
        </p:nvSpPr>
        <p:spPr>
          <a:xfrm>
            <a:off x="8325852" y="279155"/>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
        <p:nvSpPr>
          <p:cNvPr id="15" name="Rectangle 14">
            <a:extLst>
              <a:ext uri="{FF2B5EF4-FFF2-40B4-BE49-F238E27FC236}">
                <a16:creationId xmlns:a16="http://schemas.microsoft.com/office/drawing/2014/main" xmlns="" id="{75C65A64-BBFC-A34F-A238-52B33C8D3C0A}"/>
              </a:ext>
            </a:extLst>
          </p:cNvPr>
          <p:cNvSpPr/>
          <p:nvPr/>
        </p:nvSpPr>
        <p:spPr>
          <a:xfrm>
            <a:off x="2350926" y="1894506"/>
            <a:ext cx="1443152" cy="1000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itchFamily="34" charset="0"/>
                <a:cs typeface="Calibri" pitchFamily="34" charset="0"/>
              </a:rPr>
              <a:t> </a:t>
            </a:r>
            <a:r>
              <a:rPr lang="ka-GE" sz="2000" dirty="0">
                <a:latin typeface="Calibri" pitchFamily="34" charset="0"/>
                <a:cs typeface="Calibri" pitchFamily="34" charset="0"/>
              </a:rPr>
              <a:t>kind</a:t>
            </a:r>
            <a:endParaRPr lang="en-US" sz="2000" dirty="0">
              <a:latin typeface="Calibri" pitchFamily="34" charset="0"/>
              <a:cs typeface="Calibri" pitchFamily="34" charset="0"/>
            </a:endParaRPr>
          </a:p>
        </p:txBody>
      </p:sp>
      <p:sp>
        <p:nvSpPr>
          <p:cNvPr id="23" name="Rectangle 22">
            <a:extLst>
              <a:ext uri="{FF2B5EF4-FFF2-40B4-BE49-F238E27FC236}">
                <a16:creationId xmlns:a16="http://schemas.microsoft.com/office/drawing/2014/main" xmlns="" id="{98BEDB9E-EB6A-4B4F-9444-8295495C7DCD}"/>
              </a:ext>
            </a:extLst>
          </p:cNvPr>
          <p:cNvSpPr/>
          <p:nvPr/>
        </p:nvSpPr>
        <p:spPr>
          <a:xfrm>
            <a:off x="4726775" y="1894505"/>
            <a:ext cx="1562963" cy="10000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a:latin typeface="Calibri" pitchFamily="34" charset="0"/>
                <a:cs typeface="Calibri" pitchFamily="34" charset="0"/>
              </a:rPr>
              <a:t>honest</a:t>
            </a:r>
            <a:endParaRPr lang="en-US" sz="2000" dirty="0">
              <a:latin typeface="Calibri" pitchFamily="34" charset="0"/>
              <a:cs typeface="Calibri" pitchFamily="34" charset="0"/>
            </a:endParaRPr>
          </a:p>
        </p:txBody>
      </p:sp>
      <p:sp>
        <p:nvSpPr>
          <p:cNvPr id="39" name="Rectangle 38">
            <a:extLst>
              <a:ext uri="{FF2B5EF4-FFF2-40B4-BE49-F238E27FC236}">
                <a16:creationId xmlns:a16="http://schemas.microsoft.com/office/drawing/2014/main" xmlns="" id="{3C98E12F-02A6-D44E-80BC-F2D0741B5F61}"/>
              </a:ext>
            </a:extLst>
          </p:cNvPr>
          <p:cNvSpPr/>
          <p:nvPr/>
        </p:nvSpPr>
        <p:spPr>
          <a:xfrm>
            <a:off x="666210" y="3452611"/>
            <a:ext cx="10681460" cy="13897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hangingPunct="0"/>
            <a:r>
              <a:rPr lang="en-US" sz="2400" dirty="0"/>
              <a:t>S</a:t>
            </a:r>
            <a:r>
              <a:rPr lang="en-US" sz="2400" dirty="0" smtClean="0"/>
              <a:t>howing</a:t>
            </a:r>
            <a:r>
              <a:rPr lang="en-US" sz="2400" dirty="0"/>
              <a:t> agreement and giving </a:t>
            </a:r>
            <a:r>
              <a:rPr lang="en-US" sz="2400" dirty="0" smtClean="0"/>
              <a:t>encouragement</a:t>
            </a:r>
            <a:endParaRPr lang="en-US" sz="2400" dirty="0"/>
          </a:p>
        </p:txBody>
      </p:sp>
      <p:sp>
        <p:nvSpPr>
          <p:cNvPr id="10" name="Rectangle 9">
            <a:extLst>
              <a:ext uri="{FF2B5EF4-FFF2-40B4-BE49-F238E27FC236}">
                <a16:creationId xmlns:a16="http://schemas.microsoft.com/office/drawing/2014/main" xmlns="" id="{D6CB865D-1D7A-D949-945C-A45183FE05E1}"/>
              </a:ext>
            </a:extLst>
          </p:cNvPr>
          <p:cNvSpPr/>
          <p:nvPr/>
        </p:nvSpPr>
        <p:spPr>
          <a:xfrm>
            <a:off x="7292735" y="1894505"/>
            <a:ext cx="1642721" cy="1000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a:latin typeface="Calibri" pitchFamily="34" charset="0"/>
                <a:cs typeface="Calibri" pitchFamily="34" charset="0"/>
              </a:rPr>
              <a:t>supportive</a:t>
            </a:r>
            <a:endParaRPr lang="en-US" sz="2000" dirty="0">
              <a:latin typeface="Calibri" pitchFamily="34" charset="0"/>
              <a:cs typeface="Calibri" pitchFamily="34" charset="0"/>
            </a:endParaRPr>
          </a:p>
        </p:txBody>
      </p:sp>
    </p:spTree>
    <p:extLst>
      <p:ext uri="{BB962C8B-B14F-4D97-AF65-F5344CB8AC3E}">
        <p14:creationId xmlns:p14="http://schemas.microsoft.com/office/powerpoint/2010/main" val="419998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13 0.07407 L -0.2194 0.53518 " pathEditMode="relative" ptsTypes="AA">
                                      <p:cBhvr>
                                        <p:cTn id="6" dur="20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90;p1">
            <a:extLst>
              <a:ext uri="{FF2B5EF4-FFF2-40B4-BE49-F238E27FC236}">
                <a16:creationId xmlns:a16="http://schemas.microsoft.com/office/drawing/2014/main" xmlns="" id="{34D290AD-D658-3F4C-AFC7-93B288429BA5}"/>
              </a:ext>
            </a:extLst>
          </p:cNvPr>
          <p:cNvPicPr preferRelativeResize="0"/>
          <p:nvPr/>
        </p:nvPicPr>
        <p:blipFill rotWithShape="1">
          <a:blip r:embed="rId3" cstate="print">
            <a:alphaModFix/>
          </a:blip>
          <a:srcRect/>
          <a:stretch/>
        </p:blipFill>
        <p:spPr>
          <a:xfrm>
            <a:off x="666210" y="358370"/>
            <a:ext cx="2164081" cy="968991"/>
          </a:xfrm>
          <a:prstGeom prst="rect">
            <a:avLst/>
          </a:prstGeom>
          <a:noFill/>
          <a:ln>
            <a:noFill/>
          </a:ln>
        </p:spPr>
      </p:pic>
      <p:pic>
        <p:nvPicPr>
          <p:cNvPr id="19" name="Picture 18">
            <a:extLst>
              <a:ext uri="{FF2B5EF4-FFF2-40B4-BE49-F238E27FC236}">
                <a16:creationId xmlns:a16="http://schemas.microsoft.com/office/drawing/2014/main" xmlns="" id="{C843C2F6-4FAC-6048-AC72-CC36157AD08E}"/>
              </a:ext>
            </a:extLst>
          </p:cNvPr>
          <p:cNvPicPr>
            <a:picLocks noChangeAspect="1"/>
          </p:cNvPicPr>
          <p:nvPr/>
        </p:nvPicPr>
        <p:blipFill>
          <a:blip r:embed="rId4" cstate="print"/>
          <a:stretch>
            <a:fillRect/>
          </a:stretch>
        </p:blipFill>
        <p:spPr>
          <a:xfrm>
            <a:off x="2830291" y="358369"/>
            <a:ext cx="2376972" cy="968991"/>
          </a:xfrm>
          <a:prstGeom prst="rect">
            <a:avLst/>
          </a:prstGeom>
        </p:spPr>
      </p:pic>
      <p:sp>
        <p:nvSpPr>
          <p:cNvPr id="14" name="Rectangle 13">
            <a:extLst>
              <a:ext uri="{FF2B5EF4-FFF2-40B4-BE49-F238E27FC236}">
                <a16:creationId xmlns:a16="http://schemas.microsoft.com/office/drawing/2014/main" xmlns="" id="{28E10069-D8A3-7143-90C5-5815A34D0E16}"/>
              </a:ext>
            </a:extLst>
          </p:cNvPr>
          <p:cNvSpPr/>
          <p:nvPr/>
        </p:nvSpPr>
        <p:spPr>
          <a:xfrm>
            <a:off x="8325852" y="279155"/>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
        <p:nvSpPr>
          <p:cNvPr id="15" name="Rectangle 14">
            <a:extLst>
              <a:ext uri="{FF2B5EF4-FFF2-40B4-BE49-F238E27FC236}">
                <a16:creationId xmlns:a16="http://schemas.microsoft.com/office/drawing/2014/main" xmlns="" id="{75C65A64-BBFC-A34F-A238-52B33C8D3C0A}"/>
              </a:ext>
            </a:extLst>
          </p:cNvPr>
          <p:cNvSpPr/>
          <p:nvPr/>
        </p:nvSpPr>
        <p:spPr>
          <a:xfrm>
            <a:off x="4192032" y="1980121"/>
            <a:ext cx="1546373" cy="1000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itchFamily="34" charset="0"/>
                <a:cs typeface="Calibri" pitchFamily="34" charset="0"/>
              </a:rPr>
              <a:t> </a:t>
            </a:r>
            <a:r>
              <a:rPr lang="ka-GE" sz="2000" dirty="0">
                <a:latin typeface="Calibri" pitchFamily="34" charset="0"/>
                <a:cs typeface="Calibri" pitchFamily="34" charset="0"/>
              </a:rPr>
              <a:t>kind</a:t>
            </a:r>
            <a:endParaRPr lang="en-US" sz="2000" dirty="0">
              <a:latin typeface="Calibri" pitchFamily="34" charset="0"/>
              <a:cs typeface="Calibri" pitchFamily="34" charset="0"/>
            </a:endParaRPr>
          </a:p>
        </p:txBody>
      </p:sp>
      <p:sp>
        <p:nvSpPr>
          <p:cNvPr id="23" name="Rectangle 22">
            <a:extLst>
              <a:ext uri="{FF2B5EF4-FFF2-40B4-BE49-F238E27FC236}">
                <a16:creationId xmlns:a16="http://schemas.microsoft.com/office/drawing/2014/main" xmlns="" id="{98BEDB9E-EB6A-4B4F-9444-8295495C7DCD}"/>
              </a:ext>
            </a:extLst>
          </p:cNvPr>
          <p:cNvSpPr/>
          <p:nvPr/>
        </p:nvSpPr>
        <p:spPr>
          <a:xfrm>
            <a:off x="6525923" y="1980121"/>
            <a:ext cx="1562963" cy="10000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a:latin typeface="Calibri" pitchFamily="34" charset="0"/>
                <a:cs typeface="Calibri" pitchFamily="34" charset="0"/>
              </a:rPr>
              <a:t>honest</a:t>
            </a:r>
            <a:endParaRPr lang="en-US" sz="2000" dirty="0">
              <a:latin typeface="Calibri" pitchFamily="34" charset="0"/>
              <a:cs typeface="Calibri" pitchFamily="34" charset="0"/>
            </a:endParaRPr>
          </a:p>
        </p:txBody>
      </p:sp>
      <p:sp>
        <p:nvSpPr>
          <p:cNvPr id="39" name="Rectangle 38">
            <a:extLst>
              <a:ext uri="{FF2B5EF4-FFF2-40B4-BE49-F238E27FC236}">
                <a16:creationId xmlns:a16="http://schemas.microsoft.com/office/drawing/2014/main" xmlns="" id="{3C98E12F-02A6-D44E-80BC-F2D0741B5F61}"/>
              </a:ext>
            </a:extLst>
          </p:cNvPr>
          <p:cNvSpPr/>
          <p:nvPr/>
        </p:nvSpPr>
        <p:spPr>
          <a:xfrm>
            <a:off x="666210" y="3548864"/>
            <a:ext cx="10681461" cy="13897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hangingPunct="0"/>
            <a:endParaRPr lang="en-US" sz="2400" dirty="0" smtClean="0"/>
          </a:p>
          <a:p>
            <a:pPr algn="ctr" latinLnBrk="0" hangingPunct="0"/>
            <a:r>
              <a:rPr lang="en-US" sz="2400" dirty="0" smtClean="0"/>
              <a:t>A person</a:t>
            </a:r>
            <a:r>
              <a:rPr lang="en-US" sz="2400" dirty="0"/>
              <a:t> </a:t>
            </a:r>
            <a:r>
              <a:rPr lang="en-US" sz="2400" dirty="0" smtClean="0"/>
              <a:t>who</a:t>
            </a:r>
            <a:r>
              <a:rPr lang="en-US" sz="2400" dirty="0"/>
              <a:t> does not tell lies or cheat </a:t>
            </a:r>
            <a:r>
              <a:rPr lang="en-US" sz="2400" dirty="0" smtClean="0"/>
              <a:t>people</a:t>
            </a:r>
            <a:endParaRPr lang="en-US" sz="2400" dirty="0"/>
          </a:p>
        </p:txBody>
      </p:sp>
    </p:spTree>
    <p:extLst>
      <p:ext uri="{BB962C8B-B14F-4D97-AF65-F5344CB8AC3E}">
        <p14:creationId xmlns:p14="http://schemas.microsoft.com/office/powerpoint/2010/main" val="166257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2317 0.11273 L 0.00442 0.52222 " pathEditMode="relative" ptsTypes="AA">
                                      <p:cBhvr>
                                        <p:cTn id="6" dur="2000" fill="hold"/>
                                        <p:tgtEl>
                                          <p:spTgt spid="2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90;p1">
            <a:extLst>
              <a:ext uri="{FF2B5EF4-FFF2-40B4-BE49-F238E27FC236}">
                <a16:creationId xmlns:a16="http://schemas.microsoft.com/office/drawing/2014/main" xmlns="" id="{34D290AD-D658-3F4C-AFC7-93B288429BA5}"/>
              </a:ext>
            </a:extLst>
          </p:cNvPr>
          <p:cNvPicPr preferRelativeResize="0"/>
          <p:nvPr/>
        </p:nvPicPr>
        <p:blipFill rotWithShape="1">
          <a:blip r:embed="rId3" cstate="print">
            <a:alphaModFix/>
          </a:blip>
          <a:srcRect/>
          <a:stretch/>
        </p:blipFill>
        <p:spPr>
          <a:xfrm>
            <a:off x="666210" y="358370"/>
            <a:ext cx="2164081" cy="968991"/>
          </a:xfrm>
          <a:prstGeom prst="rect">
            <a:avLst/>
          </a:prstGeom>
          <a:noFill/>
          <a:ln>
            <a:noFill/>
          </a:ln>
        </p:spPr>
      </p:pic>
      <p:pic>
        <p:nvPicPr>
          <p:cNvPr id="19" name="Picture 18">
            <a:extLst>
              <a:ext uri="{FF2B5EF4-FFF2-40B4-BE49-F238E27FC236}">
                <a16:creationId xmlns:a16="http://schemas.microsoft.com/office/drawing/2014/main" xmlns="" id="{C843C2F6-4FAC-6048-AC72-CC36157AD08E}"/>
              </a:ext>
            </a:extLst>
          </p:cNvPr>
          <p:cNvPicPr>
            <a:picLocks noChangeAspect="1"/>
          </p:cNvPicPr>
          <p:nvPr/>
        </p:nvPicPr>
        <p:blipFill>
          <a:blip r:embed="rId4" cstate="print"/>
          <a:stretch>
            <a:fillRect/>
          </a:stretch>
        </p:blipFill>
        <p:spPr>
          <a:xfrm>
            <a:off x="2830291" y="358369"/>
            <a:ext cx="2376972" cy="968991"/>
          </a:xfrm>
          <a:prstGeom prst="rect">
            <a:avLst/>
          </a:prstGeom>
        </p:spPr>
      </p:pic>
      <p:sp>
        <p:nvSpPr>
          <p:cNvPr id="14" name="Rectangle 13">
            <a:extLst>
              <a:ext uri="{FF2B5EF4-FFF2-40B4-BE49-F238E27FC236}">
                <a16:creationId xmlns:a16="http://schemas.microsoft.com/office/drawing/2014/main" xmlns="" id="{28E10069-D8A3-7143-90C5-5815A34D0E16}"/>
              </a:ext>
            </a:extLst>
          </p:cNvPr>
          <p:cNvSpPr/>
          <p:nvPr/>
        </p:nvSpPr>
        <p:spPr>
          <a:xfrm>
            <a:off x="8325852" y="279155"/>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
        <p:nvSpPr>
          <p:cNvPr id="15" name="Rectangle 14">
            <a:extLst>
              <a:ext uri="{FF2B5EF4-FFF2-40B4-BE49-F238E27FC236}">
                <a16:creationId xmlns:a16="http://schemas.microsoft.com/office/drawing/2014/main" xmlns="" id="{75C65A64-BBFC-A34F-A238-52B33C8D3C0A}"/>
              </a:ext>
            </a:extLst>
          </p:cNvPr>
          <p:cNvSpPr/>
          <p:nvPr/>
        </p:nvSpPr>
        <p:spPr>
          <a:xfrm>
            <a:off x="5649109" y="2032847"/>
            <a:ext cx="1247488" cy="1000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itchFamily="34" charset="0"/>
                <a:cs typeface="Calibri" pitchFamily="34" charset="0"/>
              </a:rPr>
              <a:t> </a:t>
            </a:r>
            <a:r>
              <a:rPr lang="ka-GE" sz="2000" dirty="0">
                <a:latin typeface="Calibri" pitchFamily="34" charset="0"/>
                <a:cs typeface="Calibri" pitchFamily="34" charset="0"/>
              </a:rPr>
              <a:t>kind</a:t>
            </a:r>
            <a:endParaRPr lang="en-US" sz="2000" dirty="0">
              <a:latin typeface="Calibri" pitchFamily="34" charset="0"/>
              <a:cs typeface="Calibri" pitchFamily="34" charset="0"/>
            </a:endParaRPr>
          </a:p>
        </p:txBody>
      </p:sp>
      <p:sp>
        <p:nvSpPr>
          <p:cNvPr id="39" name="Rectangle 38">
            <a:extLst>
              <a:ext uri="{FF2B5EF4-FFF2-40B4-BE49-F238E27FC236}">
                <a16:creationId xmlns:a16="http://schemas.microsoft.com/office/drawing/2014/main" xmlns="" id="{3C98E12F-02A6-D44E-80BC-F2D0741B5F61}"/>
              </a:ext>
            </a:extLst>
          </p:cNvPr>
          <p:cNvSpPr/>
          <p:nvPr/>
        </p:nvSpPr>
        <p:spPr>
          <a:xfrm>
            <a:off x="666209" y="3558489"/>
            <a:ext cx="10681461" cy="13897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hangingPunct="0"/>
            <a:r>
              <a:rPr lang="en-US" sz="2400" dirty="0"/>
              <a:t>G</a:t>
            </a:r>
            <a:r>
              <a:rPr lang="en-US" sz="2400" dirty="0" smtClean="0"/>
              <a:t>enerous</a:t>
            </a:r>
            <a:r>
              <a:rPr lang="en-US" sz="2400" dirty="0"/>
              <a:t>, helpful, and thinking about other people's </a:t>
            </a:r>
            <a:r>
              <a:rPr lang="en-US" sz="2400" dirty="0" smtClean="0"/>
              <a:t>feelings</a:t>
            </a:r>
            <a:endParaRPr lang="en-US" sz="2400" dirty="0"/>
          </a:p>
        </p:txBody>
      </p:sp>
    </p:spTree>
    <p:extLst>
      <p:ext uri="{BB962C8B-B14F-4D97-AF65-F5344CB8AC3E}">
        <p14:creationId xmlns:p14="http://schemas.microsoft.com/office/powerpoint/2010/main" val="326387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1433 0.13033 L -0.02708 0.51181 " pathEditMode="relative" ptsTypes="AA">
                                      <p:cBhvr>
                                        <p:cTn id="6" dur="2000" fill="hold"/>
                                        <p:tgtEl>
                                          <p:spTgt spid="1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0522332B-8480-4B41-8AA2-044BF7F9A454}"/>
              </a:ext>
            </a:extLst>
          </p:cNvPr>
          <p:cNvSpPr txBox="1">
            <a:spLocks/>
          </p:cNvSpPr>
          <p:nvPr/>
        </p:nvSpPr>
        <p:spPr>
          <a:xfrm>
            <a:off x="-15936" y="3402767"/>
            <a:ext cx="12207936" cy="18137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ka-GE" sz="6600" b="1" i="1" dirty="0">
              <a:solidFill>
                <a:schemeClr val="bg1"/>
              </a:solidFill>
            </a:endParaRPr>
          </a:p>
        </p:txBody>
      </p:sp>
      <p:sp>
        <p:nvSpPr>
          <p:cNvPr id="3" name="Rectangle 2">
            <a:extLst>
              <a:ext uri="{FF2B5EF4-FFF2-40B4-BE49-F238E27FC236}">
                <a16:creationId xmlns:a16="http://schemas.microsoft.com/office/drawing/2014/main" xmlns="" id="{F5027904-196F-904B-9355-BB432A4C971F}"/>
              </a:ext>
            </a:extLst>
          </p:cNvPr>
          <p:cNvSpPr/>
          <p:nvPr/>
        </p:nvSpPr>
        <p:spPr>
          <a:xfrm>
            <a:off x="2467303" y="4481393"/>
            <a:ext cx="7241458"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a:extLst>
              <a:ext uri="{FF2B5EF4-FFF2-40B4-BE49-F238E27FC236}">
                <a16:creationId xmlns:a16="http://schemas.microsoft.com/office/drawing/2014/main" xmlns="" id="{81AAE3E2-8890-9943-AE78-9E61AC522F36}"/>
              </a:ext>
            </a:extLst>
          </p:cNvPr>
          <p:cNvSpPr txBox="1">
            <a:spLocks/>
          </p:cNvSpPr>
          <p:nvPr/>
        </p:nvSpPr>
        <p:spPr>
          <a:xfrm>
            <a:off x="2385241" y="4660629"/>
            <a:ext cx="7241458" cy="10458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ka-GE" sz="3600" dirty="0">
                <a:solidFill>
                  <a:schemeClr val="bg1"/>
                </a:solidFill>
                <a:cs typeface="Calibri" pitchFamily="34" charset="0"/>
              </a:rPr>
              <a:t>ზოგადი ინგლისური დონე</a:t>
            </a:r>
            <a:r>
              <a:rPr lang="en-GB" sz="3600" dirty="0">
                <a:solidFill>
                  <a:schemeClr val="bg1"/>
                </a:solidFill>
                <a:cs typeface="Calibri" pitchFamily="34" charset="0"/>
              </a:rPr>
              <a:t>:</a:t>
            </a:r>
            <a:r>
              <a:rPr lang="en-US" sz="3600" dirty="0">
                <a:solidFill>
                  <a:schemeClr val="bg1"/>
                </a:solidFill>
                <a:cs typeface="Calibri" pitchFamily="34" charset="0"/>
              </a:rPr>
              <a:t> </a:t>
            </a:r>
            <a:r>
              <a:rPr lang="ka-GE" sz="3600" dirty="0" smtClean="0">
                <a:solidFill>
                  <a:schemeClr val="bg1"/>
                </a:solidFill>
                <a:cs typeface="Calibri" pitchFamily="34" charset="0"/>
              </a:rPr>
              <a:t>B1</a:t>
            </a:r>
            <a:r>
              <a:rPr lang="en-US" sz="3600" dirty="0" smtClean="0">
                <a:solidFill>
                  <a:schemeClr val="bg1"/>
                </a:solidFill>
                <a:cs typeface="Calibri" pitchFamily="34" charset="0"/>
              </a:rPr>
              <a:t>+</a:t>
            </a:r>
            <a:r>
              <a:rPr lang="ka-GE" sz="3600" dirty="0" smtClean="0">
                <a:solidFill>
                  <a:schemeClr val="bg1"/>
                </a:solidFill>
                <a:cs typeface="Calibri" pitchFamily="34" charset="0"/>
              </a:rPr>
              <a:t> </a:t>
            </a:r>
            <a:endParaRPr lang="en-US" sz="3600" dirty="0">
              <a:solidFill>
                <a:schemeClr val="bg1"/>
              </a:solidFill>
              <a:cs typeface="Calibri" pitchFamily="34" charset="0"/>
            </a:endParaRPr>
          </a:p>
        </p:txBody>
      </p:sp>
      <p:pic>
        <p:nvPicPr>
          <p:cNvPr id="9" name="Google Shape;90;p1">
            <a:extLst>
              <a:ext uri="{FF2B5EF4-FFF2-40B4-BE49-F238E27FC236}">
                <a16:creationId xmlns:a16="http://schemas.microsoft.com/office/drawing/2014/main" xmlns="" id="{76F4CF81-B284-2444-A541-8C1081006DB0}"/>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a16="http://schemas.microsoft.com/office/drawing/2014/main" xmlns="" id="{708F1B48-F5DB-A54F-81EC-CABB8E6DC059}"/>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8" name="TextBox 7"/>
          <p:cNvSpPr txBox="1"/>
          <p:nvPr/>
        </p:nvSpPr>
        <p:spPr>
          <a:xfrm>
            <a:off x="1974169" y="2282802"/>
            <a:ext cx="8623491" cy="1661993"/>
          </a:xfrm>
          <a:prstGeom prst="rect">
            <a:avLst/>
          </a:prstGeom>
          <a:noFill/>
        </p:spPr>
        <p:txBody>
          <a:bodyPr wrap="square" rtlCol="0">
            <a:spAutoFit/>
          </a:bodyPr>
          <a:lstStyle/>
          <a:p>
            <a:pPr algn="ctr"/>
            <a:r>
              <a:rPr lang="ka-GE" sz="5400" dirty="0">
                <a:solidFill>
                  <a:schemeClr val="bg1"/>
                </a:solidFill>
                <a:latin typeface="Calibri" pitchFamily="34" charset="0"/>
                <a:cs typeface="Calibri" pitchFamily="34" charset="0"/>
              </a:rPr>
              <a:t>Friendship</a:t>
            </a:r>
            <a:endParaRPr lang="en-US" sz="5400" dirty="0">
              <a:solidFill>
                <a:schemeClr val="bg1"/>
              </a:solidFill>
              <a:latin typeface="Calibri" pitchFamily="34" charset="0"/>
              <a:cs typeface="Calibri" pitchFamily="34" charset="0"/>
            </a:endParaRPr>
          </a:p>
          <a:p>
            <a:pPr algn="ctr"/>
            <a:r>
              <a:rPr lang="ka-GE" sz="4800" dirty="0">
                <a:solidFill>
                  <a:schemeClr val="bg1"/>
                </a:solidFill>
                <a:latin typeface="Calibri (Body)"/>
              </a:rPr>
              <a:t>მეგობრობა</a:t>
            </a:r>
          </a:p>
        </p:txBody>
      </p:sp>
    </p:spTree>
    <p:extLst>
      <p:ext uri="{BB962C8B-B14F-4D97-AF65-F5344CB8AC3E}">
        <p14:creationId xmlns:p14="http://schemas.microsoft.com/office/powerpoint/2010/main" val="23146969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0522332B-8480-4B41-8AA2-044BF7F9A454}"/>
              </a:ext>
            </a:extLst>
          </p:cNvPr>
          <p:cNvSpPr txBox="1">
            <a:spLocks/>
          </p:cNvSpPr>
          <p:nvPr/>
        </p:nvSpPr>
        <p:spPr>
          <a:xfrm>
            <a:off x="304800" y="1952237"/>
            <a:ext cx="11383108" cy="24181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6600" b="1" i="1" dirty="0">
              <a:solidFill>
                <a:schemeClr val="bg1"/>
              </a:solidFill>
            </a:endParaRPr>
          </a:p>
        </p:txBody>
      </p:sp>
      <p:graphicFrame>
        <p:nvGraphicFramePr>
          <p:cNvPr id="25" name="Diagram 24"/>
          <p:cNvGraphicFramePr/>
          <p:nvPr>
            <p:extLst>
              <p:ext uri="{D42A27DB-BD31-4B8C-83A1-F6EECF244321}">
                <p14:modId xmlns:p14="http://schemas.microsoft.com/office/powerpoint/2010/main" val="3068404272"/>
              </p:ext>
            </p:extLst>
          </p:nvPr>
        </p:nvGraphicFramePr>
        <p:xfrm>
          <a:off x="0" y="-77002"/>
          <a:ext cx="12191999" cy="6935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3" name="Rectangle 32"/>
          <p:cNvSpPr/>
          <p:nvPr/>
        </p:nvSpPr>
        <p:spPr>
          <a:xfrm>
            <a:off x="890665" y="4076820"/>
            <a:ext cx="2126745" cy="587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a:solidFill>
                  <a:schemeClr val="bg1"/>
                </a:solidFill>
                <a:latin typeface="Calibri (Body)"/>
              </a:rPr>
              <a:t>მცდელობა</a:t>
            </a:r>
            <a:endParaRPr lang="en-US" sz="2000" dirty="0">
              <a:solidFill>
                <a:schemeClr val="bg1"/>
              </a:solidFill>
              <a:latin typeface="Calibri (Body)"/>
            </a:endParaRPr>
          </a:p>
        </p:txBody>
      </p:sp>
      <p:sp>
        <p:nvSpPr>
          <p:cNvPr id="34" name="Rectangle 33"/>
          <p:cNvSpPr/>
          <p:nvPr/>
        </p:nvSpPr>
        <p:spPr>
          <a:xfrm>
            <a:off x="5224003" y="6134152"/>
            <a:ext cx="2069413" cy="550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a:latin typeface="Calibri (Body)"/>
                <a:cs typeface="Calibri" pitchFamily="34" charset="0"/>
              </a:rPr>
              <a:t> საკმარისი</a:t>
            </a:r>
            <a:endParaRPr lang="en-US" sz="2000" dirty="0">
              <a:latin typeface="Calibri (Body)"/>
              <a:cs typeface="Calibri" pitchFamily="34" charset="0"/>
            </a:endParaRPr>
          </a:p>
        </p:txBody>
      </p:sp>
      <p:sp>
        <p:nvSpPr>
          <p:cNvPr id="35" name="Rectangle 34"/>
          <p:cNvSpPr/>
          <p:nvPr/>
        </p:nvSpPr>
        <p:spPr>
          <a:xfrm>
            <a:off x="1667435" y="1910047"/>
            <a:ext cx="2116878" cy="576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smtClean="0">
                <a:latin typeface="Calibri (Body)"/>
              </a:rPr>
              <a:t>პერსპექტივა</a:t>
            </a:r>
            <a:endParaRPr lang="en-US" sz="2000" dirty="0">
              <a:latin typeface="Calibri (Body)"/>
            </a:endParaRPr>
          </a:p>
        </p:txBody>
      </p:sp>
      <p:sp>
        <p:nvSpPr>
          <p:cNvPr id="17" name="Rectangle 16">
            <a:extLst>
              <a:ext uri="{FF2B5EF4-FFF2-40B4-BE49-F238E27FC236}">
                <a16:creationId xmlns:a16="http://schemas.microsoft.com/office/drawing/2014/main" xmlns="" id="{F87DF70A-D06E-CC4A-9F41-5D4C5AE89434}"/>
              </a:ext>
            </a:extLst>
          </p:cNvPr>
          <p:cNvSpPr/>
          <p:nvPr/>
        </p:nvSpPr>
        <p:spPr>
          <a:xfrm>
            <a:off x="8648145" y="4023423"/>
            <a:ext cx="2689761" cy="5503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a:latin typeface="Calibri (Body)"/>
                <a:cs typeface="Calibri" pitchFamily="34" charset="0"/>
              </a:rPr>
              <a:t>დატვირთვა, სტრესი</a:t>
            </a:r>
            <a:endParaRPr lang="en-US" sz="2000" dirty="0">
              <a:latin typeface="Calibri (Body)"/>
              <a:cs typeface="Calibri" pitchFamily="34" charset="0"/>
            </a:endParaRPr>
          </a:p>
        </p:txBody>
      </p:sp>
      <p:sp>
        <p:nvSpPr>
          <p:cNvPr id="18" name="Rectangle 17">
            <a:extLst>
              <a:ext uri="{FF2B5EF4-FFF2-40B4-BE49-F238E27FC236}">
                <a16:creationId xmlns:a16="http://schemas.microsoft.com/office/drawing/2014/main" xmlns="" id="{18D20D46-155D-1648-9CA0-1CC807E93E46}"/>
              </a:ext>
            </a:extLst>
          </p:cNvPr>
          <p:cNvSpPr/>
          <p:nvPr/>
        </p:nvSpPr>
        <p:spPr>
          <a:xfrm>
            <a:off x="5224003" y="1267793"/>
            <a:ext cx="1853854" cy="5496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a:solidFill>
                  <a:schemeClr val="bg1"/>
                </a:solidFill>
                <a:latin typeface="Calibri (Body)"/>
                <a:cs typeface="Calibri" pitchFamily="34" charset="0"/>
              </a:rPr>
              <a:t>შეცვლა</a:t>
            </a:r>
            <a:endParaRPr lang="en-US" sz="2000" dirty="0">
              <a:solidFill>
                <a:schemeClr val="bg1"/>
              </a:solidFill>
              <a:latin typeface="Calibri (Body)"/>
              <a:cs typeface="Calibri" pitchFamily="34" charset="0"/>
            </a:endParaRPr>
          </a:p>
        </p:txBody>
      </p:sp>
      <p:sp>
        <p:nvSpPr>
          <p:cNvPr id="19" name="Rectangle 18">
            <a:extLst>
              <a:ext uri="{FF2B5EF4-FFF2-40B4-BE49-F238E27FC236}">
                <a16:creationId xmlns:a16="http://schemas.microsoft.com/office/drawing/2014/main" xmlns="" id="{09A0520C-2512-134D-8562-C111686DA7FE}"/>
              </a:ext>
            </a:extLst>
          </p:cNvPr>
          <p:cNvSpPr/>
          <p:nvPr/>
        </p:nvSpPr>
        <p:spPr>
          <a:xfrm>
            <a:off x="2089147" y="5946905"/>
            <a:ext cx="2676962" cy="6403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smtClean="0">
                <a:latin typeface="Calibri (Body)"/>
              </a:rPr>
              <a:t>კავშირი</a:t>
            </a:r>
            <a:endParaRPr lang="ka-GE" sz="2000" dirty="0">
              <a:latin typeface="Calibri (Body)"/>
            </a:endParaRPr>
          </a:p>
        </p:txBody>
      </p:sp>
      <p:sp>
        <p:nvSpPr>
          <p:cNvPr id="14" name="Rectangle 13">
            <a:extLst>
              <a:ext uri="{FF2B5EF4-FFF2-40B4-BE49-F238E27FC236}">
                <a16:creationId xmlns:a16="http://schemas.microsoft.com/office/drawing/2014/main" xmlns="" id="{2682C14A-842E-484F-A3F7-0D2D8AAC0065}"/>
              </a:ext>
            </a:extLst>
          </p:cNvPr>
          <p:cNvSpPr/>
          <p:nvPr/>
        </p:nvSpPr>
        <p:spPr>
          <a:xfrm>
            <a:off x="8289558" y="1874877"/>
            <a:ext cx="2689761" cy="5661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a:latin typeface="Calibri (Body)"/>
              </a:rPr>
              <a:t>წინააღმდეგობრივი</a:t>
            </a:r>
            <a:endParaRPr lang="en-US" sz="2000" dirty="0">
              <a:latin typeface="Calibri (Body)"/>
            </a:endParaRPr>
          </a:p>
        </p:txBody>
      </p:sp>
      <p:sp>
        <p:nvSpPr>
          <p:cNvPr id="15" name="Rectangle 14">
            <a:extLst>
              <a:ext uri="{FF2B5EF4-FFF2-40B4-BE49-F238E27FC236}">
                <a16:creationId xmlns:a16="http://schemas.microsoft.com/office/drawing/2014/main" xmlns="" id="{587B712D-54F7-9E4C-AB00-68541FF1CC5D}"/>
              </a:ext>
            </a:extLst>
          </p:cNvPr>
          <p:cNvSpPr/>
          <p:nvPr/>
        </p:nvSpPr>
        <p:spPr>
          <a:xfrm>
            <a:off x="8481075" y="6017530"/>
            <a:ext cx="2306726" cy="550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smtClean="0">
                <a:latin typeface="Calibri (Body)"/>
              </a:rPr>
              <a:t>ცხრილი</a:t>
            </a:r>
            <a:r>
              <a:rPr lang="en-US" sz="2000" dirty="0" smtClean="0">
                <a:latin typeface="Calibri (Body)"/>
              </a:rPr>
              <a:t>, </a:t>
            </a:r>
            <a:r>
              <a:rPr lang="ka-GE" sz="2000" dirty="0" smtClean="0">
                <a:latin typeface="Calibri (Body)"/>
              </a:rPr>
              <a:t>განრიგი</a:t>
            </a:r>
            <a:endParaRPr lang="en-US" sz="2000" dirty="0">
              <a:latin typeface="Calibri (Body)"/>
            </a:endParaRPr>
          </a:p>
        </p:txBody>
      </p:sp>
    </p:spTree>
    <p:extLst>
      <p:ext uri="{BB962C8B-B14F-4D97-AF65-F5344CB8AC3E}">
        <p14:creationId xmlns:p14="http://schemas.microsoft.com/office/powerpoint/2010/main" val="22143768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a16="http://schemas.microsoft.com/office/drawing/2014/main" xmlns=""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a16="http://schemas.microsoft.com/office/drawing/2014/main" xmlns=""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6660" y="1694328"/>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4199000" y="2212294"/>
            <a:ext cx="3892209" cy="2504748"/>
            <a:chOff x="2921487" y="39716"/>
            <a:chExt cx="2022509" cy="970760"/>
          </a:xfrm>
        </p:grpSpPr>
        <p:sp>
          <p:nvSpPr>
            <p:cNvPr id="15" name="Oval 14"/>
            <p:cNvSpPr/>
            <p:nvPr/>
          </p:nvSpPr>
          <p:spPr>
            <a:xfrm>
              <a:off x="2921487" y="39716"/>
              <a:ext cx="2022509" cy="97076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ka-GE" sz="4400" dirty="0">
                  <a:solidFill>
                    <a:schemeClr val="bg1"/>
                  </a:solidFill>
                  <a:latin typeface="Calibri" pitchFamily="34" charset="0"/>
                  <a:cs typeface="Calibri" pitchFamily="34" charset="0"/>
                </a:rPr>
                <a:t>shift</a:t>
              </a:r>
            </a:p>
            <a:p>
              <a:pPr lvl="0" algn="ctr"/>
              <a:r>
                <a:rPr lang="en-US" sz="4400" dirty="0">
                  <a:solidFill>
                    <a:schemeClr val="bg1"/>
                  </a:solidFill>
                  <a:latin typeface="Calibri" pitchFamily="34" charset="0"/>
                  <a:cs typeface="Calibri" pitchFamily="34" charset="0"/>
                </a:rPr>
                <a:t>(</a:t>
              </a:r>
              <a:r>
                <a:rPr lang="ka-GE" sz="4400" dirty="0">
                  <a:solidFill>
                    <a:schemeClr val="bg1"/>
                  </a:solidFill>
                  <a:latin typeface="Calibri" pitchFamily="34" charset="0"/>
                  <a:cs typeface="Calibri" pitchFamily="34" charset="0"/>
                </a:rPr>
                <a:t>v</a:t>
              </a:r>
              <a:r>
                <a:rPr lang="en-US" sz="4400" dirty="0">
                  <a:solidFill>
                    <a:schemeClr val="bg1"/>
                  </a:solidFill>
                  <a:latin typeface="Calibri" pitchFamily="34" charset="0"/>
                  <a:cs typeface="Calibri" pitchFamily="34" charset="0"/>
                </a:rPr>
                <a:t>.)</a:t>
              </a:r>
              <a:endParaRPr lang="en-US" sz="4400" dirty="0">
                <a:latin typeface="Calibri" pitchFamily="34" charset="0"/>
                <a:cs typeface="Calibri" pitchFamily="34" charset="0"/>
              </a:endParaRPr>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3894961" y="4717042"/>
            <a:ext cx="4500289" cy="1015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solidFill>
                  <a:schemeClr val="bg1"/>
                </a:solidFill>
                <a:latin typeface="Calibri (Body)"/>
              </a:rPr>
              <a:t>შეცვლა</a:t>
            </a:r>
            <a:endParaRPr lang="en-US" sz="2800" dirty="0">
              <a:solidFill>
                <a:schemeClr val="bg1"/>
              </a:solidFill>
              <a:latin typeface="Calibri (Body)"/>
            </a:endParaRPr>
          </a:p>
        </p:txBody>
      </p:sp>
      <p:sp>
        <p:nvSpPr>
          <p:cNvPr id="14" name="Rectangle 13">
            <a:extLst>
              <a:ext uri="{FF2B5EF4-FFF2-40B4-BE49-F238E27FC236}">
                <a16:creationId xmlns:a16="http://schemas.microsoft.com/office/drawing/2014/main" xmlns=""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Tree>
    <p:extLst>
      <p:ext uri="{BB962C8B-B14F-4D97-AF65-F5344CB8AC3E}">
        <p14:creationId xmlns:p14="http://schemas.microsoft.com/office/powerpoint/2010/main" val="25643897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a16="http://schemas.microsoft.com/office/drawing/2014/main" xmlns=""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a16="http://schemas.microsoft.com/office/drawing/2014/main" xmlns=""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6660" y="1694328"/>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4079140" y="2212294"/>
            <a:ext cx="3993136" cy="2504748"/>
            <a:chOff x="2921487" y="39716"/>
            <a:chExt cx="2022509" cy="970760"/>
          </a:xfrm>
        </p:grpSpPr>
        <p:sp>
          <p:nvSpPr>
            <p:cNvPr id="15" name="Oval 14"/>
            <p:cNvSpPr/>
            <p:nvPr/>
          </p:nvSpPr>
          <p:spPr>
            <a:xfrm>
              <a:off x="2921487" y="39716"/>
              <a:ext cx="2022509" cy="97076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endParaRPr lang="en-US" sz="4400" dirty="0">
                <a:latin typeface="Calibri" pitchFamily="34" charset="0"/>
                <a:cs typeface="Calibri" pitchFamily="34" charset="0"/>
              </a:endParaRPr>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3894961" y="4717042"/>
            <a:ext cx="4500289" cy="1015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ka-GE" sz="2800" dirty="0">
                <a:solidFill>
                  <a:prstClr val="white"/>
                </a:solidFill>
                <a:latin typeface="Calibri (Body)"/>
              </a:rPr>
              <a:t>წინააღმდეგობრივი</a:t>
            </a:r>
            <a:endParaRPr lang="en-US" sz="2800" dirty="0">
              <a:solidFill>
                <a:prstClr val="white"/>
              </a:solidFill>
              <a:latin typeface="Calibri (Body)"/>
            </a:endParaRPr>
          </a:p>
        </p:txBody>
      </p:sp>
      <p:sp>
        <p:nvSpPr>
          <p:cNvPr id="14" name="Rectangle 13">
            <a:extLst>
              <a:ext uri="{FF2B5EF4-FFF2-40B4-BE49-F238E27FC236}">
                <a16:creationId xmlns:a16="http://schemas.microsoft.com/office/drawing/2014/main" xmlns=""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
        <p:nvSpPr>
          <p:cNvPr id="4" name="Rectangle 3"/>
          <p:cNvSpPr/>
          <p:nvPr/>
        </p:nvSpPr>
        <p:spPr>
          <a:xfrm>
            <a:off x="3027708" y="2907883"/>
            <a:ext cx="6096000" cy="1200329"/>
          </a:xfrm>
          <a:prstGeom prst="rect">
            <a:avLst/>
          </a:prstGeom>
        </p:spPr>
        <p:txBody>
          <a:bodyPr>
            <a:spAutoFit/>
          </a:bodyPr>
          <a:lstStyle/>
          <a:p>
            <a:pPr lvl="0" algn="ctr"/>
            <a:r>
              <a:rPr lang="ka-GE" sz="3600" dirty="0">
                <a:solidFill>
                  <a:prstClr val="white"/>
                </a:solidFill>
                <a:latin typeface="Calibri" pitchFamily="34" charset="0"/>
                <a:cs typeface="Calibri" pitchFamily="34" charset="0"/>
              </a:rPr>
              <a:t>contradictory</a:t>
            </a:r>
          </a:p>
          <a:p>
            <a:pPr lvl="0" algn="ctr"/>
            <a:r>
              <a:rPr lang="en-US" sz="3600" dirty="0">
                <a:solidFill>
                  <a:prstClr val="white"/>
                </a:solidFill>
                <a:latin typeface="Calibri" pitchFamily="34" charset="0"/>
                <a:cs typeface="Calibri" pitchFamily="34" charset="0"/>
              </a:rPr>
              <a:t>(</a:t>
            </a:r>
            <a:r>
              <a:rPr lang="ka-GE" sz="3600" dirty="0">
                <a:solidFill>
                  <a:prstClr val="white"/>
                </a:solidFill>
                <a:latin typeface="Calibri" pitchFamily="34" charset="0"/>
                <a:cs typeface="Calibri" pitchFamily="34" charset="0"/>
              </a:rPr>
              <a:t>adj</a:t>
            </a:r>
            <a:r>
              <a:rPr lang="en-US" sz="3600" dirty="0">
                <a:solidFill>
                  <a:prstClr val="white"/>
                </a:solidFill>
                <a:latin typeface="Calibri" pitchFamily="34" charset="0"/>
                <a:cs typeface="Calibri" pitchFamily="34" charset="0"/>
              </a:rPr>
              <a:t>.)</a:t>
            </a:r>
          </a:p>
        </p:txBody>
      </p:sp>
    </p:spTree>
    <p:extLst>
      <p:ext uri="{BB962C8B-B14F-4D97-AF65-F5344CB8AC3E}">
        <p14:creationId xmlns:p14="http://schemas.microsoft.com/office/powerpoint/2010/main" val="44033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a16="http://schemas.microsoft.com/office/drawing/2014/main" xmlns=""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a16="http://schemas.microsoft.com/office/drawing/2014/main" xmlns=""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6660" y="1694328"/>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4079140" y="2369160"/>
            <a:ext cx="3993136" cy="2504748"/>
            <a:chOff x="2921487" y="39716"/>
            <a:chExt cx="2022509" cy="970760"/>
          </a:xfrm>
        </p:grpSpPr>
        <p:sp>
          <p:nvSpPr>
            <p:cNvPr id="15" name="Oval 14"/>
            <p:cNvSpPr/>
            <p:nvPr/>
          </p:nvSpPr>
          <p:spPr>
            <a:xfrm>
              <a:off x="2921487" y="39716"/>
              <a:ext cx="2022509" cy="97076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endParaRPr lang="en-US" sz="4400" dirty="0">
                <a:latin typeface="Calibri" pitchFamily="34" charset="0"/>
                <a:cs typeface="Calibri" pitchFamily="34" charset="0"/>
              </a:endParaRPr>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3894961" y="4717042"/>
            <a:ext cx="4500289" cy="1015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ka-GE" sz="2800" dirty="0">
                <a:solidFill>
                  <a:prstClr val="white"/>
                </a:solidFill>
              </a:rPr>
              <a:t>დატვირთვა</a:t>
            </a:r>
            <a:endParaRPr lang="en-US" sz="2800" dirty="0">
              <a:solidFill>
                <a:prstClr val="white"/>
              </a:solidFill>
              <a:latin typeface="Calibri (Body)"/>
            </a:endParaRPr>
          </a:p>
        </p:txBody>
      </p:sp>
      <p:sp>
        <p:nvSpPr>
          <p:cNvPr id="14" name="Rectangle 13">
            <a:extLst>
              <a:ext uri="{FF2B5EF4-FFF2-40B4-BE49-F238E27FC236}">
                <a16:creationId xmlns:a16="http://schemas.microsoft.com/office/drawing/2014/main" xmlns=""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
        <p:nvSpPr>
          <p:cNvPr id="3" name="Rectangle 2"/>
          <p:cNvSpPr/>
          <p:nvPr/>
        </p:nvSpPr>
        <p:spPr>
          <a:xfrm>
            <a:off x="3027708" y="2898259"/>
            <a:ext cx="6096000" cy="1446550"/>
          </a:xfrm>
          <a:prstGeom prst="rect">
            <a:avLst/>
          </a:prstGeom>
        </p:spPr>
        <p:txBody>
          <a:bodyPr>
            <a:spAutoFit/>
          </a:bodyPr>
          <a:lstStyle/>
          <a:p>
            <a:pPr lvl="0" algn="ctr"/>
            <a:r>
              <a:rPr lang="ka-GE" sz="4400" dirty="0">
                <a:solidFill>
                  <a:prstClr val="white"/>
                </a:solidFill>
                <a:latin typeface="Calibri" pitchFamily="34" charset="0"/>
                <a:cs typeface="Calibri" pitchFamily="34" charset="0"/>
              </a:rPr>
              <a:t>strain</a:t>
            </a:r>
          </a:p>
          <a:p>
            <a:pPr lvl="0" algn="ctr"/>
            <a:r>
              <a:rPr lang="en-US" sz="4400" dirty="0">
                <a:solidFill>
                  <a:prstClr val="white"/>
                </a:solidFill>
                <a:latin typeface="Calibri" pitchFamily="34" charset="0"/>
                <a:cs typeface="Calibri" pitchFamily="34" charset="0"/>
              </a:rPr>
              <a:t>(</a:t>
            </a:r>
            <a:r>
              <a:rPr lang="ka-GE" sz="4400" dirty="0">
                <a:solidFill>
                  <a:prstClr val="white"/>
                </a:solidFill>
                <a:latin typeface="Calibri" pitchFamily="34" charset="0"/>
                <a:cs typeface="Calibri" pitchFamily="34" charset="0"/>
              </a:rPr>
              <a:t>n</a:t>
            </a:r>
            <a:r>
              <a:rPr lang="en-US" sz="4400" dirty="0">
                <a:solidFill>
                  <a:prstClr val="white"/>
                </a:solidFill>
                <a:latin typeface="Calibri" pitchFamily="34" charset="0"/>
                <a:cs typeface="Calibri" pitchFamily="34" charset="0"/>
              </a:rPr>
              <a:t>.)</a:t>
            </a:r>
          </a:p>
        </p:txBody>
      </p:sp>
    </p:spTree>
    <p:extLst>
      <p:ext uri="{BB962C8B-B14F-4D97-AF65-F5344CB8AC3E}">
        <p14:creationId xmlns:p14="http://schemas.microsoft.com/office/powerpoint/2010/main" val="42753281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a16="http://schemas.microsoft.com/office/drawing/2014/main" xmlns=""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a16="http://schemas.microsoft.com/office/drawing/2014/main" xmlns=""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6660" y="1694328"/>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4099432" y="2291202"/>
            <a:ext cx="3993136" cy="2504748"/>
            <a:chOff x="2921487" y="39716"/>
            <a:chExt cx="2022509" cy="970760"/>
          </a:xfrm>
        </p:grpSpPr>
        <p:sp>
          <p:nvSpPr>
            <p:cNvPr id="15" name="Oval 14"/>
            <p:cNvSpPr/>
            <p:nvPr/>
          </p:nvSpPr>
          <p:spPr>
            <a:xfrm>
              <a:off x="2921487" y="39716"/>
              <a:ext cx="2022509" cy="97076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endParaRPr lang="en-US" sz="4400" dirty="0">
                <a:latin typeface="Calibri" pitchFamily="34" charset="0"/>
                <a:cs typeface="Calibri" pitchFamily="34" charset="0"/>
              </a:endParaRPr>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3894961" y="4717042"/>
            <a:ext cx="4500289" cy="1015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ka-GE" sz="2800" dirty="0" smtClean="0">
                <a:solidFill>
                  <a:prstClr val="white"/>
                </a:solidFill>
              </a:rPr>
              <a:t>ცხრილი, განრიგი</a:t>
            </a:r>
            <a:endParaRPr lang="en-US" sz="2800" dirty="0">
              <a:solidFill>
                <a:prstClr val="white"/>
              </a:solidFill>
            </a:endParaRPr>
          </a:p>
        </p:txBody>
      </p:sp>
      <p:sp>
        <p:nvSpPr>
          <p:cNvPr id="14" name="Rectangle 13">
            <a:extLst>
              <a:ext uri="{FF2B5EF4-FFF2-40B4-BE49-F238E27FC236}">
                <a16:creationId xmlns:a16="http://schemas.microsoft.com/office/drawing/2014/main" xmlns=""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
        <p:nvSpPr>
          <p:cNvPr id="4" name="Rectangle 3"/>
          <p:cNvSpPr/>
          <p:nvPr/>
        </p:nvSpPr>
        <p:spPr>
          <a:xfrm>
            <a:off x="3048000" y="2898230"/>
            <a:ext cx="6096000" cy="1200329"/>
          </a:xfrm>
          <a:prstGeom prst="rect">
            <a:avLst/>
          </a:prstGeom>
        </p:spPr>
        <p:txBody>
          <a:bodyPr>
            <a:spAutoFit/>
          </a:bodyPr>
          <a:lstStyle/>
          <a:p>
            <a:pPr lvl="0" algn="ctr"/>
            <a:r>
              <a:rPr lang="ka-GE" sz="3600" dirty="0">
                <a:solidFill>
                  <a:prstClr val="white"/>
                </a:solidFill>
                <a:latin typeface="Calibri" pitchFamily="34" charset="0"/>
                <a:cs typeface="Calibri" pitchFamily="34" charset="0"/>
              </a:rPr>
              <a:t>schedule</a:t>
            </a:r>
          </a:p>
          <a:p>
            <a:pPr lvl="0" algn="ctr"/>
            <a:r>
              <a:rPr lang="en-US" sz="3600" dirty="0">
                <a:solidFill>
                  <a:prstClr val="white"/>
                </a:solidFill>
                <a:latin typeface="Calibri" pitchFamily="34" charset="0"/>
                <a:cs typeface="Calibri" pitchFamily="34" charset="0"/>
              </a:rPr>
              <a:t>(</a:t>
            </a:r>
            <a:r>
              <a:rPr lang="ka-GE" sz="3600" dirty="0">
                <a:solidFill>
                  <a:prstClr val="white"/>
                </a:solidFill>
                <a:latin typeface="Calibri" pitchFamily="34" charset="0"/>
                <a:cs typeface="Calibri" pitchFamily="34" charset="0"/>
              </a:rPr>
              <a:t>n</a:t>
            </a:r>
            <a:r>
              <a:rPr lang="en-US" sz="3600" dirty="0">
                <a:solidFill>
                  <a:prstClr val="white"/>
                </a:solidFill>
                <a:latin typeface="Calibri" pitchFamily="34" charset="0"/>
                <a:cs typeface="Calibri" pitchFamily="34" charset="0"/>
              </a:rPr>
              <a:t>.)</a:t>
            </a:r>
          </a:p>
        </p:txBody>
      </p:sp>
    </p:spTree>
    <p:extLst>
      <p:ext uri="{BB962C8B-B14F-4D97-AF65-F5344CB8AC3E}">
        <p14:creationId xmlns:p14="http://schemas.microsoft.com/office/powerpoint/2010/main" val="27106804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a16="http://schemas.microsoft.com/office/drawing/2014/main" xmlns=""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a16="http://schemas.microsoft.com/office/drawing/2014/main" xmlns=""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6660" y="1694328"/>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4099432" y="2369132"/>
            <a:ext cx="3993136" cy="2504748"/>
            <a:chOff x="2921487" y="39716"/>
            <a:chExt cx="2022509" cy="970760"/>
          </a:xfrm>
        </p:grpSpPr>
        <p:sp>
          <p:nvSpPr>
            <p:cNvPr id="15" name="Oval 14"/>
            <p:cNvSpPr/>
            <p:nvPr/>
          </p:nvSpPr>
          <p:spPr>
            <a:xfrm>
              <a:off x="2921487" y="39716"/>
              <a:ext cx="2022509" cy="97076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endParaRPr lang="en-US" sz="4400" dirty="0">
                <a:latin typeface="Calibri" pitchFamily="34" charset="0"/>
                <a:cs typeface="Calibri" pitchFamily="34" charset="0"/>
              </a:endParaRPr>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3894961" y="4717042"/>
            <a:ext cx="4500289" cy="1015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ka-GE" sz="2800" dirty="0">
                <a:solidFill>
                  <a:prstClr val="white"/>
                </a:solidFill>
              </a:rPr>
              <a:t> საკმარისი</a:t>
            </a:r>
            <a:endParaRPr lang="en-US" sz="2800" dirty="0">
              <a:solidFill>
                <a:prstClr val="white"/>
              </a:solidFill>
            </a:endParaRPr>
          </a:p>
        </p:txBody>
      </p:sp>
      <p:sp>
        <p:nvSpPr>
          <p:cNvPr id="14" name="Rectangle 13">
            <a:extLst>
              <a:ext uri="{FF2B5EF4-FFF2-40B4-BE49-F238E27FC236}">
                <a16:creationId xmlns:a16="http://schemas.microsoft.com/office/drawing/2014/main" xmlns=""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
        <p:nvSpPr>
          <p:cNvPr id="3" name="Rectangle 2"/>
          <p:cNvSpPr/>
          <p:nvPr/>
        </p:nvSpPr>
        <p:spPr>
          <a:xfrm>
            <a:off x="3048000" y="2898231"/>
            <a:ext cx="6096000" cy="1200329"/>
          </a:xfrm>
          <a:prstGeom prst="rect">
            <a:avLst/>
          </a:prstGeom>
        </p:spPr>
        <p:txBody>
          <a:bodyPr>
            <a:spAutoFit/>
          </a:bodyPr>
          <a:lstStyle/>
          <a:p>
            <a:pPr lvl="0" algn="ctr"/>
            <a:r>
              <a:rPr lang="ka-GE" sz="3600" dirty="0">
                <a:solidFill>
                  <a:prstClr val="white"/>
                </a:solidFill>
                <a:latin typeface="Calibri" pitchFamily="34" charset="0"/>
                <a:cs typeface="Calibri" pitchFamily="34" charset="0"/>
              </a:rPr>
              <a:t>sufficient</a:t>
            </a:r>
          </a:p>
          <a:p>
            <a:pPr lvl="0" algn="ctr"/>
            <a:r>
              <a:rPr lang="en-US" sz="3600" dirty="0">
                <a:solidFill>
                  <a:prstClr val="white"/>
                </a:solidFill>
                <a:latin typeface="Calibri" pitchFamily="34" charset="0"/>
                <a:cs typeface="Calibri" pitchFamily="34" charset="0"/>
              </a:rPr>
              <a:t>(</a:t>
            </a:r>
            <a:r>
              <a:rPr lang="ka-GE" sz="3600" dirty="0">
                <a:solidFill>
                  <a:prstClr val="white"/>
                </a:solidFill>
                <a:latin typeface="Calibri" pitchFamily="34" charset="0"/>
                <a:cs typeface="Calibri" pitchFamily="34" charset="0"/>
              </a:rPr>
              <a:t>adj</a:t>
            </a:r>
            <a:r>
              <a:rPr lang="en-US" sz="3600" dirty="0">
                <a:solidFill>
                  <a:prstClr val="white"/>
                </a:solidFill>
                <a:latin typeface="Calibri" pitchFamily="34" charset="0"/>
                <a:cs typeface="Calibri" pitchFamily="34" charset="0"/>
              </a:rPr>
              <a:t>.)</a:t>
            </a:r>
          </a:p>
        </p:txBody>
      </p:sp>
    </p:spTree>
    <p:extLst>
      <p:ext uri="{BB962C8B-B14F-4D97-AF65-F5344CB8AC3E}">
        <p14:creationId xmlns:p14="http://schemas.microsoft.com/office/powerpoint/2010/main" val="8712860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a16="http://schemas.microsoft.com/office/drawing/2014/main" xmlns=""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a16="http://schemas.microsoft.com/office/drawing/2014/main" xmlns=""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6660" y="1694328"/>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4099432" y="2291202"/>
            <a:ext cx="3993136" cy="2504748"/>
            <a:chOff x="2921487" y="39716"/>
            <a:chExt cx="2022509" cy="970760"/>
          </a:xfrm>
        </p:grpSpPr>
        <p:sp>
          <p:nvSpPr>
            <p:cNvPr id="15" name="Oval 14"/>
            <p:cNvSpPr/>
            <p:nvPr/>
          </p:nvSpPr>
          <p:spPr>
            <a:xfrm>
              <a:off x="2921487" y="39716"/>
              <a:ext cx="2022509" cy="97076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endParaRPr lang="en-US" sz="4400" dirty="0">
                <a:latin typeface="Calibri" pitchFamily="34" charset="0"/>
                <a:cs typeface="Calibri" pitchFamily="34" charset="0"/>
              </a:endParaRPr>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3894961" y="4717042"/>
            <a:ext cx="4500289" cy="1015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ka-GE" sz="2800" dirty="0" smtClean="0">
                <a:solidFill>
                  <a:prstClr val="white"/>
                </a:solidFill>
                <a:latin typeface="Calibri (Body)"/>
              </a:rPr>
              <a:t>კავშირი</a:t>
            </a:r>
            <a:endParaRPr lang="ka-GE" sz="2800" dirty="0">
              <a:solidFill>
                <a:prstClr val="white"/>
              </a:solidFill>
              <a:latin typeface="Calibri (Body)"/>
            </a:endParaRPr>
          </a:p>
        </p:txBody>
      </p:sp>
      <p:sp>
        <p:nvSpPr>
          <p:cNvPr id="14" name="Rectangle 13">
            <a:extLst>
              <a:ext uri="{FF2B5EF4-FFF2-40B4-BE49-F238E27FC236}">
                <a16:creationId xmlns:a16="http://schemas.microsoft.com/office/drawing/2014/main" xmlns=""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
        <p:nvSpPr>
          <p:cNvPr id="4" name="Rectangle 3"/>
          <p:cNvSpPr/>
          <p:nvPr/>
        </p:nvSpPr>
        <p:spPr>
          <a:xfrm>
            <a:off x="3048000" y="2888605"/>
            <a:ext cx="6096000" cy="1446550"/>
          </a:xfrm>
          <a:prstGeom prst="rect">
            <a:avLst/>
          </a:prstGeom>
        </p:spPr>
        <p:txBody>
          <a:bodyPr>
            <a:spAutoFit/>
          </a:bodyPr>
          <a:lstStyle/>
          <a:p>
            <a:pPr lvl="0" algn="ctr"/>
            <a:r>
              <a:rPr lang="ka-GE" sz="4400" dirty="0">
                <a:solidFill>
                  <a:prstClr val="white"/>
                </a:solidFill>
                <a:latin typeface="Calibri" pitchFamily="34" charset="0"/>
                <a:cs typeface="Calibri" pitchFamily="34" charset="0"/>
              </a:rPr>
              <a:t>bond</a:t>
            </a:r>
          </a:p>
          <a:p>
            <a:pPr lvl="0" algn="ctr"/>
            <a:r>
              <a:rPr lang="en-US" sz="4400" dirty="0">
                <a:solidFill>
                  <a:prstClr val="white"/>
                </a:solidFill>
                <a:latin typeface="Calibri" pitchFamily="34" charset="0"/>
                <a:cs typeface="Calibri" pitchFamily="34" charset="0"/>
              </a:rPr>
              <a:t>(</a:t>
            </a:r>
            <a:r>
              <a:rPr lang="ka-GE" sz="4400" dirty="0">
                <a:solidFill>
                  <a:prstClr val="white"/>
                </a:solidFill>
                <a:latin typeface="Calibri" pitchFamily="34" charset="0"/>
                <a:cs typeface="Calibri" pitchFamily="34" charset="0"/>
              </a:rPr>
              <a:t>n</a:t>
            </a:r>
            <a:r>
              <a:rPr lang="en-US" sz="4400" dirty="0">
                <a:solidFill>
                  <a:prstClr val="white"/>
                </a:solidFill>
                <a:latin typeface="Calibri" pitchFamily="34" charset="0"/>
                <a:cs typeface="Calibri" pitchFamily="34" charset="0"/>
              </a:rPr>
              <a:t>.)</a:t>
            </a:r>
          </a:p>
        </p:txBody>
      </p:sp>
    </p:spTree>
    <p:extLst>
      <p:ext uri="{BB962C8B-B14F-4D97-AF65-F5344CB8AC3E}">
        <p14:creationId xmlns:p14="http://schemas.microsoft.com/office/powerpoint/2010/main" val="13746344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a16="http://schemas.microsoft.com/office/drawing/2014/main" xmlns=""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a16="http://schemas.microsoft.com/office/drawing/2014/main" xmlns=""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6660" y="1694328"/>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4099432" y="2384895"/>
            <a:ext cx="3993136" cy="2504748"/>
            <a:chOff x="2921487" y="39716"/>
            <a:chExt cx="2022509" cy="970760"/>
          </a:xfrm>
        </p:grpSpPr>
        <p:sp>
          <p:nvSpPr>
            <p:cNvPr id="15" name="Oval 14"/>
            <p:cNvSpPr/>
            <p:nvPr/>
          </p:nvSpPr>
          <p:spPr>
            <a:xfrm>
              <a:off x="2921487" y="39716"/>
              <a:ext cx="2022509" cy="97076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endParaRPr lang="en-US" sz="4400" dirty="0">
                <a:latin typeface="Calibri" pitchFamily="34" charset="0"/>
                <a:cs typeface="Calibri" pitchFamily="34" charset="0"/>
              </a:endParaRPr>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3894961" y="4717042"/>
            <a:ext cx="4500289" cy="1015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ka-GE" sz="2800" dirty="0">
                <a:solidFill>
                  <a:prstClr val="white"/>
                </a:solidFill>
                <a:latin typeface="Calibri (Body)"/>
              </a:rPr>
              <a:t>მცდელობა</a:t>
            </a:r>
          </a:p>
        </p:txBody>
      </p:sp>
      <p:sp>
        <p:nvSpPr>
          <p:cNvPr id="14" name="Rectangle 13">
            <a:extLst>
              <a:ext uri="{FF2B5EF4-FFF2-40B4-BE49-F238E27FC236}">
                <a16:creationId xmlns:a16="http://schemas.microsoft.com/office/drawing/2014/main" xmlns=""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
        <p:nvSpPr>
          <p:cNvPr id="3" name="Rectangle 2"/>
          <p:cNvSpPr/>
          <p:nvPr/>
        </p:nvSpPr>
        <p:spPr>
          <a:xfrm>
            <a:off x="3048000" y="2999595"/>
            <a:ext cx="6096000" cy="1200329"/>
          </a:xfrm>
          <a:prstGeom prst="rect">
            <a:avLst/>
          </a:prstGeom>
        </p:spPr>
        <p:txBody>
          <a:bodyPr>
            <a:spAutoFit/>
          </a:bodyPr>
          <a:lstStyle/>
          <a:p>
            <a:pPr lvl="0" algn="ctr"/>
            <a:r>
              <a:rPr lang="ka-GE" sz="3600" dirty="0">
                <a:solidFill>
                  <a:prstClr val="white"/>
                </a:solidFill>
                <a:latin typeface="Calibri" pitchFamily="34" charset="0"/>
                <a:cs typeface="Calibri" pitchFamily="34" charset="0"/>
              </a:rPr>
              <a:t>make an effort</a:t>
            </a:r>
          </a:p>
          <a:p>
            <a:pPr lvl="0" algn="ctr"/>
            <a:r>
              <a:rPr lang="en-US" sz="3600" dirty="0">
                <a:solidFill>
                  <a:prstClr val="white"/>
                </a:solidFill>
                <a:latin typeface="Calibri" pitchFamily="34" charset="0"/>
                <a:cs typeface="Calibri" pitchFamily="34" charset="0"/>
              </a:rPr>
              <a:t>(</a:t>
            </a:r>
            <a:r>
              <a:rPr lang="ka-GE" sz="3600" dirty="0">
                <a:solidFill>
                  <a:prstClr val="white"/>
                </a:solidFill>
                <a:latin typeface="Calibri" pitchFamily="34" charset="0"/>
                <a:cs typeface="Calibri" pitchFamily="34" charset="0"/>
              </a:rPr>
              <a:t>expr</a:t>
            </a:r>
            <a:r>
              <a:rPr lang="en-US" sz="3600" dirty="0">
                <a:solidFill>
                  <a:prstClr val="white"/>
                </a:solidFill>
                <a:latin typeface="Calibri" pitchFamily="34" charset="0"/>
                <a:cs typeface="Calibri" pitchFamily="34" charset="0"/>
              </a:rPr>
              <a:t>.)</a:t>
            </a:r>
          </a:p>
        </p:txBody>
      </p:sp>
    </p:spTree>
    <p:extLst>
      <p:ext uri="{BB962C8B-B14F-4D97-AF65-F5344CB8AC3E}">
        <p14:creationId xmlns:p14="http://schemas.microsoft.com/office/powerpoint/2010/main" val="36092342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a16="http://schemas.microsoft.com/office/drawing/2014/main" xmlns=""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a16="http://schemas.microsoft.com/office/drawing/2014/main" xmlns=""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6660" y="1694328"/>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4099432" y="2282237"/>
            <a:ext cx="3993136" cy="2504748"/>
            <a:chOff x="2921487" y="39716"/>
            <a:chExt cx="2022509" cy="970760"/>
          </a:xfrm>
        </p:grpSpPr>
        <p:sp>
          <p:nvSpPr>
            <p:cNvPr id="15" name="Oval 14"/>
            <p:cNvSpPr/>
            <p:nvPr/>
          </p:nvSpPr>
          <p:spPr>
            <a:xfrm>
              <a:off x="2921487" y="39716"/>
              <a:ext cx="2022509" cy="97076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endParaRPr lang="en-US" sz="4400" dirty="0">
                <a:latin typeface="Calibri" pitchFamily="34" charset="0"/>
                <a:cs typeface="Calibri" pitchFamily="34" charset="0"/>
              </a:endParaRPr>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3894961" y="4717042"/>
            <a:ext cx="4500289" cy="1015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ka-GE" sz="2800" dirty="0" smtClean="0">
                <a:solidFill>
                  <a:prstClr val="white"/>
                </a:solidFill>
                <a:latin typeface="Calibri (Body)"/>
              </a:rPr>
              <a:t>პერსპექტივა</a:t>
            </a:r>
            <a:endParaRPr lang="en-US" sz="2800" dirty="0">
              <a:solidFill>
                <a:prstClr val="white"/>
              </a:solidFill>
              <a:latin typeface="Calibri (Body)"/>
            </a:endParaRPr>
          </a:p>
        </p:txBody>
      </p:sp>
      <p:sp>
        <p:nvSpPr>
          <p:cNvPr id="14" name="Rectangle 13">
            <a:extLst>
              <a:ext uri="{FF2B5EF4-FFF2-40B4-BE49-F238E27FC236}">
                <a16:creationId xmlns:a16="http://schemas.microsoft.com/office/drawing/2014/main" xmlns=""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
        <p:nvSpPr>
          <p:cNvPr id="4" name="Rectangle 3"/>
          <p:cNvSpPr/>
          <p:nvPr/>
        </p:nvSpPr>
        <p:spPr>
          <a:xfrm>
            <a:off x="3048000" y="2888633"/>
            <a:ext cx="6096000" cy="1200329"/>
          </a:xfrm>
          <a:prstGeom prst="rect">
            <a:avLst/>
          </a:prstGeom>
        </p:spPr>
        <p:txBody>
          <a:bodyPr>
            <a:spAutoFit/>
          </a:bodyPr>
          <a:lstStyle/>
          <a:p>
            <a:pPr lvl="0" algn="ctr"/>
            <a:r>
              <a:rPr lang="ka-GE" sz="3600" dirty="0">
                <a:solidFill>
                  <a:prstClr val="white"/>
                </a:solidFill>
                <a:latin typeface="Calibri" pitchFamily="34" charset="0"/>
                <a:cs typeface="Calibri" pitchFamily="34" charset="0"/>
              </a:rPr>
              <a:t>perspective</a:t>
            </a:r>
          </a:p>
          <a:p>
            <a:pPr lvl="0" algn="ctr"/>
            <a:r>
              <a:rPr lang="en-US" sz="3600" dirty="0">
                <a:solidFill>
                  <a:prstClr val="white"/>
                </a:solidFill>
                <a:latin typeface="Calibri" pitchFamily="34" charset="0"/>
                <a:cs typeface="Calibri" pitchFamily="34" charset="0"/>
              </a:rPr>
              <a:t>(</a:t>
            </a:r>
            <a:r>
              <a:rPr lang="ka-GE" sz="3600" dirty="0">
                <a:solidFill>
                  <a:prstClr val="white"/>
                </a:solidFill>
                <a:latin typeface="Calibri" pitchFamily="34" charset="0"/>
                <a:cs typeface="Calibri" pitchFamily="34" charset="0"/>
              </a:rPr>
              <a:t>n</a:t>
            </a:r>
            <a:r>
              <a:rPr lang="en-US" sz="3600" dirty="0">
                <a:solidFill>
                  <a:prstClr val="white"/>
                </a:solidFill>
                <a:latin typeface="Calibri" pitchFamily="34" charset="0"/>
                <a:cs typeface="Calibri" pitchFamily="34" charset="0"/>
              </a:rPr>
              <a:t>.)</a:t>
            </a:r>
          </a:p>
        </p:txBody>
      </p:sp>
    </p:spTree>
    <p:extLst>
      <p:ext uri="{BB962C8B-B14F-4D97-AF65-F5344CB8AC3E}">
        <p14:creationId xmlns:p14="http://schemas.microsoft.com/office/powerpoint/2010/main" val="27980586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4" name="Rectangle 3">
            <a:extLst>
              <a:ext uri="{FF2B5EF4-FFF2-40B4-BE49-F238E27FC236}">
                <a16:creationId xmlns:a16="http://schemas.microsoft.com/office/drawing/2014/main" xmlns="" id="{6AD9A7B7-2E7A-4C45-8448-1D4A0B159BF3}"/>
              </a:ext>
            </a:extLst>
          </p:cNvPr>
          <p:cNvSpPr/>
          <p:nvPr/>
        </p:nvSpPr>
        <p:spPr>
          <a:xfrm>
            <a:off x="440192" y="2974194"/>
            <a:ext cx="6000030" cy="1966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450" algn="just" latinLnBrk="0" hangingPunct="0">
              <a:lnSpc>
                <a:spcPct val="115000"/>
              </a:lnSpc>
              <a:buClr>
                <a:srgbClr val="1C4587"/>
              </a:buClr>
              <a:buSzPts val="2900"/>
            </a:pPr>
            <a:r>
              <a:rPr lang="en-US" sz="3200" dirty="0">
                <a:solidFill>
                  <a:schemeClr val="bg1"/>
                </a:solidFill>
                <a:latin typeface="Calibri" panose="020F0502020204030204" pitchFamily="34" charset="0"/>
                <a:ea typeface="Times New Roman"/>
                <a:cs typeface="Calibri" panose="020F0502020204030204" pitchFamily="34" charset="0"/>
                <a:sym typeface="Times New Roman"/>
              </a:rPr>
              <a:t>Why do people sometimes lose contact with their friends?</a:t>
            </a:r>
            <a:r>
              <a:rPr lang="ka-GE" sz="3200" dirty="0">
                <a:solidFill>
                  <a:schemeClr val="bg1"/>
                </a:solidFill>
                <a:latin typeface="Calibri" panose="020F0502020204030204" pitchFamily="34" charset="0"/>
                <a:ea typeface="Times New Roman"/>
                <a:cs typeface="Calibri" panose="020F0502020204030204" pitchFamily="34" charset="0"/>
                <a:sym typeface="Times New Roman"/>
              </a:rPr>
              <a:t> Has it ever happened to you?</a:t>
            </a:r>
            <a:endParaRPr lang="en-US" sz="3200" dirty="0">
              <a:solidFill>
                <a:schemeClr val="bg1"/>
              </a:solidFill>
              <a:latin typeface="Calibri" panose="020F0502020204030204" pitchFamily="34" charset="0"/>
              <a:ea typeface="Times New Roman"/>
              <a:cs typeface="Calibri" panose="020F0502020204030204" pitchFamily="34" charset="0"/>
              <a:sym typeface="Times New Roman"/>
            </a:endParaRPr>
          </a:p>
        </p:txBody>
      </p:sp>
      <p:pic>
        <p:nvPicPr>
          <p:cNvPr id="7" name="Google Shape;90;p1">
            <a:extLst>
              <a:ext uri="{FF2B5EF4-FFF2-40B4-BE49-F238E27FC236}">
                <a16:creationId xmlns:a16="http://schemas.microsoft.com/office/drawing/2014/main" xmlns="" id="{5F91BBF8-4280-E84D-AC36-E0FB43FF28A2}"/>
              </a:ext>
            </a:extLst>
          </p:cNvPr>
          <p:cNvPicPr preferRelativeResize="0"/>
          <p:nvPr/>
        </p:nvPicPr>
        <p:blipFill rotWithShape="1">
          <a:blip r:embed="rId3">
            <a:alphaModFix/>
          </a:blip>
          <a:srcRect/>
          <a:stretch/>
        </p:blipFill>
        <p:spPr>
          <a:xfrm>
            <a:off x="440192" y="561359"/>
            <a:ext cx="2164081" cy="968991"/>
          </a:xfrm>
          <a:prstGeom prst="rect">
            <a:avLst/>
          </a:prstGeom>
          <a:noFill/>
          <a:ln>
            <a:noFill/>
          </a:ln>
        </p:spPr>
      </p:pic>
      <p:pic>
        <p:nvPicPr>
          <p:cNvPr id="8" name="Picture 7">
            <a:extLst>
              <a:ext uri="{FF2B5EF4-FFF2-40B4-BE49-F238E27FC236}">
                <a16:creationId xmlns:a16="http://schemas.microsoft.com/office/drawing/2014/main" xmlns="" id="{B467AF7E-AEF5-7240-BF10-F478703462D6}"/>
              </a:ext>
            </a:extLst>
          </p:cNvPr>
          <p:cNvPicPr>
            <a:picLocks noChangeAspect="1"/>
          </p:cNvPicPr>
          <p:nvPr/>
        </p:nvPicPr>
        <p:blipFill>
          <a:blip r:embed="rId4"/>
          <a:stretch>
            <a:fillRect/>
          </a:stretch>
        </p:blipFill>
        <p:spPr>
          <a:xfrm>
            <a:off x="2604273" y="560705"/>
            <a:ext cx="2376972" cy="968991"/>
          </a:xfrm>
          <a:prstGeom prst="rect">
            <a:avLst/>
          </a:prstGeom>
        </p:spPr>
      </p:pic>
      <p:sp>
        <p:nvSpPr>
          <p:cNvPr id="10" name="TextBox 9">
            <a:extLst>
              <a:ext uri="{FF2B5EF4-FFF2-40B4-BE49-F238E27FC236}">
                <a16:creationId xmlns:a16="http://schemas.microsoft.com/office/drawing/2014/main" xmlns="" id="{8C2E7F58-4064-4093-B88E-84B88085630F}"/>
              </a:ext>
            </a:extLst>
          </p:cNvPr>
          <p:cNvSpPr txBox="1"/>
          <p:nvPr/>
        </p:nvSpPr>
        <p:spPr>
          <a:xfrm>
            <a:off x="7911483" y="2274826"/>
            <a:ext cx="3071674" cy="1783749"/>
          </a:xfrm>
          <a:prstGeom prst="rect">
            <a:avLst/>
          </a:prstGeom>
          <a:noFill/>
        </p:spPr>
        <p:txBody>
          <a:bodyPr wrap="square" rtlCol="0">
            <a:spAutoFit/>
          </a:bodyPr>
          <a:lstStyle/>
          <a:p>
            <a:endParaRPr lang="en-US" dirty="0"/>
          </a:p>
        </p:txBody>
      </p:sp>
      <p:sp>
        <p:nvSpPr>
          <p:cNvPr id="9" name="Shape">
            <a:extLst>
              <a:ext uri="{FF2B5EF4-FFF2-40B4-BE49-F238E27FC236}">
                <a16:creationId xmlns:a16="http://schemas.microsoft.com/office/drawing/2014/main" xmlns="" id="{75097CC1-CFB2-BC43-B0D5-93571FBE29EF}"/>
              </a:ext>
            </a:extLst>
          </p:cNvPr>
          <p:cNvSpPr/>
          <p:nvPr/>
        </p:nvSpPr>
        <p:spPr>
          <a:xfrm>
            <a:off x="7136765" y="435577"/>
            <a:ext cx="4399915" cy="969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800" dirty="0"/>
              <a:t>Reading </a:t>
            </a:r>
            <a:r>
              <a:rPr lang="en-US" sz="2800" dirty="0" smtClean="0"/>
              <a:t>Comprehension</a:t>
            </a:r>
            <a:endParaRPr lang="en-US" sz="2800" dirty="0"/>
          </a:p>
          <a:p>
            <a:pPr algn="ctr"/>
            <a:r>
              <a:rPr lang="ka-GE" altLang="en-US" sz="2800" dirty="0" smtClean="0"/>
              <a:t>წაკითხულის გააზრება</a:t>
            </a:r>
            <a:endParaRPr lang="ka-GE" altLang="en-US" sz="2800" dirty="0"/>
          </a:p>
        </p:txBody>
      </p:sp>
      <p:pic>
        <p:nvPicPr>
          <p:cNvPr id="3" name="Picture 2">
            <a:extLst>
              <a:ext uri="{FF2B5EF4-FFF2-40B4-BE49-F238E27FC236}">
                <a16:creationId xmlns:a16="http://schemas.microsoft.com/office/drawing/2014/main" xmlns="" id="{FE2A22DD-FFC7-A84B-8BB0-F61AA30B43C1}"/>
              </a:ext>
            </a:extLst>
          </p:cNvPr>
          <p:cNvPicPr>
            <a:picLocks noChangeAspect="1"/>
          </p:cNvPicPr>
          <p:nvPr/>
        </p:nvPicPr>
        <p:blipFill>
          <a:blip r:embed="rId5"/>
          <a:stretch>
            <a:fillRect/>
          </a:stretch>
        </p:blipFill>
        <p:spPr>
          <a:xfrm>
            <a:off x="7136764" y="2777786"/>
            <a:ext cx="4399915" cy="29585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25223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0522332B-8480-4B41-8AA2-044BF7F9A454}"/>
              </a:ext>
            </a:extLst>
          </p:cNvPr>
          <p:cNvSpPr txBox="1">
            <a:spLocks/>
          </p:cNvSpPr>
          <p:nvPr/>
        </p:nvSpPr>
        <p:spPr>
          <a:xfrm>
            <a:off x="0" y="1694329"/>
            <a:ext cx="12207936" cy="24181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400" b="1" i="1" dirty="0"/>
          </a:p>
        </p:txBody>
      </p:sp>
      <p:sp>
        <p:nvSpPr>
          <p:cNvPr id="6" name="Subtitle 2">
            <a:extLst>
              <a:ext uri="{FF2B5EF4-FFF2-40B4-BE49-F238E27FC236}">
                <a16:creationId xmlns:a16="http://schemas.microsoft.com/office/drawing/2014/main" xmlns="" id="{81AAE3E2-8890-9943-AE78-9E61AC522F36}"/>
              </a:ext>
            </a:extLst>
          </p:cNvPr>
          <p:cNvSpPr txBox="1">
            <a:spLocks/>
          </p:cNvSpPr>
          <p:nvPr/>
        </p:nvSpPr>
        <p:spPr>
          <a:xfrm>
            <a:off x="-1" y="4035857"/>
            <a:ext cx="12192001"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ka-GE" sz="4400" dirty="0"/>
          </a:p>
        </p:txBody>
      </p:sp>
      <p:sp>
        <p:nvSpPr>
          <p:cNvPr id="3" name="Rectangle 2">
            <a:extLst>
              <a:ext uri="{FF2B5EF4-FFF2-40B4-BE49-F238E27FC236}">
                <a16:creationId xmlns:a16="http://schemas.microsoft.com/office/drawing/2014/main" xmlns="" id="{BCA8F87C-AF34-154A-B407-40C1DCB27188}"/>
              </a:ext>
            </a:extLst>
          </p:cNvPr>
          <p:cNvSpPr/>
          <p:nvPr/>
        </p:nvSpPr>
        <p:spPr>
          <a:xfrm>
            <a:off x="6095999" y="471447"/>
            <a:ext cx="4970207" cy="1234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192344" y="503933"/>
            <a:ext cx="4777516" cy="1169551"/>
          </a:xfrm>
          <a:prstGeom prst="rect">
            <a:avLst/>
          </a:prstGeom>
          <a:noFill/>
        </p:spPr>
        <p:txBody>
          <a:bodyPr wrap="square" rtlCol="0">
            <a:spAutoFit/>
          </a:bodyPr>
          <a:lstStyle/>
          <a:p>
            <a:pPr algn="ctr"/>
            <a:r>
              <a:rPr lang="en-US" sz="3500" dirty="0">
                <a:solidFill>
                  <a:schemeClr val="bg1"/>
                </a:solidFill>
              </a:rPr>
              <a:t>Agenda</a:t>
            </a:r>
            <a:endParaRPr lang="ka-GE" sz="3500" dirty="0">
              <a:solidFill>
                <a:schemeClr val="bg1"/>
              </a:solidFill>
            </a:endParaRPr>
          </a:p>
          <a:p>
            <a:pPr algn="ctr"/>
            <a:r>
              <a:rPr lang="ka-GE" sz="3500" dirty="0">
                <a:solidFill>
                  <a:schemeClr val="bg1"/>
                </a:solidFill>
              </a:rPr>
              <a:t>გაკვეთილის განრიგი</a:t>
            </a:r>
            <a:endParaRPr lang="en-US" sz="3500" dirty="0">
              <a:solidFill>
                <a:schemeClr val="bg1"/>
              </a:solidFill>
            </a:endParaRPr>
          </a:p>
        </p:txBody>
      </p:sp>
      <p:graphicFrame>
        <p:nvGraphicFramePr>
          <p:cNvPr id="7" name="Diagram 6">
            <a:extLst>
              <a:ext uri="{FF2B5EF4-FFF2-40B4-BE49-F238E27FC236}">
                <a16:creationId xmlns:a16="http://schemas.microsoft.com/office/drawing/2014/main" xmlns="" id="{1FE7C79F-97CF-E948-9832-5F729F69E5E7}"/>
              </a:ext>
            </a:extLst>
          </p:cNvPr>
          <p:cNvGraphicFramePr/>
          <p:nvPr>
            <p:extLst>
              <p:ext uri="{D42A27DB-BD31-4B8C-83A1-F6EECF244321}">
                <p14:modId xmlns:p14="http://schemas.microsoft.com/office/powerpoint/2010/main" val="671458550"/>
              </p:ext>
            </p:extLst>
          </p:nvPr>
        </p:nvGraphicFramePr>
        <p:xfrm>
          <a:off x="374246" y="1833086"/>
          <a:ext cx="5472835" cy="4736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Google Shape;90;p1">
            <a:extLst>
              <a:ext uri="{FF2B5EF4-FFF2-40B4-BE49-F238E27FC236}">
                <a16:creationId xmlns:a16="http://schemas.microsoft.com/office/drawing/2014/main" xmlns="" id="{6B224D0D-BE8B-7944-8081-5733DE1BA7FE}"/>
              </a:ext>
            </a:extLst>
          </p:cNvPr>
          <p:cNvPicPr preferRelativeResize="0"/>
          <p:nvPr/>
        </p:nvPicPr>
        <p:blipFill rotWithShape="1">
          <a:blip r:embed="rId7" cstate="print">
            <a:alphaModFix/>
          </a:blip>
          <a:srcRect/>
          <a:stretch/>
        </p:blipFill>
        <p:spPr>
          <a:xfrm>
            <a:off x="374246" y="555662"/>
            <a:ext cx="2164081" cy="968991"/>
          </a:xfrm>
          <a:prstGeom prst="rect">
            <a:avLst/>
          </a:prstGeom>
          <a:noFill/>
          <a:ln>
            <a:noFill/>
          </a:ln>
        </p:spPr>
      </p:pic>
      <p:pic>
        <p:nvPicPr>
          <p:cNvPr id="11" name="Picture 10">
            <a:extLst>
              <a:ext uri="{FF2B5EF4-FFF2-40B4-BE49-F238E27FC236}">
                <a16:creationId xmlns:a16="http://schemas.microsoft.com/office/drawing/2014/main" xmlns="" id="{25C9C676-460F-7243-9529-9A6C431F19B9}"/>
              </a:ext>
            </a:extLst>
          </p:cNvPr>
          <p:cNvPicPr>
            <a:picLocks noChangeAspect="1"/>
          </p:cNvPicPr>
          <p:nvPr/>
        </p:nvPicPr>
        <p:blipFill>
          <a:blip r:embed="rId8" cstate="print"/>
          <a:stretch>
            <a:fillRect/>
          </a:stretch>
        </p:blipFill>
        <p:spPr>
          <a:xfrm>
            <a:off x="2538327" y="555662"/>
            <a:ext cx="2376972" cy="968991"/>
          </a:xfrm>
          <a:prstGeom prst="rect">
            <a:avLst/>
          </a:prstGeom>
        </p:spPr>
      </p:pic>
      <p:pic>
        <p:nvPicPr>
          <p:cNvPr id="4" name="Picture 3">
            <a:extLst>
              <a:ext uri="{FF2B5EF4-FFF2-40B4-BE49-F238E27FC236}">
                <a16:creationId xmlns:a16="http://schemas.microsoft.com/office/drawing/2014/main" xmlns="" id="{F11E017D-4A32-4E48-A04D-BCEC683939AD}"/>
              </a:ext>
            </a:extLst>
          </p:cNvPr>
          <p:cNvPicPr>
            <a:picLocks noChangeAspect="1"/>
          </p:cNvPicPr>
          <p:nvPr/>
        </p:nvPicPr>
        <p:blipFill>
          <a:blip r:embed="rId9"/>
          <a:stretch>
            <a:fillRect/>
          </a:stretch>
        </p:blipFill>
        <p:spPr>
          <a:xfrm>
            <a:off x="7065178" y="2710295"/>
            <a:ext cx="3492500" cy="2324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93099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7" name="Google Shape;90;p1">
            <a:extLst>
              <a:ext uri="{FF2B5EF4-FFF2-40B4-BE49-F238E27FC236}">
                <a16:creationId xmlns:a16="http://schemas.microsoft.com/office/drawing/2014/main" xmlns="" id="{5F91BBF8-4280-E84D-AC36-E0FB43FF28A2}"/>
              </a:ext>
            </a:extLst>
          </p:cNvPr>
          <p:cNvPicPr preferRelativeResize="0"/>
          <p:nvPr/>
        </p:nvPicPr>
        <p:blipFill rotWithShape="1">
          <a:blip r:embed="rId3">
            <a:alphaModFix/>
          </a:blip>
          <a:srcRect/>
          <a:stretch/>
        </p:blipFill>
        <p:spPr>
          <a:xfrm>
            <a:off x="440192" y="561359"/>
            <a:ext cx="2164081" cy="968991"/>
          </a:xfrm>
          <a:prstGeom prst="rect">
            <a:avLst/>
          </a:prstGeom>
          <a:noFill/>
          <a:ln>
            <a:noFill/>
          </a:ln>
        </p:spPr>
      </p:pic>
      <p:pic>
        <p:nvPicPr>
          <p:cNvPr id="8" name="Picture 7">
            <a:extLst>
              <a:ext uri="{FF2B5EF4-FFF2-40B4-BE49-F238E27FC236}">
                <a16:creationId xmlns:a16="http://schemas.microsoft.com/office/drawing/2014/main" xmlns="" id="{B467AF7E-AEF5-7240-BF10-F478703462D6}"/>
              </a:ext>
            </a:extLst>
          </p:cNvPr>
          <p:cNvPicPr>
            <a:picLocks noChangeAspect="1"/>
          </p:cNvPicPr>
          <p:nvPr/>
        </p:nvPicPr>
        <p:blipFill>
          <a:blip r:embed="rId4"/>
          <a:stretch>
            <a:fillRect/>
          </a:stretch>
        </p:blipFill>
        <p:spPr>
          <a:xfrm>
            <a:off x="2604273" y="560705"/>
            <a:ext cx="2376972" cy="968991"/>
          </a:xfrm>
          <a:prstGeom prst="rect">
            <a:avLst/>
          </a:prstGeom>
        </p:spPr>
      </p:pic>
      <p:sp>
        <p:nvSpPr>
          <p:cNvPr id="10" name="TextBox 9">
            <a:extLst>
              <a:ext uri="{FF2B5EF4-FFF2-40B4-BE49-F238E27FC236}">
                <a16:creationId xmlns:a16="http://schemas.microsoft.com/office/drawing/2014/main" xmlns="" id="{8C2E7F58-4064-4093-B88E-84B88085630F}"/>
              </a:ext>
            </a:extLst>
          </p:cNvPr>
          <p:cNvSpPr txBox="1"/>
          <p:nvPr/>
        </p:nvSpPr>
        <p:spPr>
          <a:xfrm>
            <a:off x="7911483" y="2274826"/>
            <a:ext cx="3071674" cy="1783749"/>
          </a:xfrm>
          <a:prstGeom prst="rect">
            <a:avLst/>
          </a:prstGeom>
          <a:noFill/>
        </p:spPr>
        <p:txBody>
          <a:bodyPr wrap="square" rtlCol="0">
            <a:spAutoFit/>
          </a:bodyPr>
          <a:lstStyle/>
          <a:p>
            <a:endParaRPr lang="en-US" dirty="0"/>
          </a:p>
        </p:txBody>
      </p:sp>
      <p:sp>
        <p:nvSpPr>
          <p:cNvPr id="11" name="Rectangle 10">
            <a:extLst>
              <a:ext uri="{FF2B5EF4-FFF2-40B4-BE49-F238E27FC236}">
                <a16:creationId xmlns:a16="http://schemas.microsoft.com/office/drawing/2014/main" xmlns="" id="{3F635900-06B2-F043-9C71-6F9DCA0C4B18}"/>
              </a:ext>
            </a:extLst>
          </p:cNvPr>
          <p:cNvSpPr/>
          <p:nvPr/>
        </p:nvSpPr>
        <p:spPr>
          <a:xfrm>
            <a:off x="4514248" y="2274825"/>
            <a:ext cx="7022432" cy="41163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Calibri" pitchFamily="34" charset="0"/>
                <a:cs typeface="Calibri" pitchFamily="34" charset="0"/>
              </a:rPr>
              <a:t>Change</a:t>
            </a:r>
            <a:endParaRPr lang="ka-GE" b="1" dirty="0">
              <a:latin typeface="Calibri" pitchFamily="34" charset="0"/>
              <a:cs typeface="Calibri" pitchFamily="34" charset="0"/>
            </a:endParaRPr>
          </a:p>
          <a:p>
            <a:endParaRPr lang="ka-GE" dirty="0">
              <a:latin typeface="Calibri" pitchFamily="34" charset="0"/>
              <a:cs typeface="Calibri" pitchFamily="34" charset="0"/>
            </a:endParaRPr>
          </a:p>
          <a:p>
            <a:pPr algn="just" latinLnBrk="0" hangingPunct="0"/>
            <a:r>
              <a:rPr lang="ka-GE" dirty="0">
                <a:latin typeface="Calibri" pitchFamily="34" charset="0"/>
                <a:cs typeface="Calibri" pitchFamily="34" charset="0"/>
              </a:rPr>
              <a:t>One big reason why people stop being friends is the fact that as humans we are </a:t>
            </a:r>
            <a:r>
              <a:rPr lang="ka-GE" dirty="0" smtClean="0">
                <a:latin typeface="Calibri" pitchFamily="34" charset="0"/>
                <a:cs typeface="Calibri" pitchFamily="34" charset="0"/>
              </a:rPr>
              <a:t>al</a:t>
            </a:r>
            <a:r>
              <a:rPr lang="en-US" dirty="0" smtClean="0">
                <a:latin typeface="Calibri" pitchFamily="34" charset="0"/>
                <a:cs typeface="Calibri" pitchFamily="34" charset="0"/>
              </a:rPr>
              <a:t>w</a:t>
            </a:r>
            <a:r>
              <a:rPr lang="ka-GE" dirty="0" smtClean="0">
                <a:latin typeface="Calibri" pitchFamily="34" charset="0"/>
                <a:cs typeface="Calibri" pitchFamily="34" charset="0"/>
              </a:rPr>
              <a:t>ays </a:t>
            </a:r>
            <a:r>
              <a:rPr lang="ka-GE" dirty="0">
                <a:latin typeface="Calibri" pitchFamily="34" charset="0"/>
                <a:cs typeface="Calibri" pitchFamily="34" charset="0"/>
              </a:rPr>
              <a:t>changing, </a:t>
            </a:r>
            <a:r>
              <a:rPr lang="en-US" dirty="0" err="1" smtClean="0">
                <a:latin typeface="Calibri" pitchFamily="34" charset="0"/>
                <a:cs typeface="Calibri" pitchFamily="34" charset="0"/>
              </a:rPr>
              <a:t>i</a:t>
            </a:r>
            <a:r>
              <a:rPr lang="ka-GE" dirty="0" smtClean="0">
                <a:latin typeface="Calibri" pitchFamily="34" charset="0"/>
                <a:cs typeface="Calibri" pitchFamily="34" charset="0"/>
              </a:rPr>
              <a:t>t </a:t>
            </a:r>
            <a:r>
              <a:rPr lang="ka-GE" dirty="0">
                <a:latin typeface="Calibri" pitchFamily="34" charset="0"/>
                <a:cs typeface="Calibri" pitchFamily="34" charset="0"/>
              </a:rPr>
              <a:t>does not matter you are 14 or 41. O</a:t>
            </a:r>
            <a:r>
              <a:rPr lang="en-US" dirty="0">
                <a:latin typeface="Calibri" pitchFamily="34" charset="0"/>
                <a:cs typeface="Calibri" pitchFamily="34" charset="0"/>
              </a:rPr>
              <a:t>u</a:t>
            </a:r>
            <a:r>
              <a:rPr lang="ka-GE" dirty="0">
                <a:latin typeface="Calibri" pitchFamily="34" charset="0"/>
                <a:cs typeface="Calibri" pitchFamily="34" charset="0"/>
              </a:rPr>
              <a:t>r interests, values, beliefs form and change all the time. </a:t>
            </a:r>
            <a:r>
              <a:rPr lang="en-US" dirty="0">
                <a:latin typeface="Calibri" pitchFamily="34" charset="0"/>
                <a:cs typeface="Calibri" pitchFamily="34" charset="0"/>
              </a:rPr>
              <a:t>During periods of high </a:t>
            </a:r>
            <a:r>
              <a:rPr lang="en-US" dirty="0" smtClean="0">
                <a:latin typeface="Calibri" pitchFamily="34" charset="0"/>
                <a:cs typeface="Calibri" pitchFamily="34" charset="0"/>
              </a:rPr>
              <a:t>change, </a:t>
            </a:r>
            <a:r>
              <a:rPr lang="en-US" dirty="0">
                <a:latin typeface="Calibri" pitchFamily="34" charset="0"/>
                <a:cs typeface="Calibri" pitchFamily="34" charset="0"/>
              </a:rPr>
              <a:t>friendships can be put under major </a:t>
            </a:r>
            <a:r>
              <a:rPr lang="en-US" dirty="0">
                <a:solidFill>
                  <a:srgbClr val="FFC000"/>
                </a:solidFill>
                <a:latin typeface="Calibri" pitchFamily="34" charset="0"/>
                <a:cs typeface="Calibri" pitchFamily="34" charset="0"/>
              </a:rPr>
              <a:t>strain</a:t>
            </a:r>
            <a:r>
              <a:rPr lang="en-US" dirty="0">
                <a:latin typeface="Calibri" pitchFamily="34" charset="0"/>
                <a:cs typeface="Calibri" pitchFamily="34" charset="0"/>
              </a:rPr>
              <a:t> as </a:t>
            </a:r>
            <a:r>
              <a:rPr lang="en-US" dirty="0" smtClean="0">
                <a:latin typeface="Calibri" pitchFamily="34" charset="0"/>
                <a:cs typeface="Calibri" pitchFamily="34" charset="0"/>
              </a:rPr>
              <a:t>individuals</a:t>
            </a:r>
            <a:r>
              <a:rPr lang="ka-GE" dirty="0" smtClean="0">
                <a:latin typeface="Calibri" pitchFamily="34" charset="0"/>
                <a:cs typeface="Calibri" pitchFamily="34" charset="0"/>
              </a:rPr>
              <a:t>’ </a:t>
            </a:r>
            <a:r>
              <a:rPr lang="en-US" dirty="0" smtClean="0">
                <a:latin typeface="Calibri" pitchFamily="34" charset="0"/>
                <a:cs typeface="Calibri" pitchFamily="34" charset="0"/>
              </a:rPr>
              <a:t>ideas</a:t>
            </a:r>
            <a:r>
              <a:rPr lang="en-US" dirty="0">
                <a:latin typeface="Calibri" pitchFamily="34" charset="0"/>
                <a:cs typeface="Calibri" pitchFamily="34" charset="0"/>
              </a:rPr>
              <a:t>, hobbies, habits and the </a:t>
            </a:r>
            <a:r>
              <a:rPr lang="en-US" dirty="0" smtClean="0">
                <a:latin typeface="Calibri" pitchFamily="34" charset="0"/>
                <a:cs typeface="Calibri" pitchFamily="34" charset="0"/>
              </a:rPr>
              <a:t>like</a:t>
            </a:r>
            <a:r>
              <a:rPr lang="en-US" dirty="0">
                <a:latin typeface="Calibri" pitchFamily="34" charset="0"/>
                <a:cs typeface="Calibri" pitchFamily="34" charset="0"/>
              </a:rPr>
              <a:t>s</a:t>
            </a:r>
            <a:r>
              <a:rPr lang="en-US" dirty="0" smtClean="0">
                <a:latin typeface="Calibri" pitchFamily="34" charset="0"/>
                <a:cs typeface="Calibri" pitchFamily="34" charset="0"/>
              </a:rPr>
              <a:t> </a:t>
            </a:r>
            <a:r>
              <a:rPr lang="en-US" dirty="0">
                <a:latin typeface="Calibri" pitchFamily="34" charset="0"/>
                <a:cs typeface="Calibri" pitchFamily="34" charset="0"/>
              </a:rPr>
              <a:t>can </a:t>
            </a:r>
            <a:r>
              <a:rPr lang="en-US" dirty="0">
                <a:solidFill>
                  <a:srgbClr val="FFC000"/>
                </a:solidFill>
                <a:latin typeface="Calibri" pitchFamily="34" charset="0"/>
                <a:cs typeface="Calibri" pitchFamily="34" charset="0"/>
              </a:rPr>
              <a:t>shift</a:t>
            </a:r>
            <a:r>
              <a:rPr lang="en-US" dirty="0">
                <a:latin typeface="Calibri" pitchFamily="34" charset="0"/>
                <a:cs typeface="Calibri" pitchFamily="34" charset="0"/>
              </a:rPr>
              <a:t> from being similar to </a:t>
            </a:r>
            <a:r>
              <a:rPr lang="en-US" dirty="0">
                <a:solidFill>
                  <a:srgbClr val="FFC000"/>
                </a:solidFill>
                <a:latin typeface="Calibri" pitchFamily="34" charset="0"/>
                <a:cs typeface="Calibri" pitchFamily="34" charset="0"/>
              </a:rPr>
              <a:t>contradictory</a:t>
            </a:r>
            <a:r>
              <a:rPr lang="en-US" dirty="0">
                <a:latin typeface="Calibri" pitchFamily="34" charset="0"/>
                <a:cs typeface="Calibri" pitchFamily="34" charset="0"/>
              </a:rPr>
              <a:t>.</a:t>
            </a:r>
            <a:r>
              <a:rPr lang="ka-GE" dirty="0">
                <a:latin typeface="Calibri" pitchFamily="34" charset="0"/>
                <a:cs typeface="Calibri" pitchFamily="34" charset="0"/>
              </a:rPr>
              <a:t> Of </a:t>
            </a:r>
            <a:r>
              <a:rPr lang="ka-GE" dirty="0" smtClean="0">
                <a:latin typeface="Calibri" pitchFamily="34" charset="0"/>
                <a:cs typeface="Calibri" pitchFamily="34" charset="0"/>
              </a:rPr>
              <a:t>course</a:t>
            </a:r>
            <a:r>
              <a:rPr lang="en-US" dirty="0" smtClean="0">
                <a:latin typeface="Calibri" pitchFamily="34" charset="0"/>
                <a:cs typeface="Calibri" pitchFamily="34" charset="0"/>
              </a:rPr>
              <a:t>,</a:t>
            </a:r>
            <a:r>
              <a:rPr lang="ka-GE" dirty="0" smtClean="0">
                <a:latin typeface="Calibri" pitchFamily="34" charset="0"/>
                <a:cs typeface="Calibri" pitchFamily="34" charset="0"/>
              </a:rPr>
              <a:t> </a:t>
            </a:r>
            <a:r>
              <a:rPr lang="ka-GE" dirty="0">
                <a:latin typeface="Calibri" pitchFamily="34" charset="0"/>
                <a:cs typeface="Calibri" pitchFamily="34" charset="0"/>
              </a:rPr>
              <a:t>change does not always mean you will lose your friends. S</a:t>
            </a:r>
            <a:r>
              <a:rPr lang="en-US" dirty="0" err="1">
                <a:latin typeface="Calibri" pitchFamily="34" charset="0"/>
                <a:cs typeface="Calibri" pitchFamily="34" charset="0"/>
              </a:rPr>
              <a:t>ome</a:t>
            </a:r>
            <a:r>
              <a:rPr lang="en-US" dirty="0">
                <a:latin typeface="Calibri" pitchFamily="34" charset="0"/>
                <a:cs typeface="Calibri" pitchFamily="34" charset="0"/>
              </a:rPr>
              <a:t> friends become even closer through change</a:t>
            </a:r>
            <a:r>
              <a:rPr lang="ka-GE" dirty="0">
                <a:latin typeface="Calibri" pitchFamily="34" charset="0"/>
                <a:cs typeface="Calibri" pitchFamily="34" charset="0"/>
              </a:rPr>
              <a:t>, but some just </a:t>
            </a:r>
            <a:r>
              <a:rPr lang="ka-GE" dirty="0">
                <a:solidFill>
                  <a:schemeClr val="bg1"/>
                </a:solidFill>
                <a:latin typeface="Calibri" pitchFamily="34" charset="0"/>
                <a:cs typeface="Calibri" pitchFamily="34" charset="0"/>
              </a:rPr>
              <a:t>grow apart</a:t>
            </a:r>
            <a:r>
              <a:rPr lang="en-US" dirty="0">
                <a:solidFill>
                  <a:schemeClr val="bg1"/>
                </a:solidFill>
                <a:latin typeface="Calibri" pitchFamily="34" charset="0"/>
                <a:cs typeface="Calibri" pitchFamily="34" charset="0"/>
              </a:rPr>
              <a:t>. </a:t>
            </a:r>
            <a:r>
              <a:rPr lang="en-US" dirty="0">
                <a:latin typeface="Calibri" pitchFamily="34" charset="0"/>
                <a:cs typeface="Calibri" pitchFamily="34" charset="0"/>
              </a:rPr>
              <a:t>It is important during periods of change to be aware that some people</a:t>
            </a:r>
            <a:r>
              <a:rPr lang="ka-GE" dirty="0">
                <a:latin typeface="Calibri" pitchFamily="34" charset="0"/>
                <a:cs typeface="Calibri" pitchFamily="34" charset="0"/>
              </a:rPr>
              <a:t> will not like you being slightly different. </a:t>
            </a:r>
            <a:r>
              <a:rPr lang="en-US" dirty="0">
                <a:latin typeface="Calibri" pitchFamily="34" charset="0"/>
                <a:cs typeface="Calibri" pitchFamily="34" charset="0"/>
              </a:rPr>
              <a:t>If you are not being accepted and respected after some time and no discussions seem to solve the issues, it may be best to go your separate ways, as there will be plenty of others who will accept the new you.</a:t>
            </a:r>
          </a:p>
        </p:txBody>
      </p:sp>
      <p:pic>
        <p:nvPicPr>
          <p:cNvPr id="12" name="Picture 11">
            <a:extLst>
              <a:ext uri="{FF2B5EF4-FFF2-40B4-BE49-F238E27FC236}">
                <a16:creationId xmlns:a16="http://schemas.microsoft.com/office/drawing/2014/main" xmlns="" id="{BDA5759D-ACF0-8745-9D29-E1C5BCD7DB33}"/>
              </a:ext>
            </a:extLst>
          </p:cNvPr>
          <p:cNvPicPr>
            <a:picLocks noChangeAspect="1"/>
          </p:cNvPicPr>
          <p:nvPr/>
        </p:nvPicPr>
        <p:blipFill>
          <a:blip r:embed="rId5"/>
          <a:stretch>
            <a:fillRect/>
          </a:stretch>
        </p:blipFill>
        <p:spPr>
          <a:xfrm>
            <a:off x="440192" y="2896098"/>
            <a:ext cx="3667533" cy="2324954"/>
          </a:xfrm>
          <a:prstGeom prst="rect">
            <a:avLst/>
          </a:prstGeom>
        </p:spPr>
      </p:pic>
      <p:sp>
        <p:nvSpPr>
          <p:cNvPr id="14" name="Shape">
            <a:extLst>
              <a:ext uri="{FF2B5EF4-FFF2-40B4-BE49-F238E27FC236}">
                <a16:creationId xmlns:a16="http://schemas.microsoft.com/office/drawing/2014/main" xmlns="" id="{75097CC1-CFB2-BC43-B0D5-93571FBE29EF}"/>
              </a:ext>
            </a:extLst>
          </p:cNvPr>
          <p:cNvSpPr/>
          <p:nvPr/>
        </p:nvSpPr>
        <p:spPr>
          <a:xfrm>
            <a:off x="7136765" y="435577"/>
            <a:ext cx="4399915" cy="969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800" dirty="0"/>
              <a:t>Reading </a:t>
            </a:r>
            <a:r>
              <a:rPr lang="en-US" sz="2800" dirty="0" smtClean="0"/>
              <a:t>Comprehension</a:t>
            </a:r>
            <a:endParaRPr lang="en-US" sz="2800" dirty="0"/>
          </a:p>
          <a:p>
            <a:pPr algn="ctr"/>
            <a:r>
              <a:rPr lang="ka-GE" altLang="en-US" sz="2800" dirty="0" smtClean="0"/>
              <a:t>წაკითხულის გააზრება</a:t>
            </a:r>
            <a:endParaRPr lang="ka-GE" altLang="en-US" sz="2800" dirty="0"/>
          </a:p>
        </p:txBody>
      </p:sp>
    </p:spTree>
    <p:extLst>
      <p:ext uri="{BB962C8B-B14F-4D97-AF65-F5344CB8AC3E}">
        <p14:creationId xmlns:p14="http://schemas.microsoft.com/office/powerpoint/2010/main" val="12867910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7" name="Google Shape;90;p1">
            <a:extLst>
              <a:ext uri="{FF2B5EF4-FFF2-40B4-BE49-F238E27FC236}">
                <a16:creationId xmlns:a16="http://schemas.microsoft.com/office/drawing/2014/main" xmlns="" id="{5F91BBF8-4280-E84D-AC36-E0FB43FF28A2}"/>
              </a:ext>
            </a:extLst>
          </p:cNvPr>
          <p:cNvPicPr preferRelativeResize="0"/>
          <p:nvPr/>
        </p:nvPicPr>
        <p:blipFill rotWithShape="1">
          <a:blip r:embed="rId3">
            <a:alphaModFix/>
          </a:blip>
          <a:srcRect/>
          <a:stretch/>
        </p:blipFill>
        <p:spPr>
          <a:xfrm>
            <a:off x="440192" y="561359"/>
            <a:ext cx="2164081" cy="968991"/>
          </a:xfrm>
          <a:prstGeom prst="rect">
            <a:avLst/>
          </a:prstGeom>
          <a:noFill/>
          <a:ln>
            <a:noFill/>
          </a:ln>
        </p:spPr>
      </p:pic>
      <p:pic>
        <p:nvPicPr>
          <p:cNvPr id="8" name="Picture 7">
            <a:extLst>
              <a:ext uri="{FF2B5EF4-FFF2-40B4-BE49-F238E27FC236}">
                <a16:creationId xmlns:a16="http://schemas.microsoft.com/office/drawing/2014/main" xmlns="" id="{B467AF7E-AEF5-7240-BF10-F478703462D6}"/>
              </a:ext>
            </a:extLst>
          </p:cNvPr>
          <p:cNvPicPr>
            <a:picLocks noChangeAspect="1"/>
          </p:cNvPicPr>
          <p:nvPr/>
        </p:nvPicPr>
        <p:blipFill>
          <a:blip r:embed="rId4"/>
          <a:stretch>
            <a:fillRect/>
          </a:stretch>
        </p:blipFill>
        <p:spPr>
          <a:xfrm>
            <a:off x="2604273" y="560705"/>
            <a:ext cx="2376972" cy="968991"/>
          </a:xfrm>
          <a:prstGeom prst="rect">
            <a:avLst/>
          </a:prstGeom>
        </p:spPr>
      </p:pic>
      <p:sp>
        <p:nvSpPr>
          <p:cNvPr id="10" name="TextBox 9">
            <a:extLst>
              <a:ext uri="{FF2B5EF4-FFF2-40B4-BE49-F238E27FC236}">
                <a16:creationId xmlns:a16="http://schemas.microsoft.com/office/drawing/2014/main" xmlns="" id="{8C2E7F58-4064-4093-B88E-84B88085630F}"/>
              </a:ext>
            </a:extLst>
          </p:cNvPr>
          <p:cNvSpPr txBox="1"/>
          <p:nvPr/>
        </p:nvSpPr>
        <p:spPr>
          <a:xfrm>
            <a:off x="7911483" y="2274826"/>
            <a:ext cx="3071674" cy="1783749"/>
          </a:xfrm>
          <a:prstGeom prst="rect">
            <a:avLst/>
          </a:prstGeom>
          <a:noFill/>
        </p:spPr>
        <p:txBody>
          <a:bodyPr wrap="square" rtlCol="0">
            <a:spAutoFit/>
          </a:bodyPr>
          <a:lstStyle/>
          <a:p>
            <a:endParaRPr lang="en-US" dirty="0"/>
          </a:p>
        </p:txBody>
      </p:sp>
      <p:pic>
        <p:nvPicPr>
          <p:cNvPr id="13" name="Picture 12">
            <a:extLst>
              <a:ext uri="{FF2B5EF4-FFF2-40B4-BE49-F238E27FC236}">
                <a16:creationId xmlns:a16="http://schemas.microsoft.com/office/drawing/2014/main" xmlns="" id="{5EBC4D4C-6587-824E-8D9E-D4FC9D5DC0E8}"/>
              </a:ext>
            </a:extLst>
          </p:cNvPr>
          <p:cNvPicPr>
            <a:picLocks noChangeAspect="1"/>
          </p:cNvPicPr>
          <p:nvPr/>
        </p:nvPicPr>
        <p:blipFill>
          <a:blip r:embed="rId5"/>
          <a:stretch>
            <a:fillRect/>
          </a:stretch>
        </p:blipFill>
        <p:spPr>
          <a:xfrm>
            <a:off x="440192" y="2642999"/>
            <a:ext cx="4221415" cy="2818263"/>
          </a:xfrm>
          <a:prstGeom prst="rect">
            <a:avLst/>
          </a:prstGeom>
        </p:spPr>
      </p:pic>
      <p:sp>
        <p:nvSpPr>
          <p:cNvPr id="14" name="Rectangle 13">
            <a:extLst>
              <a:ext uri="{FF2B5EF4-FFF2-40B4-BE49-F238E27FC236}">
                <a16:creationId xmlns:a16="http://schemas.microsoft.com/office/drawing/2014/main" xmlns="" id="{3F635900-06B2-F043-9C71-6F9DCA0C4B18}"/>
              </a:ext>
            </a:extLst>
          </p:cNvPr>
          <p:cNvSpPr/>
          <p:nvPr/>
        </p:nvSpPr>
        <p:spPr>
          <a:xfrm>
            <a:off x="5630629" y="1883196"/>
            <a:ext cx="5906051" cy="4489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Calibri" pitchFamily="34" charset="0"/>
                <a:cs typeface="Calibri" pitchFamily="34" charset="0"/>
              </a:rPr>
              <a:t>Moving</a:t>
            </a:r>
            <a:endParaRPr lang="ka-GE" b="1" dirty="0">
              <a:latin typeface="Calibri" pitchFamily="34" charset="0"/>
              <a:cs typeface="Calibri" pitchFamily="34" charset="0"/>
            </a:endParaRPr>
          </a:p>
          <a:p>
            <a:endParaRPr lang="ka-GE" b="1" dirty="0">
              <a:latin typeface="Calibri" pitchFamily="34" charset="0"/>
              <a:cs typeface="Calibri" pitchFamily="34" charset="0"/>
            </a:endParaRPr>
          </a:p>
          <a:p>
            <a:pPr algn="just" latinLnBrk="0" hangingPunct="0"/>
            <a:r>
              <a:rPr lang="ka-GE" sz="2000" dirty="0">
                <a:latin typeface="Calibri" pitchFamily="34" charset="0"/>
                <a:cs typeface="Calibri" pitchFamily="34" charset="0"/>
              </a:rPr>
              <a:t>Another reason your relationships might get affected is changing your place of living. Moving to live in a different country or a city for a long time might be the reason why people grow apart, however, stong </a:t>
            </a:r>
            <a:r>
              <a:rPr lang="ka-GE" sz="2000" dirty="0">
                <a:solidFill>
                  <a:srgbClr val="FFC000"/>
                </a:solidFill>
                <a:latin typeface="Calibri" pitchFamily="34" charset="0"/>
                <a:cs typeface="Calibri" pitchFamily="34" charset="0"/>
              </a:rPr>
              <a:t>bonds</a:t>
            </a:r>
            <a:r>
              <a:rPr lang="ka-GE" sz="2000" dirty="0">
                <a:latin typeface="Calibri" pitchFamily="34" charset="0"/>
                <a:cs typeface="Calibri" pitchFamily="34" charset="0"/>
              </a:rPr>
              <a:t> with friends might remain. Even if communication is reduced, calls and text messages are not that frequent anymore, true, loyal friendships will stand the test of time. If you find that your friends are angry that you left and they don’t want to </a:t>
            </a:r>
            <a:r>
              <a:rPr lang="ka-GE" sz="2000" dirty="0">
                <a:solidFill>
                  <a:srgbClr val="FFC000"/>
                </a:solidFill>
                <a:latin typeface="Calibri" pitchFamily="34" charset="0"/>
                <a:cs typeface="Calibri" pitchFamily="34" charset="0"/>
              </a:rPr>
              <a:t>make an effort </a:t>
            </a:r>
            <a:r>
              <a:rPr lang="ka-GE" sz="2000" dirty="0">
                <a:latin typeface="Calibri" pitchFamily="34" charset="0"/>
                <a:cs typeface="Calibri" pitchFamily="34" charset="0"/>
              </a:rPr>
              <a:t>while you are away they are not </a:t>
            </a:r>
            <a:r>
              <a:rPr lang="en-US" sz="2000" dirty="0">
                <a:latin typeface="Calibri" pitchFamily="34" charset="0"/>
                <a:cs typeface="Calibri" pitchFamily="34" charset="0"/>
              </a:rPr>
              <a:t>w</a:t>
            </a:r>
            <a:r>
              <a:rPr lang="ka-GE" sz="2000" dirty="0" smtClean="0">
                <a:latin typeface="Calibri" pitchFamily="34" charset="0"/>
                <a:cs typeface="Calibri" pitchFamily="34" charset="0"/>
              </a:rPr>
              <a:t>orth </a:t>
            </a:r>
            <a:r>
              <a:rPr lang="ka-GE" sz="2000" dirty="0">
                <a:latin typeface="Calibri" pitchFamily="34" charset="0"/>
                <a:cs typeface="Calibri" pitchFamily="34" charset="0"/>
              </a:rPr>
              <a:t>of your time. </a:t>
            </a:r>
            <a:r>
              <a:rPr lang="en-US" sz="2000" dirty="0">
                <a:latin typeface="Calibri" pitchFamily="34" charset="0"/>
                <a:cs typeface="Calibri" pitchFamily="34" charset="0"/>
              </a:rPr>
              <a:t>These friends are too selfish to be able to put </a:t>
            </a:r>
            <a:r>
              <a:rPr lang="en-US" sz="2000" dirty="0" smtClean="0">
                <a:latin typeface="Calibri" pitchFamily="34" charset="0"/>
                <a:cs typeface="Calibri" pitchFamily="34" charset="0"/>
              </a:rPr>
              <a:t>their </a:t>
            </a:r>
            <a:r>
              <a:rPr lang="en-US" sz="2000" dirty="0">
                <a:latin typeface="Calibri" pitchFamily="34" charset="0"/>
                <a:cs typeface="Calibri" pitchFamily="34" charset="0"/>
              </a:rPr>
              <a:t>own feelings away to see it from your </a:t>
            </a:r>
            <a:r>
              <a:rPr lang="en-US" sz="2000" dirty="0">
                <a:solidFill>
                  <a:srgbClr val="FFC000"/>
                </a:solidFill>
                <a:latin typeface="Calibri" pitchFamily="34" charset="0"/>
                <a:cs typeface="Calibri" pitchFamily="34" charset="0"/>
              </a:rPr>
              <a:t>perspective</a:t>
            </a:r>
            <a:r>
              <a:rPr lang="en-US" sz="2000" dirty="0">
                <a:latin typeface="Calibri" pitchFamily="34" charset="0"/>
                <a:cs typeface="Calibri" pitchFamily="34" charset="0"/>
              </a:rPr>
              <a:t>.</a:t>
            </a:r>
          </a:p>
          <a:p>
            <a:pPr latinLnBrk="0" hangingPunct="0"/>
            <a:r>
              <a:rPr lang="en-US" dirty="0"/>
              <a:t>​​</a:t>
            </a:r>
          </a:p>
        </p:txBody>
      </p:sp>
      <p:sp>
        <p:nvSpPr>
          <p:cNvPr id="11" name="Shape">
            <a:extLst>
              <a:ext uri="{FF2B5EF4-FFF2-40B4-BE49-F238E27FC236}">
                <a16:creationId xmlns:a16="http://schemas.microsoft.com/office/drawing/2014/main" xmlns="" id="{75097CC1-CFB2-BC43-B0D5-93571FBE29EF}"/>
              </a:ext>
            </a:extLst>
          </p:cNvPr>
          <p:cNvSpPr/>
          <p:nvPr/>
        </p:nvSpPr>
        <p:spPr>
          <a:xfrm>
            <a:off x="7136765" y="435577"/>
            <a:ext cx="4399915" cy="969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800" dirty="0"/>
              <a:t>Reading </a:t>
            </a:r>
            <a:r>
              <a:rPr lang="en-US" sz="2800" dirty="0" smtClean="0"/>
              <a:t>Comprehension</a:t>
            </a:r>
            <a:endParaRPr lang="en-US" sz="2800" dirty="0"/>
          </a:p>
          <a:p>
            <a:pPr algn="ctr"/>
            <a:r>
              <a:rPr lang="ka-GE" altLang="en-US" sz="2800" dirty="0" smtClean="0"/>
              <a:t>წაკითხულის გააზრება</a:t>
            </a:r>
            <a:endParaRPr lang="ka-GE" altLang="en-US" sz="2800" dirty="0"/>
          </a:p>
        </p:txBody>
      </p:sp>
    </p:spTree>
    <p:extLst>
      <p:ext uri="{BB962C8B-B14F-4D97-AF65-F5344CB8AC3E}">
        <p14:creationId xmlns:p14="http://schemas.microsoft.com/office/powerpoint/2010/main" val="19797720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7" name="Google Shape;90;p1">
            <a:extLst>
              <a:ext uri="{FF2B5EF4-FFF2-40B4-BE49-F238E27FC236}">
                <a16:creationId xmlns:a16="http://schemas.microsoft.com/office/drawing/2014/main" xmlns="" id="{5F91BBF8-4280-E84D-AC36-E0FB43FF28A2}"/>
              </a:ext>
            </a:extLst>
          </p:cNvPr>
          <p:cNvPicPr preferRelativeResize="0"/>
          <p:nvPr/>
        </p:nvPicPr>
        <p:blipFill rotWithShape="1">
          <a:blip r:embed="rId3">
            <a:alphaModFix/>
          </a:blip>
          <a:srcRect/>
          <a:stretch/>
        </p:blipFill>
        <p:spPr>
          <a:xfrm>
            <a:off x="440192" y="561359"/>
            <a:ext cx="2164081" cy="968991"/>
          </a:xfrm>
          <a:prstGeom prst="rect">
            <a:avLst/>
          </a:prstGeom>
          <a:noFill/>
          <a:ln>
            <a:noFill/>
          </a:ln>
        </p:spPr>
      </p:pic>
      <p:pic>
        <p:nvPicPr>
          <p:cNvPr id="8" name="Picture 7">
            <a:extLst>
              <a:ext uri="{FF2B5EF4-FFF2-40B4-BE49-F238E27FC236}">
                <a16:creationId xmlns:a16="http://schemas.microsoft.com/office/drawing/2014/main" xmlns="" id="{B467AF7E-AEF5-7240-BF10-F478703462D6}"/>
              </a:ext>
            </a:extLst>
          </p:cNvPr>
          <p:cNvPicPr>
            <a:picLocks noChangeAspect="1"/>
          </p:cNvPicPr>
          <p:nvPr/>
        </p:nvPicPr>
        <p:blipFill>
          <a:blip r:embed="rId4"/>
          <a:stretch>
            <a:fillRect/>
          </a:stretch>
        </p:blipFill>
        <p:spPr>
          <a:xfrm>
            <a:off x="2604273" y="560705"/>
            <a:ext cx="2376972" cy="968991"/>
          </a:xfrm>
          <a:prstGeom prst="rect">
            <a:avLst/>
          </a:prstGeom>
        </p:spPr>
      </p:pic>
      <p:sp>
        <p:nvSpPr>
          <p:cNvPr id="10" name="TextBox 9">
            <a:extLst>
              <a:ext uri="{FF2B5EF4-FFF2-40B4-BE49-F238E27FC236}">
                <a16:creationId xmlns:a16="http://schemas.microsoft.com/office/drawing/2014/main" xmlns="" id="{8C2E7F58-4064-4093-B88E-84B88085630F}"/>
              </a:ext>
            </a:extLst>
          </p:cNvPr>
          <p:cNvSpPr txBox="1"/>
          <p:nvPr/>
        </p:nvSpPr>
        <p:spPr>
          <a:xfrm>
            <a:off x="7911483" y="2274826"/>
            <a:ext cx="3071674" cy="1783749"/>
          </a:xfrm>
          <a:prstGeom prst="rect">
            <a:avLst/>
          </a:prstGeom>
          <a:noFill/>
        </p:spPr>
        <p:txBody>
          <a:bodyPr wrap="square" rtlCol="0">
            <a:spAutoFit/>
          </a:bodyPr>
          <a:lstStyle/>
          <a:p>
            <a:endParaRPr lang="en-US" dirty="0"/>
          </a:p>
        </p:txBody>
      </p:sp>
      <p:pic>
        <p:nvPicPr>
          <p:cNvPr id="11" name="Picture 10">
            <a:extLst>
              <a:ext uri="{FF2B5EF4-FFF2-40B4-BE49-F238E27FC236}">
                <a16:creationId xmlns:a16="http://schemas.microsoft.com/office/drawing/2014/main" xmlns="" id="{3FF187F5-89C9-3844-BD63-9A6EDC8E1B0B}"/>
              </a:ext>
            </a:extLst>
          </p:cNvPr>
          <p:cNvPicPr>
            <a:picLocks noChangeAspect="1"/>
          </p:cNvPicPr>
          <p:nvPr/>
        </p:nvPicPr>
        <p:blipFill>
          <a:blip r:embed="rId5"/>
          <a:stretch>
            <a:fillRect/>
          </a:stretch>
        </p:blipFill>
        <p:spPr>
          <a:xfrm>
            <a:off x="518876" y="2481439"/>
            <a:ext cx="4462369" cy="3346777"/>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xmlns="" id="{3F635900-06B2-F043-9C71-6F9DCA0C4B18}"/>
              </a:ext>
            </a:extLst>
          </p:cNvPr>
          <p:cNvSpPr/>
          <p:nvPr/>
        </p:nvSpPr>
        <p:spPr>
          <a:xfrm>
            <a:off x="5371219" y="2051955"/>
            <a:ext cx="6165461" cy="4205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latinLnBrk="0" hangingPunct="0"/>
            <a:r>
              <a:rPr lang="en-US" sz="2000" b="1" dirty="0">
                <a:latin typeface="Calibri" pitchFamily="34" charset="0"/>
                <a:cs typeface="Calibri" pitchFamily="34" charset="0"/>
              </a:rPr>
              <a:t>Busy Lives</a:t>
            </a:r>
            <a:endParaRPr lang="ka-GE" sz="2000" b="1" dirty="0">
              <a:latin typeface="Calibri" pitchFamily="34" charset="0"/>
              <a:cs typeface="Calibri" pitchFamily="34" charset="0"/>
            </a:endParaRPr>
          </a:p>
          <a:p>
            <a:pPr algn="just" latinLnBrk="0" hangingPunct="0"/>
            <a:endParaRPr lang="ka-GE" sz="2000" b="1" dirty="0">
              <a:latin typeface="Calibri" pitchFamily="34" charset="0"/>
              <a:cs typeface="Calibri" pitchFamily="34" charset="0"/>
            </a:endParaRPr>
          </a:p>
          <a:p>
            <a:pPr algn="just" latinLnBrk="0" hangingPunct="0"/>
            <a:r>
              <a:rPr lang="ka-GE" sz="2000" dirty="0">
                <a:latin typeface="Calibri" pitchFamily="34" charset="0"/>
                <a:cs typeface="Calibri" pitchFamily="34" charset="0"/>
              </a:rPr>
              <a:t>One more reason why friendships stop is being busy. Just remember t</a:t>
            </a:r>
            <a:r>
              <a:rPr lang="en-US" sz="2000" dirty="0">
                <a:latin typeface="Calibri" pitchFamily="34" charset="0"/>
                <a:cs typeface="Calibri" pitchFamily="34" charset="0"/>
              </a:rPr>
              <a:t>here’ll always be times when you’re super busy and times when you’re super not. </a:t>
            </a:r>
            <a:r>
              <a:rPr lang="ka-GE" sz="2000" dirty="0">
                <a:latin typeface="Calibri" pitchFamily="34" charset="0"/>
                <a:cs typeface="Calibri" pitchFamily="34" charset="0"/>
              </a:rPr>
              <a:t>When you make new friends you might find that you have </a:t>
            </a:r>
            <a:r>
              <a:rPr lang="ka-GE" sz="2000" dirty="0">
                <a:solidFill>
                  <a:srgbClr val="FFC000"/>
                </a:solidFill>
                <a:latin typeface="Calibri" pitchFamily="34" charset="0"/>
                <a:cs typeface="Calibri" pitchFamily="34" charset="0"/>
              </a:rPr>
              <a:t>sufficient</a:t>
            </a:r>
            <a:r>
              <a:rPr lang="ka-GE" sz="2000" dirty="0">
                <a:latin typeface="Calibri" pitchFamily="34" charset="0"/>
                <a:cs typeface="Calibri" pitchFamily="34" charset="0"/>
              </a:rPr>
              <a:t> </a:t>
            </a:r>
            <a:r>
              <a:rPr lang="ka-GE" sz="2000" dirty="0" smtClean="0">
                <a:latin typeface="Calibri" pitchFamily="34" charset="0"/>
                <a:cs typeface="Calibri" pitchFamily="34" charset="0"/>
              </a:rPr>
              <a:t>fr</a:t>
            </a:r>
            <a:r>
              <a:rPr lang="en-US" sz="2000" dirty="0" smtClean="0">
                <a:latin typeface="Calibri" pitchFamily="34" charset="0"/>
                <a:cs typeface="Calibri" pitchFamily="34" charset="0"/>
              </a:rPr>
              <a:t>e</a:t>
            </a:r>
            <a:r>
              <a:rPr lang="ka-GE" sz="2000" dirty="0" smtClean="0">
                <a:latin typeface="Calibri" pitchFamily="34" charset="0"/>
                <a:cs typeface="Calibri" pitchFamily="34" charset="0"/>
              </a:rPr>
              <a:t>e </a:t>
            </a:r>
            <a:r>
              <a:rPr lang="ka-GE" sz="2000" dirty="0">
                <a:latin typeface="Calibri" pitchFamily="34" charset="0"/>
                <a:cs typeface="Calibri" pitchFamily="34" charset="0"/>
              </a:rPr>
              <a:t>time, </a:t>
            </a:r>
            <a:r>
              <a:rPr lang="en-US" sz="2000" dirty="0" smtClean="0">
                <a:latin typeface="Calibri" pitchFamily="34" charset="0"/>
                <a:cs typeface="Calibri" pitchFamily="34" charset="0"/>
              </a:rPr>
              <a:t>you’re </a:t>
            </a:r>
            <a:r>
              <a:rPr lang="en-US" sz="2000" dirty="0">
                <a:latin typeface="Calibri" pitchFamily="34" charset="0"/>
                <a:cs typeface="Calibri" pitchFamily="34" charset="0"/>
              </a:rPr>
              <a:t>able to hang out and stay in touch regularly. But when you go through busy periods, finding time to hang out or even call some friends becomes increasingly difficult, which is made worse by differing </a:t>
            </a:r>
            <a:r>
              <a:rPr lang="en-US" sz="2000" dirty="0">
                <a:solidFill>
                  <a:srgbClr val="FFC000"/>
                </a:solidFill>
                <a:latin typeface="Calibri" pitchFamily="34" charset="0"/>
                <a:cs typeface="Calibri" pitchFamily="34" charset="0"/>
              </a:rPr>
              <a:t>schedules</a:t>
            </a:r>
            <a:r>
              <a:rPr lang="en-US" sz="2000" dirty="0">
                <a:latin typeface="Calibri" pitchFamily="34" charset="0"/>
                <a:cs typeface="Calibri" pitchFamily="34" charset="0"/>
              </a:rPr>
              <a:t>. </a:t>
            </a:r>
            <a:r>
              <a:rPr lang="ka-GE" sz="2000" dirty="0">
                <a:latin typeface="Calibri" pitchFamily="34" charset="0"/>
                <a:cs typeface="Calibri" pitchFamily="34" charset="0"/>
              </a:rPr>
              <a:t>This lack of free time might cause to lose touch with your friends. </a:t>
            </a:r>
          </a:p>
        </p:txBody>
      </p:sp>
      <p:sp>
        <p:nvSpPr>
          <p:cNvPr id="15" name="Shape">
            <a:extLst>
              <a:ext uri="{FF2B5EF4-FFF2-40B4-BE49-F238E27FC236}">
                <a16:creationId xmlns:a16="http://schemas.microsoft.com/office/drawing/2014/main" xmlns="" id="{75097CC1-CFB2-BC43-B0D5-93571FBE29EF}"/>
              </a:ext>
            </a:extLst>
          </p:cNvPr>
          <p:cNvSpPr/>
          <p:nvPr/>
        </p:nvSpPr>
        <p:spPr>
          <a:xfrm>
            <a:off x="7136765" y="435577"/>
            <a:ext cx="4399915" cy="969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800" dirty="0"/>
              <a:t>Reading </a:t>
            </a:r>
            <a:r>
              <a:rPr lang="en-US" sz="2800" dirty="0" smtClean="0"/>
              <a:t>Comprehension</a:t>
            </a:r>
            <a:endParaRPr lang="en-US" sz="2800" dirty="0"/>
          </a:p>
          <a:p>
            <a:pPr algn="ctr"/>
            <a:r>
              <a:rPr lang="ka-GE" altLang="en-US" sz="2800" dirty="0" smtClean="0"/>
              <a:t>წაკითხულის გააზრება</a:t>
            </a:r>
            <a:endParaRPr lang="ka-GE" altLang="en-US" sz="2800" dirty="0"/>
          </a:p>
        </p:txBody>
      </p:sp>
    </p:spTree>
    <p:extLst>
      <p:ext uri="{BB962C8B-B14F-4D97-AF65-F5344CB8AC3E}">
        <p14:creationId xmlns:p14="http://schemas.microsoft.com/office/powerpoint/2010/main" val="40488899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a16="http://schemas.microsoft.com/office/drawing/2014/main" xmlns="" id="{4EF008A1-97BF-2E45-A1DB-3BCC4578906A}"/>
              </a:ext>
            </a:extLst>
          </p:cNvPr>
          <p:cNvPicPr preferRelativeResize="0"/>
          <p:nvPr/>
        </p:nvPicPr>
        <p:blipFill rotWithShape="1">
          <a:blip r:embed="rId3" cstate="print">
            <a:alphaModFix/>
          </a:blip>
          <a:srcRect/>
          <a:stretch/>
        </p:blipFill>
        <p:spPr>
          <a:xfrm>
            <a:off x="768882" y="561381"/>
            <a:ext cx="2164081" cy="968991"/>
          </a:xfrm>
          <a:prstGeom prst="rect">
            <a:avLst/>
          </a:prstGeom>
          <a:noFill/>
          <a:ln>
            <a:noFill/>
          </a:ln>
        </p:spPr>
      </p:pic>
      <p:pic>
        <p:nvPicPr>
          <p:cNvPr id="16" name="Picture 15">
            <a:extLst>
              <a:ext uri="{FF2B5EF4-FFF2-40B4-BE49-F238E27FC236}">
                <a16:creationId xmlns:a16="http://schemas.microsoft.com/office/drawing/2014/main" xmlns="" id="{ADE8DED7-3A29-724D-9B80-7773F4B900C0}"/>
              </a:ext>
            </a:extLst>
          </p:cNvPr>
          <p:cNvPicPr>
            <a:picLocks noChangeAspect="1"/>
          </p:cNvPicPr>
          <p:nvPr/>
        </p:nvPicPr>
        <p:blipFill>
          <a:blip r:embed="rId4" cstate="print"/>
          <a:stretch>
            <a:fillRect/>
          </a:stretch>
        </p:blipFill>
        <p:spPr>
          <a:xfrm>
            <a:off x="2932963" y="561380"/>
            <a:ext cx="2376972" cy="968991"/>
          </a:xfrm>
          <a:prstGeom prst="rect">
            <a:avLst/>
          </a:prstGeom>
        </p:spPr>
      </p:pic>
      <p:sp>
        <p:nvSpPr>
          <p:cNvPr id="27" name="Rectangle 26">
            <a:extLst>
              <a:ext uri="{FF2B5EF4-FFF2-40B4-BE49-F238E27FC236}">
                <a16:creationId xmlns:a16="http://schemas.microsoft.com/office/drawing/2014/main" xmlns="" id="{06A1D097-7A80-1940-9803-1FB672E859EE}"/>
              </a:ext>
            </a:extLst>
          </p:cNvPr>
          <p:cNvSpPr/>
          <p:nvPr/>
        </p:nvSpPr>
        <p:spPr>
          <a:xfrm>
            <a:off x="7137334" y="561272"/>
            <a:ext cx="4398949"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Reading Activity</a:t>
            </a:r>
          </a:p>
          <a:p>
            <a:pPr algn="ctr"/>
            <a:r>
              <a:rPr lang="ka-GE" sz="2800" dirty="0"/>
              <a:t>კითხვის დავალება</a:t>
            </a:r>
            <a:endParaRPr lang="en-US" sz="2800" dirty="0"/>
          </a:p>
        </p:txBody>
      </p:sp>
      <p:sp>
        <p:nvSpPr>
          <p:cNvPr id="21" name="Rectangle 20"/>
          <p:cNvSpPr/>
          <p:nvPr/>
        </p:nvSpPr>
        <p:spPr>
          <a:xfrm>
            <a:off x="768882" y="1869743"/>
            <a:ext cx="10790771" cy="1078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682625" algn="l"/>
              </a:tabLst>
            </a:pPr>
            <a:r>
              <a:rPr lang="en-US" sz="2800" dirty="0"/>
              <a:t>Answer the questions based on the text. </a:t>
            </a:r>
            <a:endParaRPr lang="ka-GE" sz="2800" dirty="0"/>
          </a:p>
          <a:p>
            <a:pPr>
              <a:tabLst>
                <a:tab pos="682625" algn="l"/>
              </a:tabLst>
            </a:pPr>
            <a:r>
              <a:rPr lang="ka-GE" sz="2800" dirty="0"/>
              <a:t>უპასუხეთ მოცემულ კითხვებს ტექსტზე დაყრდნობით. </a:t>
            </a:r>
            <a:endParaRPr lang="en-US" sz="2800" dirty="0"/>
          </a:p>
        </p:txBody>
      </p:sp>
      <p:sp>
        <p:nvSpPr>
          <p:cNvPr id="24" name="Rectangle 23"/>
          <p:cNvSpPr/>
          <p:nvPr/>
        </p:nvSpPr>
        <p:spPr>
          <a:xfrm>
            <a:off x="768881" y="3287287"/>
            <a:ext cx="10859009" cy="12692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ka-GE" sz="2800" dirty="0">
                <a:latin typeface="Calibri" pitchFamily="34" charset="0"/>
                <a:cs typeface="Calibri" pitchFamily="34" charset="0"/>
              </a:rPr>
              <a:t>What are the reasons why people stop being friends?</a:t>
            </a:r>
            <a:endParaRPr lang="en-US" sz="2800" dirty="0">
              <a:latin typeface="Calibri" pitchFamily="34" charset="0"/>
              <a:cs typeface="Calibri" pitchFamily="34" charset="0"/>
            </a:endParaRPr>
          </a:p>
        </p:txBody>
      </p:sp>
      <p:sp>
        <p:nvSpPr>
          <p:cNvPr id="14" name="Rectangle 13">
            <a:extLst>
              <a:ext uri="{FF2B5EF4-FFF2-40B4-BE49-F238E27FC236}">
                <a16:creationId xmlns:a16="http://schemas.microsoft.com/office/drawing/2014/main" xmlns="" id="{02D7CECE-E6AB-F94E-9587-1912DCF88F89}"/>
              </a:ext>
            </a:extLst>
          </p:cNvPr>
          <p:cNvSpPr/>
          <p:nvPr/>
        </p:nvSpPr>
        <p:spPr>
          <a:xfrm>
            <a:off x="768881" y="4979370"/>
            <a:ext cx="10859009" cy="15208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a-GE" sz="2400" i="1" dirty="0">
                <a:solidFill>
                  <a:schemeClr val="accent4"/>
                </a:solidFill>
                <a:latin typeface="Calibri" pitchFamily="34" charset="0"/>
                <a:cs typeface="Calibri" pitchFamily="34" charset="0"/>
              </a:rPr>
              <a:t>Changing, moving and having busy </a:t>
            </a:r>
            <a:r>
              <a:rPr lang="ka-GE" sz="2400" i="1" dirty="0" smtClean="0">
                <a:solidFill>
                  <a:schemeClr val="accent4"/>
                </a:solidFill>
                <a:latin typeface="Calibri" pitchFamily="34" charset="0"/>
                <a:cs typeface="Calibri" pitchFamily="34" charset="0"/>
              </a:rPr>
              <a:t>life</a:t>
            </a:r>
            <a:r>
              <a:rPr lang="en-US" sz="2400" i="1" dirty="0" smtClean="0">
                <a:solidFill>
                  <a:schemeClr val="accent4"/>
                </a:solidFill>
              </a:rPr>
              <a:t>.</a:t>
            </a:r>
            <a:r>
              <a:rPr lang="ka-GE" sz="2400" i="1" dirty="0" smtClean="0">
                <a:solidFill>
                  <a:schemeClr val="accent4"/>
                </a:solidFill>
              </a:rPr>
              <a:t> </a:t>
            </a:r>
            <a:endParaRPr lang="ka-GE" sz="2400" i="1" dirty="0">
              <a:solidFill>
                <a:schemeClr val="accent4"/>
              </a:solidFill>
            </a:endParaRPr>
          </a:p>
        </p:txBody>
      </p:sp>
    </p:spTree>
    <p:extLst>
      <p:ext uri="{BB962C8B-B14F-4D97-AF65-F5344CB8AC3E}">
        <p14:creationId xmlns:p14="http://schemas.microsoft.com/office/powerpoint/2010/main" val="401323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a16="http://schemas.microsoft.com/office/drawing/2014/main" xmlns="" id="{4EF008A1-97BF-2E45-A1DB-3BCC4578906A}"/>
              </a:ext>
            </a:extLst>
          </p:cNvPr>
          <p:cNvPicPr preferRelativeResize="0"/>
          <p:nvPr/>
        </p:nvPicPr>
        <p:blipFill rotWithShape="1">
          <a:blip r:embed="rId3" cstate="print">
            <a:alphaModFix/>
          </a:blip>
          <a:srcRect/>
          <a:stretch/>
        </p:blipFill>
        <p:spPr>
          <a:xfrm>
            <a:off x="768882" y="561381"/>
            <a:ext cx="2164081" cy="968991"/>
          </a:xfrm>
          <a:prstGeom prst="rect">
            <a:avLst/>
          </a:prstGeom>
          <a:noFill/>
          <a:ln>
            <a:noFill/>
          </a:ln>
        </p:spPr>
      </p:pic>
      <p:pic>
        <p:nvPicPr>
          <p:cNvPr id="16" name="Picture 15">
            <a:extLst>
              <a:ext uri="{FF2B5EF4-FFF2-40B4-BE49-F238E27FC236}">
                <a16:creationId xmlns:a16="http://schemas.microsoft.com/office/drawing/2014/main" xmlns="" id="{ADE8DED7-3A29-724D-9B80-7773F4B900C0}"/>
              </a:ext>
            </a:extLst>
          </p:cNvPr>
          <p:cNvPicPr>
            <a:picLocks noChangeAspect="1"/>
          </p:cNvPicPr>
          <p:nvPr/>
        </p:nvPicPr>
        <p:blipFill>
          <a:blip r:embed="rId4" cstate="print"/>
          <a:stretch>
            <a:fillRect/>
          </a:stretch>
        </p:blipFill>
        <p:spPr>
          <a:xfrm>
            <a:off x="2932963" y="561380"/>
            <a:ext cx="2376972" cy="968991"/>
          </a:xfrm>
          <a:prstGeom prst="rect">
            <a:avLst/>
          </a:prstGeom>
        </p:spPr>
      </p:pic>
      <p:sp>
        <p:nvSpPr>
          <p:cNvPr id="27" name="Rectangle 26">
            <a:extLst>
              <a:ext uri="{FF2B5EF4-FFF2-40B4-BE49-F238E27FC236}">
                <a16:creationId xmlns:a16="http://schemas.microsoft.com/office/drawing/2014/main" xmlns="" id="{06A1D097-7A80-1940-9803-1FB672E859EE}"/>
              </a:ext>
            </a:extLst>
          </p:cNvPr>
          <p:cNvSpPr/>
          <p:nvPr/>
        </p:nvSpPr>
        <p:spPr>
          <a:xfrm>
            <a:off x="7137334" y="561272"/>
            <a:ext cx="4398949"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Reading Activity</a:t>
            </a:r>
          </a:p>
          <a:p>
            <a:pPr algn="ctr"/>
            <a:r>
              <a:rPr lang="ka-GE" sz="2800" dirty="0"/>
              <a:t>კითხვის დავალება</a:t>
            </a:r>
            <a:endParaRPr lang="en-US" sz="2800" dirty="0"/>
          </a:p>
        </p:txBody>
      </p:sp>
      <p:sp>
        <p:nvSpPr>
          <p:cNvPr id="21" name="Rectangle 20"/>
          <p:cNvSpPr/>
          <p:nvPr/>
        </p:nvSpPr>
        <p:spPr>
          <a:xfrm>
            <a:off x="768882" y="1869743"/>
            <a:ext cx="10767401" cy="1078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682625" algn="l"/>
              </a:tabLst>
            </a:pPr>
            <a:r>
              <a:rPr lang="en-US" sz="2800" dirty="0"/>
              <a:t>Answer the questions based on the text. </a:t>
            </a:r>
            <a:endParaRPr lang="ka-GE" sz="2800" dirty="0"/>
          </a:p>
          <a:p>
            <a:pPr>
              <a:tabLst>
                <a:tab pos="682625" algn="l"/>
              </a:tabLst>
            </a:pPr>
            <a:r>
              <a:rPr lang="ka-GE" sz="2800" dirty="0"/>
              <a:t>უპასუხეთ მოცემულ კითხვებს ტექსტზე დაყრდნობით. </a:t>
            </a:r>
            <a:endParaRPr lang="en-US" sz="2800" dirty="0"/>
          </a:p>
        </p:txBody>
      </p:sp>
      <p:sp>
        <p:nvSpPr>
          <p:cNvPr id="24" name="Rectangle 23"/>
          <p:cNvSpPr/>
          <p:nvPr/>
        </p:nvSpPr>
        <p:spPr>
          <a:xfrm>
            <a:off x="768882" y="3330054"/>
            <a:ext cx="10767402" cy="12692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a-GE" sz="2800" dirty="0">
                <a:latin typeface="Calibri" pitchFamily="34" charset="0"/>
                <a:cs typeface="Calibri" pitchFamily="34" charset="0"/>
              </a:rPr>
              <a:t>2. </a:t>
            </a:r>
            <a:r>
              <a:rPr lang="en-US" sz="2800" dirty="0">
                <a:latin typeface="Calibri" pitchFamily="34" charset="0"/>
                <a:cs typeface="Calibri" pitchFamily="34" charset="0"/>
              </a:rPr>
              <a:t>D</a:t>
            </a:r>
            <a:r>
              <a:rPr lang="ka-GE" sz="2800" dirty="0">
                <a:latin typeface="Calibri" pitchFamily="34" charset="0"/>
                <a:cs typeface="Calibri" pitchFamily="34" charset="0"/>
              </a:rPr>
              <a:t>oes changing always mean you will lose friends? </a:t>
            </a:r>
          </a:p>
        </p:txBody>
      </p:sp>
      <p:sp>
        <p:nvSpPr>
          <p:cNvPr id="14" name="Rectangle 13">
            <a:extLst>
              <a:ext uri="{FF2B5EF4-FFF2-40B4-BE49-F238E27FC236}">
                <a16:creationId xmlns:a16="http://schemas.microsoft.com/office/drawing/2014/main" xmlns="" id="{02D7CECE-E6AB-F94E-9587-1912DCF88F89}"/>
              </a:ext>
            </a:extLst>
          </p:cNvPr>
          <p:cNvSpPr/>
          <p:nvPr/>
        </p:nvSpPr>
        <p:spPr>
          <a:xfrm>
            <a:off x="768881" y="4979369"/>
            <a:ext cx="10767403" cy="12692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dirty="0">
                <a:solidFill>
                  <a:schemeClr val="accent4"/>
                </a:solidFill>
              </a:rPr>
              <a:t>Some friends become even closer through change, but some just grow apart</a:t>
            </a:r>
            <a:r>
              <a:rPr lang="en-US" sz="2000" i="1" dirty="0">
                <a:solidFill>
                  <a:schemeClr val="accent4"/>
                </a:solidFill>
              </a:rPr>
              <a:t>.</a:t>
            </a:r>
          </a:p>
        </p:txBody>
      </p:sp>
    </p:spTree>
    <p:extLst>
      <p:ext uri="{BB962C8B-B14F-4D97-AF65-F5344CB8AC3E}">
        <p14:creationId xmlns:p14="http://schemas.microsoft.com/office/powerpoint/2010/main" val="132335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a16="http://schemas.microsoft.com/office/drawing/2014/main" xmlns="" id="{4EF008A1-97BF-2E45-A1DB-3BCC4578906A}"/>
              </a:ext>
            </a:extLst>
          </p:cNvPr>
          <p:cNvPicPr preferRelativeResize="0"/>
          <p:nvPr/>
        </p:nvPicPr>
        <p:blipFill rotWithShape="1">
          <a:blip r:embed="rId3" cstate="print">
            <a:alphaModFix/>
          </a:blip>
          <a:srcRect/>
          <a:stretch/>
        </p:blipFill>
        <p:spPr>
          <a:xfrm>
            <a:off x="768882" y="561381"/>
            <a:ext cx="2164081" cy="968991"/>
          </a:xfrm>
          <a:prstGeom prst="rect">
            <a:avLst/>
          </a:prstGeom>
          <a:noFill/>
          <a:ln>
            <a:noFill/>
          </a:ln>
        </p:spPr>
      </p:pic>
      <p:pic>
        <p:nvPicPr>
          <p:cNvPr id="16" name="Picture 15">
            <a:extLst>
              <a:ext uri="{FF2B5EF4-FFF2-40B4-BE49-F238E27FC236}">
                <a16:creationId xmlns:a16="http://schemas.microsoft.com/office/drawing/2014/main" xmlns="" id="{ADE8DED7-3A29-724D-9B80-7773F4B900C0}"/>
              </a:ext>
            </a:extLst>
          </p:cNvPr>
          <p:cNvPicPr>
            <a:picLocks noChangeAspect="1"/>
          </p:cNvPicPr>
          <p:nvPr/>
        </p:nvPicPr>
        <p:blipFill>
          <a:blip r:embed="rId4" cstate="print"/>
          <a:stretch>
            <a:fillRect/>
          </a:stretch>
        </p:blipFill>
        <p:spPr>
          <a:xfrm>
            <a:off x="2932963" y="561380"/>
            <a:ext cx="2376972" cy="968991"/>
          </a:xfrm>
          <a:prstGeom prst="rect">
            <a:avLst/>
          </a:prstGeom>
        </p:spPr>
      </p:pic>
      <p:sp>
        <p:nvSpPr>
          <p:cNvPr id="27" name="Rectangle 26">
            <a:extLst>
              <a:ext uri="{FF2B5EF4-FFF2-40B4-BE49-F238E27FC236}">
                <a16:creationId xmlns:a16="http://schemas.microsoft.com/office/drawing/2014/main" xmlns="" id="{06A1D097-7A80-1940-9803-1FB672E859EE}"/>
              </a:ext>
            </a:extLst>
          </p:cNvPr>
          <p:cNvSpPr/>
          <p:nvPr/>
        </p:nvSpPr>
        <p:spPr>
          <a:xfrm>
            <a:off x="7137334" y="561272"/>
            <a:ext cx="4398949"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Reading Activity</a:t>
            </a:r>
          </a:p>
          <a:p>
            <a:pPr algn="ctr"/>
            <a:r>
              <a:rPr lang="ka-GE" sz="2800" dirty="0"/>
              <a:t>კითხვის დავალება</a:t>
            </a:r>
            <a:endParaRPr lang="en-US" sz="2800" dirty="0"/>
          </a:p>
        </p:txBody>
      </p:sp>
      <p:sp>
        <p:nvSpPr>
          <p:cNvPr id="21" name="Rectangle 20"/>
          <p:cNvSpPr/>
          <p:nvPr/>
        </p:nvSpPr>
        <p:spPr>
          <a:xfrm>
            <a:off x="768882" y="1869743"/>
            <a:ext cx="10790771" cy="1078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682625" algn="l"/>
              </a:tabLst>
            </a:pPr>
            <a:r>
              <a:rPr lang="en-US" sz="2800" dirty="0"/>
              <a:t>Answer the questions based on the text. </a:t>
            </a:r>
            <a:endParaRPr lang="ka-GE" sz="2800" dirty="0"/>
          </a:p>
          <a:p>
            <a:pPr>
              <a:tabLst>
                <a:tab pos="682625" algn="l"/>
              </a:tabLst>
            </a:pPr>
            <a:r>
              <a:rPr lang="ka-GE" sz="2800" dirty="0"/>
              <a:t>უპასუხეთ მოცემულ კითხვებს ტექსტზე დაყრდნობით. </a:t>
            </a:r>
            <a:endParaRPr lang="en-US" sz="2800" dirty="0"/>
          </a:p>
        </p:txBody>
      </p:sp>
      <p:sp>
        <p:nvSpPr>
          <p:cNvPr id="24" name="Rectangle 23"/>
          <p:cNvSpPr/>
          <p:nvPr/>
        </p:nvSpPr>
        <p:spPr>
          <a:xfrm>
            <a:off x="768882" y="3330054"/>
            <a:ext cx="10790772" cy="12692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a-GE" sz="2800" dirty="0">
                <a:latin typeface="Calibri" pitchFamily="34" charset="0"/>
                <a:cs typeface="Calibri" pitchFamily="34" charset="0"/>
              </a:rPr>
              <a:t>3. </a:t>
            </a:r>
            <a:r>
              <a:rPr lang="ka-GE" sz="2800" dirty="0" smtClean="0">
                <a:latin typeface="Calibri" pitchFamily="34" charset="0"/>
                <a:cs typeface="Calibri" pitchFamily="34" charset="0"/>
              </a:rPr>
              <a:t>Why</a:t>
            </a:r>
            <a:r>
              <a:rPr lang="en-US" sz="2800" dirty="0" smtClean="0">
                <a:latin typeface="Calibri" pitchFamily="34" charset="0"/>
                <a:cs typeface="Calibri" pitchFamily="34" charset="0"/>
              </a:rPr>
              <a:t> do</a:t>
            </a:r>
            <a:r>
              <a:rPr lang="ka-GE" sz="2800" dirty="0" smtClean="0">
                <a:latin typeface="Calibri" pitchFamily="34" charset="0"/>
                <a:cs typeface="Calibri" pitchFamily="34" charset="0"/>
              </a:rPr>
              <a:t> </a:t>
            </a:r>
            <a:r>
              <a:rPr lang="ka-GE" sz="2800" dirty="0">
                <a:latin typeface="Calibri" pitchFamily="34" charset="0"/>
                <a:cs typeface="Calibri" pitchFamily="34" charset="0"/>
              </a:rPr>
              <a:t>people lose contact when they move to live in a different city?</a:t>
            </a:r>
            <a:endParaRPr lang="en-US" sz="2800" dirty="0">
              <a:latin typeface="Calibri" pitchFamily="34" charset="0"/>
              <a:cs typeface="Calibri" pitchFamily="34" charset="0"/>
            </a:endParaRPr>
          </a:p>
        </p:txBody>
      </p:sp>
      <p:sp>
        <p:nvSpPr>
          <p:cNvPr id="14" name="Rectangle 13">
            <a:extLst>
              <a:ext uri="{FF2B5EF4-FFF2-40B4-BE49-F238E27FC236}">
                <a16:creationId xmlns:a16="http://schemas.microsoft.com/office/drawing/2014/main" xmlns="" id="{02D7CECE-E6AB-F94E-9587-1912DCF88F89}"/>
              </a:ext>
            </a:extLst>
          </p:cNvPr>
          <p:cNvSpPr/>
          <p:nvPr/>
        </p:nvSpPr>
        <p:spPr>
          <a:xfrm>
            <a:off x="768882" y="4979369"/>
            <a:ext cx="10767401" cy="16500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a-GE" sz="2400" i="1" dirty="0">
                <a:solidFill>
                  <a:schemeClr val="accent4"/>
                </a:solidFill>
                <a:latin typeface="Calibri" pitchFamily="34" charset="0"/>
                <a:cs typeface="Calibri" pitchFamily="34" charset="0"/>
              </a:rPr>
              <a:t>Because </a:t>
            </a:r>
            <a:r>
              <a:rPr lang="en-US" sz="2400" i="1" dirty="0" smtClean="0">
                <a:solidFill>
                  <a:schemeClr val="accent4"/>
                </a:solidFill>
                <a:latin typeface="Calibri" pitchFamily="34" charset="0"/>
                <a:cs typeface="Calibri" pitchFamily="34" charset="0"/>
              </a:rPr>
              <a:t>people </a:t>
            </a:r>
            <a:r>
              <a:rPr lang="ka-GE" sz="2400" i="1" dirty="0" smtClean="0">
                <a:solidFill>
                  <a:schemeClr val="accent4"/>
                </a:solidFill>
                <a:latin typeface="Calibri" pitchFamily="34" charset="0"/>
                <a:cs typeface="Calibri" pitchFamily="34" charset="0"/>
              </a:rPr>
              <a:t>reduce</a:t>
            </a:r>
            <a:r>
              <a:rPr lang="en-US" sz="2400" i="1" dirty="0" smtClean="0">
                <a:solidFill>
                  <a:schemeClr val="accent4"/>
                </a:solidFill>
                <a:latin typeface="Calibri" pitchFamily="34" charset="0"/>
                <a:cs typeface="Calibri" pitchFamily="34" charset="0"/>
              </a:rPr>
              <a:t> communication</a:t>
            </a:r>
            <a:r>
              <a:rPr lang="ka-GE" sz="2400" i="1" dirty="0" smtClean="0">
                <a:solidFill>
                  <a:schemeClr val="accent4"/>
                </a:solidFill>
                <a:latin typeface="Calibri" pitchFamily="34" charset="0"/>
                <a:cs typeface="Calibri" pitchFamily="34" charset="0"/>
              </a:rPr>
              <a:t>. </a:t>
            </a:r>
            <a:endParaRPr lang="ka-GE" sz="2400" i="1" dirty="0">
              <a:solidFill>
                <a:schemeClr val="accent4"/>
              </a:solidFill>
              <a:latin typeface="Calibri" pitchFamily="34" charset="0"/>
              <a:cs typeface="Calibri" pitchFamily="34" charset="0"/>
            </a:endParaRPr>
          </a:p>
          <a:p>
            <a:endParaRPr lang="ka-GE" sz="2400" i="1" dirty="0">
              <a:solidFill>
                <a:schemeClr val="accent4"/>
              </a:solidFill>
              <a:latin typeface="Calibri" pitchFamily="34" charset="0"/>
              <a:cs typeface="Calibri" pitchFamily="34" charset="0"/>
            </a:endParaRPr>
          </a:p>
          <a:p>
            <a:r>
              <a:rPr lang="en-US" sz="2400" i="1" dirty="0">
                <a:solidFill>
                  <a:schemeClr val="accent4"/>
                </a:solidFill>
                <a:latin typeface="Calibri" pitchFamily="34" charset="0"/>
                <a:cs typeface="Calibri" pitchFamily="34" charset="0"/>
              </a:rPr>
              <a:t>Even if communication is reduced, calls and text messages are not that frequent anymore, true, loyal friendships will stand the test of </a:t>
            </a:r>
            <a:r>
              <a:rPr lang="en-US" sz="2400" i="1" dirty="0" smtClean="0">
                <a:solidFill>
                  <a:schemeClr val="accent4"/>
                </a:solidFill>
                <a:latin typeface="Calibri" pitchFamily="34" charset="0"/>
                <a:cs typeface="Calibri" pitchFamily="34" charset="0"/>
              </a:rPr>
              <a:t>time.</a:t>
            </a:r>
            <a:endParaRPr lang="en-US" sz="2400" i="1" dirty="0">
              <a:solidFill>
                <a:schemeClr val="accent4"/>
              </a:solidFill>
              <a:latin typeface="Calibri" pitchFamily="34" charset="0"/>
              <a:cs typeface="Calibri" pitchFamily="34" charset="0"/>
            </a:endParaRPr>
          </a:p>
        </p:txBody>
      </p:sp>
    </p:spTree>
    <p:extLst>
      <p:ext uri="{BB962C8B-B14F-4D97-AF65-F5344CB8AC3E}">
        <p14:creationId xmlns:p14="http://schemas.microsoft.com/office/powerpoint/2010/main" val="318295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a16="http://schemas.microsoft.com/office/drawing/2014/main" xmlns="" id="{4EF008A1-97BF-2E45-A1DB-3BCC4578906A}"/>
              </a:ext>
            </a:extLst>
          </p:cNvPr>
          <p:cNvPicPr preferRelativeResize="0"/>
          <p:nvPr/>
        </p:nvPicPr>
        <p:blipFill rotWithShape="1">
          <a:blip r:embed="rId3" cstate="print">
            <a:alphaModFix/>
          </a:blip>
          <a:srcRect/>
          <a:stretch/>
        </p:blipFill>
        <p:spPr>
          <a:xfrm>
            <a:off x="768882" y="561381"/>
            <a:ext cx="2164081" cy="968991"/>
          </a:xfrm>
          <a:prstGeom prst="rect">
            <a:avLst/>
          </a:prstGeom>
          <a:noFill/>
          <a:ln>
            <a:noFill/>
          </a:ln>
        </p:spPr>
      </p:pic>
      <p:pic>
        <p:nvPicPr>
          <p:cNvPr id="16" name="Picture 15">
            <a:extLst>
              <a:ext uri="{FF2B5EF4-FFF2-40B4-BE49-F238E27FC236}">
                <a16:creationId xmlns:a16="http://schemas.microsoft.com/office/drawing/2014/main" xmlns="" id="{ADE8DED7-3A29-724D-9B80-7773F4B900C0}"/>
              </a:ext>
            </a:extLst>
          </p:cNvPr>
          <p:cNvPicPr>
            <a:picLocks noChangeAspect="1"/>
          </p:cNvPicPr>
          <p:nvPr/>
        </p:nvPicPr>
        <p:blipFill>
          <a:blip r:embed="rId4" cstate="print"/>
          <a:stretch>
            <a:fillRect/>
          </a:stretch>
        </p:blipFill>
        <p:spPr>
          <a:xfrm>
            <a:off x="2932963" y="561380"/>
            <a:ext cx="2376972" cy="968991"/>
          </a:xfrm>
          <a:prstGeom prst="rect">
            <a:avLst/>
          </a:prstGeom>
        </p:spPr>
      </p:pic>
      <p:sp>
        <p:nvSpPr>
          <p:cNvPr id="27" name="Rectangle 26">
            <a:extLst>
              <a:ext uri="{FF2B5EF4-FFF2-40B4-BE49-F238E27FC236}">
                <a16:creationId xmlns:a16="http://schemas.microsoft.com/office/drawing/2014/main" xmlns="" id="{06A1D097-7A80-1940-9803-1FB672E859EE}"/>
              </a:ext>
            </a:extLst>
          </p:cNvPr>
          <p:cNvSpPr/>
          <p:nvPr/>
        </p:nvSpPr>
        <p:spPr>
          <a:xfrm>
            <a:off x="7137334" y="561272"/>
            <a:ext cx="4398949"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Reading Activity</a:t>
            </a:r>
          </a:p>
          <a:p>
            <a:pPr algn="ctr"/>
            <a:r>
              <a:rPr lang="ka-GE" sz="2800" dirty="0"/>
              <a:t>კითხვის დავალება</a:t>
            </a:r>
            <a:endParaRPr lang="en-US" sz="2800" dirty="0"/>
          </a:p>
        </p:txBody>
      </p:sp>
      <p:sp>
        <p:nvSpPr>
          <p:cNvPr id="21" name="Rectangle 20"/>
          <p:cNvSpPr/>
          <p:nvPr/>
        </p:nvSpPr>
        <p:spPr>
          <a:xfrm>
            <a:off x="768882" y="1869743"/>
            <a:ext cx="10767401" cy="1078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682625" algn="l"/>
              </a:tabLst>
            </a:pPr>
            <a:r>
              <a:rPr lang="en-US" sz="2800" dirty="0"/>
              <a:t>Answer the questions based on the text. </a:t>
            </a:r>
            <a:endParaRPr lang="ka-GE" sz="2800" dirty="0"/>
          </a:p>
          <a:p>
            <a:pPr>
              <a:tabLst>
                <a:tab pos="682625" algn="l"/>
              </a:tabLst>
            </a:pPr>
            <a:r>
              <a:rPr lang="ka-GE" sz="2800" dirty="0"/>
              <a:t>უპასუხეთ მოცემულ კითხვებს ტექსტზე დაყრდნობით. </a:t>
            </a:r>
            <a:endParaRPr lang="en-US" sz="2800" dirty="0"/>
          </a:p>
        </p:txBody>
      </p:sp>
      <p:sp>
        <p:nvSpPr>
          <p:cNvPr id="24" name="Rectangle 23"/>
          <p:cNvSpPr/>
          <p:nvPr/>
        </p:nvSpPr>
        <p:spPr>
          <a:xfrm>
            <a:off x="768882" y="3354353"/>
            <a:ext cx="10767401" cy="12692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a-GE" sz="2800" dirty="0">
                <a:latin typeface="Calibri" pitchFamily="34" charset="0"/>
                <a:cs typeface="Calibri" pitchFamily="34" charset="0"/>
              </a:rPr>
              <a:t>4. Why is it difficult to hang out with friends sometimes?</a:t>
            </a:r>
            <a:endParaRPr lang="en-US" sz="3600" dirty="0">
              <a:effectLst/>
              <a:latin typeface="Calibri" pitchFamily="34" charset="0"/>
              <a:cs typeface="Calibri" pitchFamily="34" charset="0"/>
            </a:endParaRPr>
          </a:p>
        </p:txBody>
      </p:sp>
      <p:sp>
        <p:nvSpPr>
          <p:cNvPr id="14" name="Rectangle 13">
            <a:extLst>
              <a:ext uri="{FF2B5EF4-FFF2-40B4-BE49-F238E27FC236}">
                <a16:creationId xmlns:a16="http://schemas.microsoft.com/office/drawing/2014/main" xmlns="" id="{02D7CECE-E6AB-F94E-9587-1912DCF88F89}"/>
              </a:ext>
            </a:extLst>
          </p:cNvPr>
          <p:cNvSpPr/>
          <p:nvPr/>
        </p:nvSpPr>
        <p:spPr>
          <a:xfrm>
            <a:off x="768882" y="5027967"/>
            <a:ext cx="10767401" cy="1247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a-GE" sz="2400" i="1" dirty="0">
                <a:solidFill>
                  <a:schemeClr val="accent4"/>
                </a:solidFill>
                <a:latin typeface="Calibri" pitchFamily="34" charset="0"/>
                <a:cs typeface="Calibri" pitchFamily="34" charset="0"/>
              </a:rPr>
              <a:t>Because of busy lives</a:t>
            </a:r>
            <a:r>
              <a:rPr lang="ka-GE" sz="2400" i="1" dirty="0">
                <a:solidFill>
                  <a:schemeClr val="accent4"/>
                </a:solidFill>
              </a:rPr>
              <a:t>.</a:t>
            </a:r>
            <a:endParaRPr lang="en-US" sz="2400" i="1" dirty="0">
              <a:solidFill>
                <a:schemeClr val="accent4"/>
              </a:solidFill>
            </a:endParaRPr>
          </a:p>
        </p:txBody>
      </p:sp>
    </p:spTree>
    <p:extLst>
      <p:ext uri="{BB962C8B-B14F-4D97-AF65-F5344CB8AC3E}">
        <p14:creationId xmlns:p14="http://schemas.microsoft.com/office/powerpoint/2010/main" val="367514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a16="http://schemas.microsoft.com/office/drawing/2014/main" xmlns="" id="{4EF008A1-97BF-2E45-A1DB-3BCC4578906A}"/>
              </a:ext>
            </a:extLst>
          </p:cNvPr>
          <p:cNvPicPr preferRelativeResize="0"/>
          <p:nvPr/>
        </p:nvPicPr>
        <p:blipFill rotWithShape="1">
          <a:blip r:embed="rId3" cstate="print">
            <a:alphaModFix/>
          </a:blip>
          <a:srcRect/>
          <a:stretch/>
        </p:blipFill>
        <p:spPr>
          <a:xfrm>
            <a:off x="768882" y="393331"/>
            <a:ext cx="2164081" cy="968991"/>
          </a:xfrm>
          <a:prstGeom prst="rect">
            <a:avLst/>
          </a:prstGeom>
          <a:noFill/>
          <a:ln>
            <a:noFill/>
          </a:ln>
        </p:spPr>
      </p:pic>
      <p:pic>
        <p:nvPicPr>
          <p:cNvPr id="16" name="Picture 15">
            <a:extLst>
              <a:ext uri="{FF2B5EF4-FFF2-40B4-BE49-F238E27FC236}">
                <a16:creationId xmlns:a16="http://schemas.microsoft.com/office/drawing/2014/main" xmlns="" id="{ADE8DED7-3A29-724D-9B80-7773F4B900C0}"/>
              </a:ext>
            </a:extLst>
          </p:cNvPr>
          <p:cNvPicPr>
            <a:picLocks noChangeAspect="1"/>
          </p:cNvPicPr>
          <p:nvPr/>
        </p:nvPicPr>
        <p:blipFill>
          <a:blip r:embed="rId4" cstate="print"/>
          <a:stretch>
            <a:fillRect/>
          </a:stretch>
        </p:blipFill>
        <p:spPr>
          <a:xfrm>
            <a:off x="2932963" y="393330"/>
            <a:ext cx="2376972" cy="968991"/>
          </a:xfrm>
          <a:prstGeom prst="rect">
            <a:avLst/>
          </a:prstGeom>
        </p:spPr>
      </p:pic>
      <p:sp>
        <p:nvSpPr>
          <p:cNvPr id="10" name="Rectangle 9">
            <a:extLst>
              <a:ext uri="{FF2B5EF4-FFF2-40B4-BE49-F238E27FC236}">
                <a16:creationId xmlns:a16="http://schemas.microsoft.com/office/drawing/2014/main" xmlns="" id="{06A1D097-7A80-1940-9803-1FB672E859EE}"/>
              </a:ext>
            </a:extLst>
          </p:cNvPr>
          <p:cNvSpPr/>
          <p:nvPr/>
        </p:nvSpPr>
        <p:spPr>
          <a:xfrm>
            <a:off x="7874612" y="319076"/>
            <a:ext cx="3770850"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Grammar </a:t>
            </a:r>
            <a:endParaRPr lang="ka-GE" sz="2800" dirty="0"/>
          </a:p>
          <a:p>
            <a:pPr algn="ctr"/>
            <a:r>
              <a:rPr lang="ka-GE" sz="2800" dirty="0"/>
              <a:t>გრამატიკა</a:t>
            </a:r>
            <a:endParaRPr lang="en-US" sz="2800" dirty="0"/>
          </a:p>
        </p:txBody>
      </p:sp>
      <p:sp>
        <p:nvSpPr>
          <p:cNvPr id="3" name="Rectangle 2"/>
          <p:cNvSpPr/>
          <p:nvPr/>
        </p:nvSpPr>
        <p:spPr>
          <a:xfrm>
            <a:off x="297721" y="1487614"/>
            <a:ext cx="11347741" cy="1192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latin typeface="Calibri (Body)"/>
              </a:rPr>
              <a:t>Past Perfect </a:t>
            </a:r>
            <a:r>
              <a:rPr lang="en-US" sz="2800" dirty="0" smtClean="0">
                <a:latin typeface="Calibri (Body)"/>
              </a:rPr>
              <a:t>Tense </a:t>
            </a:r>
            <a:r>
              <a:rPr lang="ka-GE" sz="2800" dirty="0" smtClean="0">
                <a:latin typeface="Calibri (Body)"/>
              </a:rPr>
              <a:t>- </a:t>
            </a:r>
            <a:r>
              <a:rPr lang="ka-GE" sz="2800" dirty="0">
                <a:latin typeface="Calibri (Body)"/>
              </a:rPr>
              <a:t>წარსული სრული დრო </a:t>
            </a:r>
          </a:p>
        </p:txBody>
      </p:sp>
      <p:sp>
        <p:nvSpPr>
          <p:cNvPr id="4" name="Rectangle 3"/>
          <p:cNvSpPr/>
          <p:nvPr/>
        </p:nvSpPr>
        <p:spPr>
          <a:xfrm>
            <a:off x="297721" y="2905945"/>
            <a:ext cx="11423118" cy="274912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latinLnBrk="0" hangingPunct="0"/>
            <a:r>
              <a:rPr lang="ka-GE" sz="3200" dirty="0">
                <a:solidFill>
                  <a:schemeClr val="bg1"/>
                </a:solidFill>
                <a:latin typeface="Calibri" pitchFamily="34" charset="0"/>
                <a:cs typeface="Calibri" pitchFamily="34" charset="0"/>
              </a:rPr>
              <a:t>We use </a:t>
            </a:r>
            <a:r>
              <a:rPr lang="ka-GE" sz="3200" dirty="0" smtClean="0">
                <a:solidFill>
                  <a:schemeClr val="bg1"/>
                </a:solidFill>
                <a:latin typeface="Calibri" pitchFamily="34" charset="0"/>
                <a:cs typeface="Calibri" pitchFamily="34" charset="0"/>
              </a:rPr>
              <a:t>Past Perfect for </a:t>
            </a:r>
            <a:r>
              <a:rPr lang="ka-GE" sz="3200" dirty="0">
                <a:solidFill>
                  <a:schemeClr val="bg1"/>
                </a:solidFill>
                <a:latin typeface="Calibri" pitchFamily="34" charset="0"/>
                <a:cs typeface="Calibri" pitchFamily="34" charset="0"/>
              </a:rPr>
              <a:t>the action which happened before another past action or before a stated time in the past. </a:t>
            </a:r>
          </a:p>
        </p:txBody>
      </p:sp>
      <p:sp>
        <p:nvSpPr>
          <p:cNvPr id="5" name="Rectangle 4"/>
          <p:cNvSpPr/>
          <p:nvPr/>
        </p:nvSpPr>
        <p:spPr>
          <a:xfrm>
            <a:off x="297721" y="5744480"/>
            <a:ext cx="11423118" cy="907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ka-GE" sz="2400" i="1" dirty="0">
                <a:solidFill>
                  <a:schemeClr val="accent4"/>
                </a:solidFill>
                <a:latin typeface="Calibri" pitchFamily="34" charset="0"/>
                <a:cs typeface="Calibri" pitchFamily="34" charset="0"/>
              </a:rPr>
              <a:t>They had already met each other by </a:t>
            </a:r>
            <a:r>
              <a:rPr lang="ka-GE" sz="2400" i="1" dirty="0" smtClean="0">
                <a:solidFill>
                  <a:schemeClr val="accent4"/>
                </a:solidFill>
                <a:latin typeface="Calibri" pitchFamily="34" charset="0"/>
                <a:cs typeface="Calibri" pitchFamily="34" charset="0"/>
              </a:rPr>
              <a:t>7</a:t>
            </a:r>
            <a:r>
              <a:rPr lang="en-US" sz="2400" i="1" dirty="0" smtClean="0">
                <a:solidFill>
                  <a:schemeClr val="accent4"/>
                </a:solidFill>
                <a:latin typeface="Calibri" pitchFamily="34" charset="0"/>
                <a:cs typeface="Calibri" pitchFamily="34" charset="0"/>
              </a:rPr>
              <a:t> </a:t>
            </a:r>
            <a:r>
              <a:rPr lang="ka-GE" sz="2400" i="1" dirty="0" smtClean="0">
                <a:solidFill>
                  <a:schemeClr val="accent4"/>
                </a:solidFill>
                <a:latin typeface="Calibri" pitchFamily="34" charset="0"/>
                <a:cs typeface="Calibri" pitchFamily="34" charset="0"/>
              </a:rPr>
              <a:t>p</a:t>
            </a:r>
            <a:r>
              <a:rPr lang="en-US" sz="2400" i="1" dirty="0" smtClean="0">
                <a:solidFill>
                  <a:schemeClr val="accent4"/>
                </a:solidFill>
                <a:latin typeface="Calibri" pitchFamily="34" charset="0"/>
                <a:cs typeface="Calibri" pitchFamily="34" charset="0"/>
              </a:rPr>
              <a:t>.</a:t>
            </a:r>
            <a:r>
              <a:rPr lang="ka-GE" sz="2400" i="1" dirty="0" smtClean="0">
                <a:solidFill>
                  <a:schemeClr val="accent4"/>
                </a:solidFill>
                <a:latin typeface="Calibri" pitchFamily="34" charset="0"/>
                <a:cs typeface="Calibri" pitchFamily="34" charset="0"/>
              </a:rPr>
              <a:t>m</a:t>
            </a:r>
            <a:r>
              <a:rPr lang="ka-GE" sz="2400" i="1" dirty="0">
                <a:solidFill>
                  <a:schemeClr val="accent4"/>
                </a:solidFill>
                <a:latin typeface="Calibri" pitchFamily="34" charset="0"/>
                <a:cs typeface="Calibri" pitchFamily="34" charset="0"/>
              </a:rPr>
              <a:t>.</a:t>
            </a:r>
            <a:endParaRPr lang="en-US" sz="2400" i="1" dirty="0">
              <a:solidFill>
                <a:schemeClr val="accent4"/>
              </a:solidFill>
              <a:latin typeface="Calibri" pitchFamily="34" charset="0"/>
              <a:cs typeface="Calibri" pitchFamily="34" charset="0"/>
            </a:endParaRPr>
          </a:p>
        </p:txBody>
      </p:sp>
    </p:spTree>
    <p:extLst>
      <p:ext uri="{BB962C8B-B14F-4D97-AF65-F5344CB8AC3E}">
        <p14:creationId xmlns:p14="http://schemas.microsoft.com/office/powerpoint/2010/main" val="108881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a16="http://schemas.microsoft.com/office/drawing/2014/main" xmlns="" id="{4EF008A1-97BF-2E45-A1DB-3BCC4578906A}"/>
              </a:ext>
            </a:extLst>
          </p:cNvPr>
          <p:cNvPicPr preferRelativeResize="0"/>
          <p:nvPr/>
        </p:nvPicPr>
        <p:blipFill rotWithShape="1">
          <a:blip r:embed="rId3" cstate="print">
            <a:alphaModFix/>
          </a:blip>
          <a:srcRect/>
          <a:stretch/>
        </p:blipFill>
        <p:spPr>
          <a:xfrm>
            <a:off x="768882" y="393331"/>
            <a:ext cx="2164081" cy="968991"/>
          </a:xfrm>
          <a:prstGeom prst="rect">
            <a:avLst/>
          </a:prstGeom>
          <a:noFill/>
          <a:ln>
            <a:noFill/>
          </a:ln>
        </p:spPr>
      </p:pic>
      <p:pic>
        <p:nvPicPr>
          <p:cNvPr id="16" name="Picture 15">
            <a:extLst>
              <a:ext uri="{FF2B5EF4-FFF2-40B4-BE49-F238E27FC236}">
                <a16:creationId xmlns:a16="http://schemas.microsoft.com/office/drawing/2014/main" xmlns="" id="{ADE8DED7-3A29-724D-9B80-7773F4B900C0}"/>
              </a:ext>
            </a:extLst>
          </p:cNvPr>
          <p:cNvPicPr>
            <a:picLocks noChangeAspect="1"/>
          </p:cNvPicPr>
          <p:nvPr/>
        </p:nvPicPr>
        <p:blipFill>
          <a:blip r:embed="rId4" cstate="print"/>
          <a:stretch>
            <a:fillRect/>
          </a:stretch>
        </p:blipFill>
        <p:spPr>
          <a:xfrm>
            <a:off x="2932963" y="393330"/>
            <a:ext cx="2376972" cy="968991"/>
          </a:xfrm>
          <a:prstGeom prst="rect">
            <a:avLst/>
          </a:prstGeom>
        </p:spPr>
      </p:pic>
      <p:sp>
        <p:nvSpPr>
          <p:cNvPr id="10" name="Rectangle 9">
            <a:extLst>
              <a:ext uri="{FF2B5EF4-FFF2-40B4-BE49-F238E27FC236}">
                <a16:creationId xmlns:a16="http://schemas.microsoft.com/office/drawing/2014/main" xmlns="" id="{06A1D097-7A80-1940-9803-1FB672E859EE}"/>
              </a:ext>
            </a:extLst>
          </p:cNvPr>
          <p:cNvSpPr/>
          <p:nvPr/>
        </p:nvSpPr>
        <p:spPr>
          <a:xfrm>
            <a:off x="7874612" y="319076"/>
            <a:ext cx="3770850"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Grammar </a:t>
            </a:r>
            <a:endParaRPr lang="ka-GE" sz="2800" dirty="0"/>
          </a:p>
          <a:p>
            <a:pPr algn="ctr"/>
            <a:r>
              <a:rPr lang="ka-GE" sz="2800" dirty="0"/>
              <a:t>გრამატიკა</a:t>
            </a:r>
            <a:endParaRPr lang="en-US" sz="2800" dirty="0"/>
          </a:p>
        </p:txBody>
      </p:sp>
      <p:sp>
        <p:nvSpPr>
          <p:cNvPr id="4" name="Rectangle 3"/>
          <p:cNvSpPr/>
          <p:nvPr/>
        </p:nvSpPr>
        <p:spPr>
          <a:xfrm>
            <a:off x="297721" y="2905945"/>
            <a:ext cx="11423118" cy="274912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latinLnBrk="0" hangingPunct="0"/>
            <a:r>
              <a:rPr lang="ka-GE" sz="3200" dirty="0">
                <a:solidFill>
                  <a:schemeClr val="bg1"/>
                </a:solidFill>
                <a:latin typeface="Calibri" pitchFamily="34" charset="0"/>
                <a:cs typeface="Calibri" pitchFamily="34" charset="0"/>
              </a:rPr>
              <a:t>We use </a:t>
            </a:r>
            <a:r>
              <a:rPr lang="ka-GE" sz="3200" dirty="0" smtClean="0">
                <a:solidFill>
                  <a:schemeClr val="bg1"/>
                </a:solidFill>
                <a:latin typeface="Calibri" pitchFamily="34" charset="0"/>
                <a:cs typeface="Calibri" pitchFamily="34" charset="0"/>
              </a:rPr>
              <a:t>Past Perfect for </a:t>
            </a:r>
            <a:r>
              <a:rPr lang="ka-GE" sz="3200" dirty="0">
                <a:solidFill>
                  <a:schemeClr val="bg1"/>
                </a:solidFill>
                <a:latin typeface="Calibri" pitchFamily="34" charset="0"/>
                <a:cs typeface="Calibri" pitchFamily="34" charset="0"/>
              </a:rPr>
              <a:t>the action which finished in the past and whose result was visible in the past. </a:t>
            </a:r>
          </a:p>
        </p:txBody>
      </p:sp>
      <p:sp>
        <p:nvSpPr>
          <p:cNvPr id="5" name="Rectangle 4"/>
          <p:cNvSpPr/>
          <p:nvPr/>
        </p:nvSpPr>
        <p:spPr>
          <a:xfrm>
            <a:off x="297721" y="5744480"/>
            <a:ext cx="11423118" cy="907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ka-GE" sz="2000" i="1" dirty="0">
                <a:solidFill>
                  <a:schemeClr val="accent4"/>
                </a:solidFill>
                <a:latin typeface="Calibri (Body)"/>
              </a:rPr>
              <a:t>Anna had broken her hand in an accident, so </a:t>
            </a:r>
            <a:r>
              <a:rPr lang="en-US" sz="2000" i="1" dirty="0" smtClean="0">
                <a:solidFill>
                  <a:schemeClr val="accent4"/>
                </a:solidFill>
                <a:latin typeface="Calibri (Body)"/>
              </a:rPr>
              <a:t>s</a:t>
            </a:r>
            <a:r>
              <a:rPr lang="ka-GE" sz="2000" i="1" dirty="0" smtClean="0">
                <a:solidFill>
                  <a:schemeClr val="accent4"/>
                </a:solidFill>
                <a:latin typeface="Calibri (Body)"/>
              </a:rPr>
              <a:t>he </a:t>
            </a:r>
            <a:r>
              <a:rPr lang="ka-GE" sz="2000" i="1" dirty="0">
                <a:solidFill>
                  <a:schemeClr val="accent4"/>
                </a:solidFill>
                <a:latin typeface="Calibri (Body)"/>
              </a:rPr>
              <a:t>had to stay home for 3 weeks</a:t>
            </a:r>
            <a:r>
              <a:rPr lang="ka-GE" sz="2000" i="1" dirty="0">
                <a:solidFill>
                  <a:schemeClr val="accent4"/>
                </a:solidFill>
              </a:rPr>
              <a:t>.</a:t>
            </a:r>
            <a:endParaRPr lang="en-US" sz="2000" i="1" dirty="0">
              <a:solidFill>
                <a:schemeClr val="accent4"/>
              </a:solidFill>
            </a:endParaRPr>
          </a:p>
        </p:txBody>
      </p:sp>
      <p:sp>
        <p:nvSpPr>
          <p:cNvPr id="13" name="Rectangle 12"/>
          <p:cNvSpPr/>
          <p:nvPr/>
        </p:nvSpPr>
        <p:spPr>
          <a:xfrm>
            <a:off x="297721" y="1487614"/>
            <a:ext cx="11347741" cy="1192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latin typeface="Calibri (Body)"/>
              </a:rPr>
              <a:t>Past Perfect </a:t>
            </a:r>
            <a:r>
              <a:rPr lang="en-US" sz="2800" dirty="0" smtClean="0">
                <a:latin typeface="Calibri (Body)"/>
              </a:rPr>
              <a:t>Tense </a:t>
            </a:r>
            <a:r>
              <a:rPr lang="ka-GE" sz="2800" dirty="0" smtClean="0">
                <a:latin typeface="Calibri (Body)"/>
              </a:rPr>
              <a:t>- </a:t>
            </a:r>
            <a:r>
              <a:rPr lang="ka-GE" sz="2800" dirty="0">
                <a:latin typeface="Calibri (Body)"/>
              </a:rPr>
              <a:t>წარსული სრული დრო </a:t>
            </a:r>
          </a:p>
        </p:txBody>
      </p:sp>
    </p:spTree>
    <p:extLst>
      <p:ext uri="{BB962C8B-B14F-4D97-AF65-F5344CB8AC3E}">
        <p14:creationId xmlns:p14="http://schemas.microsoft.com/office/powerpoint/2010/main" val="59788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a16="http://schemas.microsoft.com/office/drawing/2014/main" xmlns="" id="{4EF008A1-97BF-2E45-A1DB-3BCC4578906A}"/>
              </a:ext>
            </a:extLst>
          </p:cNvPr>
          <p:cNvPicPr preferRelativeResize="0"/>
          <p:nvPr/>
        </p:nvPicPr>
        <p:blipFill rotWithShape="1">
          <a:blip r:embed="rId3" cstate="print">
            <a:alphaModFix/>
          </a:blip>
          <a:srcRect/>
          <a:stretch/>
        </p:blipFill>
        <p:spPr>
          <a:xfrm>
            <a:off x="768882" y="393331"/>
            <a:ext cx="2164081" cy="968991"/>
          </a:xfrm>
          <a:prstGeom prst="rect">
            <a:avLst/>
          </a:prstGeom>
          <a:noFill/>
          <a:ln>
            <a:noFill/>
          </a:ln>
        </p:spPr>
      </p:pic>
      <p:pic>
        <p:nvPicPr>
          <p:cNvPr id="16" name="Picture 15">
            <a:extLst>
              <a:ext uri="{FF2B5EF4-FFF2-40B4-BE49-F238E27FC236}">
                <a16:creationId xmlns:a16="http://schemas.microsoft.com/office/drawing/2014/main" xmlns="" id="{ADE8DED7-3A29-724D-9B80-7773F4B900C0}"/>
              </a:ext>
            </a:extLst>
          </p:cNvPr>
          <p:cNvPicPr>
            <a:picLocks noChangeAspect="1"/>
          </p:cNvPicPr>
          <p:nvPr/>
        </p:nvPicPr>
        <p:blipFill>
          <a:blip r:embed="rId4" cstate="print"/>
          <a:stretch>
            <a:fillRect/>
          </a:stretch>
        </p:blipFill>
        <p:spPr>
          <a:xfrm>
            <a:off x="2932963" y="393330"/>
            <a:ext cx="2376972" cy="968991"/>
          </a:xfrm>
          <a:prstGeom prst="rect">
            <a:avLst/>
          </a:prstGeom>
        </p:spPr>
      </p:pic>
      <p:sp>
        <p:nvSpPr>
          <p:cNvPr id="10" name="Rectangle 9">
            <a:extLst>
              <a:ext uri="{FF2B5EF4-FFF2-40B4-BE49-F238E27FC236}">
                <a16:creationId xmlns:a16="http://schemas.microsoft.com/office/drawing/2014/main" xmlns="" id="{06A1D097-7A80-1940-9803-1FB672E859EE}"/>
              </a:ext>
            </a:extLst>
          </p:cNvPr>
          <p:cNvSpPr/>
          <p:nvPr/>
        </p:nvSpPr>
        <p:spPr>
          <a:xfrm>
            <a:off x="7874612" y="319076"/>
            <a:ext cx="3770850"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Grammar </a:t>
            </a:r>
            <a:endParaRPr lang="ka-GE" sz="2800" dirty="0"/>
          </a:p>
          <a:p>
            <a:pPr algn="ctr"/>
            <a:r>
              <a:rPr lang="ka-GE" sz="2800" dirty="0"/>
              <a:t>გრამატიკა</a:t>
            </a:r>
            <a:endParaRPr lang="en-US" sz="2800" dirty="0"/>
          </a:p>
        </p:txBody>
      </p:sp>
      <p:sp>
        <p:nvSpPr>
          <p:cNvPr id="4" name="Rectangle 3"/>
          <p:cNvSpPr/>
          <p:nvPr/>
        </p:nvSpPr>
        <p:spPr>
          <a:xfrm>
            <a:off x="297721" y="2905945"/>
            <a:ext cx="11347741" cy="359038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latinLnBrk="0" hangingPunct="0"/>
            <a:r>
              <a:rPr lang="ka-GE" sz="2000" dirty="0">
                <a:solidFill>
                  <a:schemeClr val="bg1"/>
                </a:solidFill>
                <a:latin typeface="Calibri" pitchFamily="34" charset="0"/>
                <a:cs typeface="Calibri" pitchFamily="34" charset="0"/>
              </a:rPr>
              <a:t>Note that </a:t>
            </a:r>
            <a:r>
              <a:rPr lang="ka-GE" sz="2000" dirty="0" smtClean="0">
                <a:solidFill>
                  <a:schemeClr val="bg1"/>
                </a:solidFill>
                <a:latin typeface="Calibri" pitchFamily="34" charset="0"/>
                <a:cs typeface="Calibri" pitchFamily="34" charset="0"/>
              </a:rPr>
              <a:t>Past Perfect is </a:t>
            </a:r>
            <a:r>
              <a:rPr lang="ka-GE" sz="2000" dirty="0">
                <a:solidFill>
                  <a:schemeClr val="bg1"/>
                </a:solidFill>
                <a:latin typeface="Calibri" pitchFamily="34" charset="0"/>
                <a:cs typeface="Calibri" pitchFamily="34" charset="0"/>
              </a:rPr>
              <a:t>the past equivalent of the </a:t>
            </a:r>
            <a:r>
              <a:rPr lang="ka-GE" sz="2000" dirty="0" smtClean="0">
                <a:solidFill>
                  <a:schemeClr val="bg1"/>
                </a:solidFill>
                <a:latin typeface="Calibri" pitchFamily="34" charset="0"/>
                <a:cs typeface="Calibri" pitchFamily="34" charset="0"/>
              </a:rPr>
              <a:t>Present Perfect.</a:t>
            </a:r>
            <a:endParaRPr lang="ka-GE" sz="2000" dirty="0">
              <a:solidFill>
                <a:schemeClr val="bg1"/>
              </a:solidFill>
              <a:latin typeface="Calibri" pitchFamily="34" charset="0"/>
              <a:cs typeface="Calibri" pitchFamily="34" charset="0"/>
            </a:endParaRPr>
          </a:p>
          <a:p>
            <a:pPr algn="just" latinLnBrk="0" hangingPunct="0"/>
            <a:endParaRPr lang="ka-GE" sz="2000" dirty="0">
              <a:solidFill>
                <a:schemeClr val="bg1"/>
              </a:solidFill>
              <a:latin typeface="Calibri" pitchFamily="34" charset="0"/>
              <a:cs typeface="Calibri" pitchFamily="34" charset="0"/>
            </a:endParaRPr>
          </a:p>
          <a:p>
            <a:pPr>
              <a:lnSpc>
                <a:spcPct val="150000"/>
              </a:lnSpc>
            </a:pPr>
            <a:r>
              <a:rPr lang="ka-GE" sz="2000" i="1" dirty="0">
                <a:solidFill>
                  <a:srgbClr val="FFC000"/>
                </a:solidFill>
                <a:latin typeface="Calibri" pitchFamily="34" charset="0"/>
                <a:cs typeface="Calibri" pitchFamily="34" charset="0"/>
              </a:rPr>
              <a:t>S</a:t>
            </a:r>
            <a:r>
              <a:rPr lang="en-US" sz="2000" i="1" dirty="0">
                <a:solidFill>
                  <a:srgbClr val="FFC000"/>
                </a:solidFill>
                <a:latin typeface="Calibri" pitchFamily="34" charset="0"/>
                <a:cs typeface="Calibri" pitchFamily="34" charset="0"/>
              </a:rPr>
              <a:t>h</a:t>
            </a:r>
            <a:r>
              <a:rPr lang="ka-GE" sz="2000" i="1" dirty="0">
                <a:solidFill>
                  <a:srgbClr val="FFC000"/>
                </a:solidFill>
                <a:latin typeface="Calibri" pitchFamily="34" charset="0"/>
                <a:cs typeface="Calibri" pitchFamily="34" charset="0"/>
              </a:rPr>
              <a:t>e had broken her leg, so </a:t>
            </a:r>
            <a:r>
              <a:rPr lang="en-US" sz="2000" i="1" dirty="0" smtClean="0">
                <a:solidFill>
                  <a:srgbClr val="FFC000"/>
                </a:solidFill>
                <a:latin typeface="Calibri" pitchFamily="34" charset="0"/>
                <a:cs typeface="Calibri" pitchFamily="34" charset="0"/>
              </a:rPr>
              <a:t>s</a:t>
            </a:r>
            <a:r>
              <a:rPr lang="ka-GE" sz="2000" i="1" dirty="0" smtClean="0">
                <a:solidFill>
                  <a:srgbClr val="FFC000"/>
                </a:solidFill>
                <a:latin typeface="Calibri" pitchFamily="34" charset="0"/>
                <a:cs typeface="Calibri" pitchFamily="34" charset="0"/>
              </a:rPr>
              <a:t>he </a:t>
            </a:r>
            <a:r>
              <a:rPr lang="ka-GE" sz="2000" i="1" dirty="0">
                <a:solidFill>
                  <a:srgbClr val="FFC000"/>
                </a:solidFill>
                <a:latin typeface="Calibri" pitchFamily="34" charset="0"/>
                <a:cs typeface="Calibri" pitchFamily="34" charset="0"/>
              </a:rPr>
              <a:t>could not walk.</a:t>
            </a:r>
          </a:p>
          <a:p>
            <a:pPr>
              <a:lnSpc>
                <a:spcPct val="150000"/>
              </a:lnSpc>
            </a:pPr>
            <a:r>
              <a:rPr lang="en-US" sz="2000" i="1" dirty="0">
                <a:solidFill>
                  <a:schemeClr val="bg1"/>
                </a:solidFill>
                <a:latin typeface="Calibri" pitchFamily="34" charset="0"/>
                <a:cs typeface="Calibri" pitchFamily="34" charset="0"/>
              </a:rPr>
              <a:t>T</a:t>
            </a:r>
            <a:r>
              <a:rPr lang="ka-GE" sz="2000" i="1" dirty="0">
                <a:solidFill>
                  <a:schemeClr val="bg1"/>
                </a:solidFill>
                <a:latin typeface="Calibri" pitchFamily="34" charset="0"/>
                <a:cs typeface="Calibri" pitchFamily="34" charset="0"/>
              </a:rPr>
              <a:t>he action ‘had broken’ happened in the past, and </a:t>
            </a:r>
            <a:r>
              <a:rPr lang="ka-GE" sz="2000" i="1" dirty="0" smtClean="0">
                <a:solidFill>
                  <a:schemeClr val="bg1"/>
                </a:solidFill>
                <a:latin typeface="Calibri" pitchFamily="34" charset="0"/>
                <a:cs typeface="Calibri" pitchFamily="34" charset="0"/>
              </a:rPr>
              <a:t>the </a:t>
            </a:r>
            <a:r>
              <a:rPr lang="ka-GE" sz="2000" i="1" dirty="0">
                <a:solidFill>
                  <a:schemeClr val="bg1"/>
                </a:solidFill>
                <a:latin typeface="Calibri" pitchFamily="34" charset="0"/>
                <a:cs typeface="Calibri" pitchFamily="34" charset="0"/>
              </a:rPr>
              <a:t>result ‘couldn’t </a:t>
            </a:r>
            <a:r>
              <a:rPr lang="ka-GE" sz="2000" i="1" dirty="0" smtClean="0">
                <a:solidFill>
                  <a:schemeClr val="bg1"/>
                </a:solidFill>
                <a:latin typeface="Calibri" pitchFamily="34" charset="0"/>
                <a:cs typeface="Calibri" pitchFamily="34" charset="0"/>
              </a:rPr>
              <a:t>walk</a:t>
            </a:r>
            <a:r>
              <a:rPr lang="en-US" sz="2000" i="1" dirty="0" smtClean="0">
                <a:solidFill>
                  <a:schemeClr val="bg1"/>
                </a:solidFill>
                <a:latin typeface="Calibri" pitchFamily="34" charset="0"/>
                <a:cs typeface="Calibri" pitchFamily="34" charset="0"/>
              </a:rPr>
              <a:t>’ </a:t>
            </a:r>
            <a:r>
              <a:rPr lang="ka-GE" sz="2000" i="1" dirty="0" smtClean="0">
                <a:solidFill>
                  <a:schemeClr val="bg1"/>
                </a:solidFill>
                <a:latin typeface="Calibri" pitchFamily="34" charset="0"/>
                <a:cs typeface="Calibri" pitchFamily="34" charset="0"/>
              </a:rPr>
              <a:t>was </a:t>
            </a:r>
            <a:r>
              <a:rPr lang="ka-GE" sz="2000" i="1" dirty="0">
                <a:solidFill>
                  <a:schemeClr val="bg1"/>
                </a:solidFill>
                <a:latin typeface="Calibri" pitchFamily="34" charset="0"/>
                <a:cs typeface="Calibri" pitchFamily="34" charset="0"/>
              </a:rPr>
              <a:t>visible in the past too. </a:t>
            </a:r>
          </a:p>
          <a:p>
            <a:pPr>
              <a:lnSpc>
                <a:spcPct val="150000"/>
              </a:lnSpc>
            </a:pPr>
            <a:r>
              <a:rPr lang="en-US" sz="2000" i="1" dirty="0">
                <a:solidFill>
                  <a:srgbClr val="FFC000"/>
                </a:solidFill>
                <a:latin typeface="Calibri" pitchFamily="34" charset="0"/>
                <a:cs typeface="Calibri" pitchFamily="34" charset="0"/>
              </a:rPr>
              <a:t>S</a:t>
            </a:r>
            <a:r>
              <a:rPr lang="ka-GE" sz="2000" i="1" dirty="0">
                <a:solidFill>
                  <a:srgbClr val="FFC000"/>
                </a:solidFill>
                <a:latin typeface="Calibri" pitchFamily="34" charset="0"/>
                <a:cs typeface="Calibri" pitchFamily="34" charset="0"/>
              </a:rPr>
              <a:t>he has broken her leg, so </a:t>
            </a:r>
            <a:r>
              <a:rPr lang="en-US" sz="2000" i="1" dirty="0" smtClean="0">
                <a:solidFill>
                  <a:srgbClr val="FFC000"/>
                </a:solidFill>
                <a:latin typeface="Calibri" pitchFamily="34" charset="0"/>
                <a:cs typeface="Calibri" pitchFamily="34" charset="0"/>
              </a:rPr>
              <a:t>s</a:t>
            </a:r>
            <a:r>
              <a:rPr lang="ka-GE" sz="2000" i="1" dirty="0" smtClean="0">
                <a:solidFill>
                  <a:srgbClr val="FFC000"/>
                </a:solidFill>
                <a:latin typeface="Calibri" pitchFamily="34" charset="0"/>
                <a:cs typeface="Calibri" pitchFamily="34" charset="0"/>
              </a:rPr>
              <a:t>he </a:t>
            </a:r>
            <a:r>
              <a:rPr lang="ka-GE" sz="2000" i="1" dirty="0">
                <a:solidFill>
                  <a:srgbClr val="FFC000"/>
                </a:solidFill>
                <a:latin typeface="Calibri" pitchFamily="34" charset="0"/>
                <a:cs typeface="Calibri" pitchFamily="34" charset="0"/>
              </a:rPr>
              <a:t>can’t walk. </a:t>
            </a:r>
          </a:p>
          <a:p>
            <a:pPr>
              <a:lnSpc>
                <a:spcPct val="150000"/>
              </a:lnSpc>
            </a:pPr>
            <a:r>
              <a:rPr lang="ka-GE" sz="2000" i="1" dirty="0">
                <a:solidFill>
                  <a:schemeClr val="bg1"/>
                </a:solidFill>
                <a:latin typeface="Calibri" pitchFamily="34" charset="0"/>
                <a:cs typeface="Calibri" pitchFamily="34" charset="0"/>
              </a:rPr>
              <a:t>The action ‘has broken’ happened in the past and the result ‘can’t </a:t>
            </a:r>
            <a:r>
              <a:rPr lang="ka-GE" sz="2000" i="1" dirty="0" smtClean="0">
                <a:solidFill>
                  <a:schemeClr val="bg1"/>
                </a:solidFill>
                <a:latin typeface="Calibri" pitchFamily="34" charset="0"/>
                <a:cs typeface="Calibri" pitchFamily="34" charset="0"/>
              </a:rPr>
              <a:t>walk</a:t>
            </a:r>
            <a:r>
              <a:rPr lang="en-US" sz="2000" i="1" dirty="0" smtClean="0">
                <a:solidFill>
                  <a:schemeClr val="bg1"/>
                </a:solidFill>
                <a:latin typeface="Calibri" pitchFamily="34" charset="0"/>
                <a:cs typeface="Calibri" pitchFamily="34" charset="0"/>
              </a:rPr>
              <a:t>’</a:t>
            </a:r>
            <a:r>
              <a:rPr lang="ka-GE" sz="2000" i="1" dirty="0" smtClean="0">
                <a:solidFill>
                  <a:schemeClr val="bg1"/>
                </a:solidFill>
                <a:latin typeface="Calibri" pitchFamily="34" charset="0"/>
                <a:cs typeface="Calibri" pitchFamily="34" charset="0"/>
              </a:rPr>
              <a:t> </a:t>
            </a:r>
            <a:r>
              <a:rPr lang="ka-GE" sz="2000" i="1" dirty="0">
                <a:solidFill>
                  <a:schemeClr val="bg1"/>
                </a:solidFill>
                <a:latin typeface="Calibri" pitchFamily="34" charset="0"/>
                <a:cs typeface="Calibri" pitchFamily="34" charset="0"/>
              </a:rPr>
              <a:t>is still visible in the present.</a:t>
            </a:r>
            <a:endParaRPr lang="en-US" sz="2000" i="1" dirty="0">
              <a:solidFill>
                <a:schemeClr val="bg1"/>
              </a:solidFill>
              <a:latin typeface="Calibri" pitchFamily="34" charset="0"/>
              <a:cs typeface="Calibri" pitchFamily="34" charset="0"/>
            </a:endParaRPr>
          </a:p>
          <a:p>
            <a:pPr algn="just" latinLnBrk="0" hangingPunct="0"/>
            <a:r>
              <a:rPr lang="ka-GE" dirty="0">
                <a:solidFill>
                  <a:schemeClr val="bg1"/>
                </a:solidFill>
                <a:latin typeface="Calibri" pitchFamily="34" charset="0"/>
                <a:cs typeface="Calibri" pitchFamily="34" charset="0"/>
              </a:rPr>
              <a:t> </a:t>
            </a:r>
          </a:p>
        </p:txBody>
      </p:sp>
      <p:sp>
        <p:nvSpPr>
          <p:cNvPr id="11" name="Rectangle 10"/>
          <p:cNvSpPr/>
          <p:nvPr/>
        </p:nvSpPr>
        <p:spPr>
          <a:xfrm>
            <a:off x="297721" y="1487614"/>
            <a:ext cx="11347741" cy="1192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latin typeface="Calibri (Body)"/>
              </a:rPr>
              <a:t>Past Perfect </a:t>
            </a:r>
            <a:r>
              <a:rPr lang="en-US" sz="2800" dirty="0" smtClean="0">
                <a:latin typeface="Calibri (Body)"/>
              </a:rPr>
              <a:t>Tense </a:t>
            </a:r>
            <a:r>
              <a:rPr lang="ka-GE" sz="2800" dirty="0" smtClean="0">
                <a:latin typeface="Calibri (Body)"/>
              </a:rPr>
              <a:t>- </a:t>
            </a:r>
            <a:r>
              <a:rPr lang="ka-GE" sz="2800" dirty="0">
                <a:latin typeface="Calibri (Body)"/>
              </a:rPr>
              <a:t>წარსული სრული დრო </a:t>
            </a:r>
          </a:p>
        </p:txBody>
      </p:sp>
    </p:spTree>
    <p:extLst>
      <p:ext uri="{BB962C8B-B14F-4D97-AF65-F5344CB8AC3E}">
        <p14:creationId xmlns:p14="http://schemas.microsoft.com/office/powerpoint/2010/main" val="66844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hape"/>
          <p:cNvSpPr/>
          <p:nvPr/>
        </p:nvSpPr>
        <p:spPr>
          <a:xfrm>
            <a:off x="428623" y="2942022"/>
            <a:ext cx="6019067" cy="1976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44450" latinLnBrk="0" hangingPunct="0">
              <a:lnSpc>
                <a:spcPct val="115000"/>
              </a:lnSpc>
            </a:pPr>
            <a:r>
              <a:rPr lang="ka-GE" altLang="en-US" sz="3200" dirty="0">
                <a:solidFill>
                  <a:schemeClr val="bg1"/>
                </a:solidFill>
                <a:latin typeface="Calibri" pitchFamily="34" charset="0"/>
                <a:ea typeface="Times New Roman"/>
                <a:cs typeface="Calibri" pitchFamily="34" charset="0"/>
                <a:sym typeface="Times New Roman"/>
              </a:rPr>
              <a:t>Do you have many friends? What are they like?</a:t>
            </a:r>
            <a:endParaRPr lang="en-US" altLang="en-US" sz="3200" dirty="0">
              <a:solidFill>
                <a:schemeClr val="bg1"/>
              </a:solidFill>
              <a:latin typeface="Calibri" pitchFamily="34" charset="0"/>
              <a:ea typeface="Times New Roman"/>
              <a:cs typeface="Calibri" pitchFamily="34" charset="0"/>
              <a:sym typeface="Times New Roman"/>
            </a:endParaRPr>
          </a:p>
        </p:txBody>
      </p:sp>
      <p:pic>
        <p:nvPicPr>
          <p:cNvPr id="4099" name="Picture"/>
          <p:cNvPicPr/>
          <p:nvPr/>
        </p:nvPicPr>
        <p:blipFill>
          <a:blip r:embed="rId2"/>
          <a:stretch>
            <a:fillRect/>
          </a:stretch>
        </p:blipFill>
        <p:spPr>
          <a:xfrm>
            <a:off x="428624" y="622299"/>
            <a:ext cx="2164715" cy="969645"/>
          </a:xfrm>
          <a:prstGeom prst="rect">
            <a:avLst/>
          </a:prstGeom>
          <a:noFill/>
          <a:ln>
            <a:noFill/>
          </a:ln>
        </p:spPr>
      </p:pic>
      <p:pic>
        <p:nvPicPr>
          <p:cNvPr id="4100" name="Picture"/>
          <p:cNvPicPr/>
          <p:nvPr/>
        </p:nvPicPr>
        <p:blipFill>
          <a:blip r:embed="rId3"/>
          <a:stretch>
            <a:fillRect/>
          </a:stretch>
        </p:blipFill>
        <p:spPr>
          <a:xfrm>
            <a:off x="2593339" y="622299"/>
            <a:ext cx="2377440" cy="969645"/>
          </a:xfrm>
          <a:prstGeom prst="rect">
            <a:avLst/>
          </a:prstGeom>
          <a:noFill/>
          <a:ln>
            <a:noFill/>
          </a:ln>
        </p:spPr>
      </p:pic>
      <p:sp>
        <p:nvSpPr>
          <p:cNvPr id="4101" name="Shape"/>
          <p:cNvSpPr/>
          <p:nvPr/>
        </p:nvSpPr>
        <p:spPr>
          <a:xfrm>
            <a:off x="7911465" y="2274570"/>
            <a:ext cx="3072130" cy="1784350"/>
          </a:xfrm>
          <a:prstGeom prst="rect">
            <a:avLst/>
          </a:prstGeom>
          <a:noFill/>
          <a:ln>
            <a:noFill/>
          </a:ln>
        </p:spPr>
        <p:txBody>
          <a:bodyPr anchor="t">
            <a:spAutoFit/>
          </a:bodyPr>
          <a:lstStyle/>
          <a:p>
            <a:endParaRPr lang="en-US" dirty="0"/>
          </a:p>
        </p:txBody>
      </p:sp>
      <p:sp>
        <p:nvSpPr>
          <p:cNvPr id="4102" name="Shape"/>
          <p:cNvSpPr/>
          <p:nvPr/>
        </p:nvSpPr>
        <p:spPr>
          <a:xfrm>
            <a:off x="7254240" y="325721"/>
            <a:ext cx="4005163" cy="1235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4103" name="Shape"/>
          <p:cNvSpPr/>
          <p:nvPr/>
        </p:nvSpPr>
        <p:spPr>
          <a:xfrm>
            <a:off x="7254240" y="622299"/>
            <a:ext cx="4131310" cy="763905"/>
          </a:xfrm>
          <a:prstGeom prst="rect">
            <a:avLst/>
          </a:prstGeom>
          <a:noFill/>
          <a:ln>
            <a:noFill/>
          </a:ln>
        </p:spPr>
        <p:txBody>
          <a:bodyPr vert="horz" lIns="91440" tIns="45720" rIns="91440" bIns="45720" anchor="ctr">
            <a:noAutofit/>
          </a:bodyPr>
          <a:lstStyle>
            <a:lvl1pPr algn="l" defTabSz="914400" rtl="0" eaLnBrk="1" latinLnBrk="1" hangingPunct="1">
              <a:lnSpc>
                <a:spcPct val="90000"/>
              </a:lnSpc>
              <a:spcBef>
                <a:spcPct val="0"/>
              </a:spcBef>
              <a:buNone/>
              <a:defRPr lang="en-US" sz="4400" kern="1200" smtClean="0">
                <a:solidFill>
                  <a:schemeClr val="tx1"/>
                </a:solidFill>
                <a:latin typeface="+mj-lt"/>
                <a:ea typeface="+mj-ea"/>
                <a:cs typeface="+mj-cs"/>
              </a:defRPr>
            </a:lvl1pPr>
          </a:lstStyle>
          <a:p>
            <a:pPr algn="ctr">
              <a:spcBef>
                <a:spcPct val="0"/>
              </a:spcBef>
              <a:buNone/>
            </a:pPr>
            <a:r>
              <a:rPr lang="en-US" sz="3600" dirty="0">
                <a:solidFill>
                  <a:schemeClr val="bg1"/>
                </a:solidFill>
                <a:latin typeface="+mn-lt"/>
              </a:rPr>
              <a:t>Introduction</a:t>
            </a:r>
            <a:br>
              <a:rPr lang="en-US" sz="3600" dirty="0">
                <a:solidFill>
                  <a:schemeClr val="bg1"/>
                </a:solidFill>
                <a:latin typeface="+mn-lt"/>
              </a:rPr>
            </a:br>
            <a:r>
              <a:rPr lang="ka-GE" altLang="en-US" sz="3600" dirty="0">
                <a:solidFill>
                  <a:schemeClr val="bg1"/>
                </a:solidFill>
                <a:latin typeface="+mn-lt"/>
              </a:rPr>
              <a:t>შესავალი</a:t>
            </a:r>
          </a:p>
        </p:txBody>
      </p:sp>
      <p:pic>
        <p:nvPicPr>
          <p:cNvPr id="3" name="Picture 2">
            <a:extLst>
              <a:ext uri="{FF2B5EF4-FFF2-40B4-BE49-F238E27FC236}">
                <a16:creationId xmlns:a16="http://schemas.microsoft.com/office/drawing/2014/main" xmlns="" id="{20729E12-1C52-1E48-AB6C-543F83574FE0}"/>
              </a:ext>
            </a:extLst>
          </p:cNvPr>
          <p:cNvPicPr>
            <a:picLocks noChangeAspect="1"/>
          </p:cNvPicPr>
          <p:nvPr/>
        </p:nvPicPr>
        <p:blipFill>
          <a:blip r:embed="rId4"/>
          <a:stretch>
            <a:fillRect/>
          </a:stretch>
        </p:blipFill>
        <p:spPr>
          <a:xfrm>
            <a:off x="7577313" y="2379412"/>
            <a:ext cx="3359016" cy="3359016"/>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a16="http://schemas.microsoft.com/office/drawing/2014/main" xmlns="" id="{4EF008A1-97BF-2E45-A1DB-3BCC4578906A}"/>
              </a:ext>
            </a:extLst>
          </p:cNvPr>
          <p:cNvPicPr preferRelativeResize="0"/>
          <p:nvPr/>
        </p:nvPicPr>
        <p:blipFill rotWithShape="1">
          <a:blip r:embed="rId3" cstate="print">
            <a:alphaModFix/>
          </a:blip>
          <a:srcRect/>
          <a:stretch/>
        </p:blipFill>
        <p:spPr>
          <a:xfrm>
            <a:off x="768882" y="393331"/>
            <a:ext cx="2164081" cy="968991"/>
          </a:xfrm>
          <a:prstGeom prst="rect">
            <a:avLst/>
          </a:prstGeom>
          <a:noFill/>
          <a:ln>
            <a:noFill/>
          </a:ln>
        </p:spPr>
      </p:pic>
      <p:pic>
        <p:nvPicPr>
          <p:cNvPr id="16" name="Picture 15">
            <a:extLst>
              <a:ext uri="{FF2B5EF4-FFF2-40B4-BE49-F238E27FC236}">
                <a16:creationId xmlns:a16="http://schemas.microsoft.com/office/drawing/2014/main" xmlns="" id="{ADE8DED7-3A29-724D-9B80-7773F4B900C0}"/>
              </a:ext>
            </a:extLst>
          </p:cNvPr>
          <p:cNvPicPr>
            <a:picLocks noChangeAspect="1"/>
          </p:cNvPicPr>
          <p:nvPr/>
        </p:nvPicPr>
        <p:blipFill>
          <a:blip r:embed="rId4" cstate="print"/>
          <a:stretch>
            <a:fillRect/>
          </a:stretch>
        </p:blipFill>
        <p:spPr>
          <a:xfrm>
            <a:off x="2932963" y="393330"/>
            <a:ext cx="2376972" cy="968991"/>
          </a:xfrm>
          <a:prstGeom prst="rect">
            <a:avLst/>
          </a:prstGeom>
        </p:spPr>
      </p:pic>
      <p:sp>
        <p:nvSpPr>
          <p:cNvPr id="10" name="Rectangle 9">
            <a:extLst>
              <a:ext uri="{FF2B5EF4-FFF2-40B4-BE49-F238E27FC236}">
                <a16:creationId xmlns:a16="http://schemas.microsoft.com/office/drawing/2014/main" xmlns="" id="{06A1D097-7A80-1940-9803-1FB672E859EE}"/>
              </a:ext>
            </a:extLst>
          </p:cNvPr>
          <p:cNvSpPr/>
          <p:nvPr/>
        </p:nvSpPr>
        <p:spPr>
          <a:xfrm>
            <a:off x="7874612" y="319076"/>
            <a:ext cx="3770850"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Grammar </a:t>
            </a:r>
            <a:endParaRPr lang="ka-GE" sz="2800" dirty="0"/>
          </a:p>
          <a:p>
            <a:pPr algn="ctr"/>
            <a:r>
              <a:rPr lang="ka-GE" sz="2800" dirty="0"/>
              <a:t>გრამატიკა</a:t>
            </a:r>
            <a:endParaRPr lang="en-US" sz="2800" dirty="0"/>
          </a:p>
        </p:txBody>
      </p:sp>
      <p:sp>
        <p:nvSpPr>
          <p:cNvPr id="4" name="Rectangle 3"/>
          <p:cNvSpPr/>
          <p:nvPr/>
        </p:nvSpPr>
        <p:spPr>
          <a:xfrm>
            <a:off x="297721" y="2905945"/>
            <a:ext cx="11423118" cy="274912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latinLnBrk="0" hangingPunct="0"/>
            <a:r>
              <a:rPr lang="ka-GE" sz="3200" dirty="0">
                <a:solidFill>
                  <a:schemeClr val="bg1"/>
                </a:solidFill>
                <a:latin typeface="Calibri" pitchFamily="34" charset="0"/>
                <a:cs typeface="Calibri" pitchFamily="34" charset="0"/>
              </a:rPr>
              <a:t>We use </a:t>
            </a:r>
            <a:r>
              <a:rPr lang="ka-GE" sz="3200" dirty="0" smtClean="0">
                <a:solidFill>
                  <a:schemeClr val="bg1"/>
                </a:solidFill>
                <a:latin typeface="Calibri" pitchFamily="34" charset="0"/>
                <a:cs typeface="Calibri" pitchFamily="34" charset="0"/>
              </a:rPr>
              <a:t>Past Perfect or Past Simple with </a:t>
            </a:r>
            <a:r>
              <a:rPr lang="ka-GE" sz="3200" dirty="0">
                <a:solidFill>
                  <a:srgbClr val="FFC000"/>
                </a:solidFill>
                <a:latin typeface="Calibri" pitchFamily="34" charset="0"/>
                <a:cs typeface="Calibri" pitchFamily="34" charset="0"/>
              </a:rPr>
              <a:t>before</a:t>
            </a:r>
            <a:r>
              <a:rPr lang="ka-GE" sz="3200" dirty="0">
                <a:solidFill>
                  <a:schemeClr val="bg1"/>
                </a:solidFill>
                <a:latin typeface="Calibri" pitchFamily="34" charset="0"/>
                <a:cs typeface="Calibri" pitchFamily="34" charset="0"/>
              </a:rPr>
              <a:t>, or </a:t>
            </a:r>
            <a:r>
              <a:rPr lang="ka-GE" sz="3200" dirty="0">
                <a:solidFill>
                  <a:srgbClr val="FFC000"/>
                </a:solidFill>
                <a:latin typeface="Calibri" pitchFamily="34" charset="0"/>
                <a:cs typeface="Calibri" pitchFamily="34" charset="0"/>
              </a:rPr>
              <a:t>after</a:t>
            </a:r>
            <a:r>
              <a:rPr lang="ka-GE" sz="3200" dirty="0">
                <a:solidFill>
                  <a:schemeClr val="bg1"/>
                </a:solidFill>
                <a:latin typeface="Calibri" pitchFamily="34" charset="0"/>
                <a:cs typeface="Calibri" pitchFamily="34" charset="0"/>
              </a:rPr>
              <a:t> without any difference in meaning. </a:t>
            </a:r>
          </a:p>
        </p:txBody>
      </p:sp>
      <p:sp>
        <p:nvSpPr>
          <p:cNvPr id="5" name="Rectangle 4"/>
          <p:cNvSpPr/>
          <p:nvPr/>
        </p:nvSpPr>
        <p:spPr>
          <a:xfrm>
            <a:off x="297721" y="5744480"/>
            <a:ext cx="11423118" cy="907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ka-GE" sz="2000" i="1" dirty="0">
                <a:solidFill>
                  <a:schemeClr val="accent4"/>
                </a:solidFill>
                <a:latin typeface="Calibri (Body)"/>
              </a:rPr>
              <a:t>She left after she finished her work. / </a:t>
            </a:r>
            <a:r>
              <a:rPr lang="en-US" sz="2000" i="1" dirty="0" smtClean="0">
                <a:solidFill>
                  <a:schemeClr val="accent4"/>
                </a:solidFill>
                <a:latin typeface="Calibri (Body)"/>
              </a:rPr>
              <a:t>S</a:t>
            </a:r>
            <a:r>
              <a:rPr lang="ka-GE" sz="2000" i="1" dirty="0" smtClean="0">
                <a:solidFill>
                  <a:schemeClr val="accent4"/>
                </a:solidFill>
                <a:latin typeface="Calibri (Body)"/>
              </a:rPr>
              <a:t>he </a:t>
            </a:r>
            <a:r>
              <a:rPr lang="ka-GE" sz="2000" i="1" dirty="0">
                <a:solidFill>
                  <a:schemeClr val="accent4"/>
                </a:solidFill>
                <a:latin typeface="Calibri (Body)"/>
              </a:rPr>
              <a:t>left after she had finished her work. </a:t>
            </a:r>
            <a:endParaRPr lang="en-US" sz="2000" i="1" dirty="0">
              <a:solidFill>
                <a:schemeClr val="accent4"/>
              </a:solidFill>
              <a:latin typeface="Calibri (Body)"/>
            </a:endParaRPr>
          </a:p>
        </p:txBody>
      </p:sp>
      <p:sp>
        <p:nvSpPr>
          <p:cNvPr id="14" name="Rectangle 13"/>
          <p:cNvSpPr/>
          <p:nvPr/>
        </p:nvSpPr>
        <p:spPr>
          <a:xfrm>
            <a:off x="297721" y="1487614"/>
            <a:ext cx="11347741" cy="1192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latin typeface="Calibri (Body)"/>
              </a:rPr>
              <a:t>Past Perfect </a:t>
            </a:r>
            <a:r>
              <a:rPr lang="en-US" sz="2800" dirty="0" smtClean="0">
                <a:latin typeface="Calibri (Body)"/>
              </a:rPr>
              <a:t>Tense </a:t>
            </a:r>
            <a:r>
              <a:rPr lang="ka-GE" sz="2800" dirty="0" smtClean="0">
                <a:latin typeface="Calibri (Body)"/>
              </a:rPr>
              <a:t>- </a:t>
            </a:r>
            <a:r>
              <a:rPr lang="ka-GE" sz="2800" dirty="0">
                <a:latin typeface="Calibri (Body)"/>
              </a:rPr>
              <a:t>წარსული სრული დრო </a:t>
            </a:r>
          </a:p>
        </p:txBody>
      </p:sp>
    </p:spTree>
    <p:extLst>
      <p:ext uri="{BB962C8B-B14F-4D97-AF65-F5344CB8AC3E}">
        <p14:creationId xmlns:p14="http://schemas.microsoft.com/office/powerpoint/2010/main" val="229897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a16="http://schemas.microsoft.com/office/drawing/2014/main" xmlns="" id="{4EF008A1-97BF-2E45-A1DB-3BCC4578906A}"/>
              </a:ext>
            </a:extLst>
          </p:cNvPr>
          <p:cNvPicPr preferRelativeResize="0"/>
          <p:nvPr/>
        </p:nvPicPr>
        <p:blipFill rotWithShape="1">
          <a:blip r:embed="rId3" cstate="print">
            <a:alphaModFix/>
          </a:blip>
          <a:srcRect/>
          <a:stretch/>
        </p:blipFill>
        <p:spPr>
          <a:xfrm>
            <a:off x="768882" y="393331"/>
            <a:ext cx="2164081" cy="968991"/>
          </a:xfrm>
          <a:prstGeom prst="rect">
            <a:avLst/>
          </a:prstGeom>
          <a:noFill/>
          <a:ln>
            <a:noFill/>
          </a:ln>
        </p:spPr>
      </p:pic>
      <p:pic>
        <p:nvPicPr>
          <p:cNvPr id="16" name="Picture 15">
            <a:extLst>
              <a:ext uri="{FF2B5EF4-FFF2-40B4-BE49-F238E27FC236}">
                <a16:creationId xmlns:a16="http://schemas.microsoft.com/office/drawing/2014/main" xmlns="" id="{ADE8DED7-3A29-724D-9B80-7773F4B900C0}"/>
              </a:ext>
            </a:extLst>
          </p:cNvPr>
          <p:cNvPicPr>
            <a:picLocks noChangeAspect="1"/>
          </p:cNvPicPr>
          <p:nvPr/>
        </p:nvPicPr>
        <p:blipFill>
          <a:blip r:embed="rId4" cstate="print"/>
          <a:stretch>
            <a:fillRect/>
          </a:stretch>
        </p:blipFill>
        <p:spPr>
          <a:xfrm>
            <a:off x="2932963" y="393330"/>
            <a:ext cx="2376972" cy="968991"/>
          </a:xfrm>
          <a:prstGeom prst="rect">
            <a:avLst/>
          </a:prstGeom>
        </p:spPr>
      </p:pic>
      <p:sp>
        <p:nvSpPr>
          <p:cNvPr id="10" name="Rectangle 9">
            <a:extLst>
              <a:ext uri="{FF2B5EF4-FFF2-40B4-BE49-F238E27FC236}">
                <a16:creationId xmlns:a16="http://schemas.microsoft.com/office/drawing/2014/main" xmlns="" id="{06A1D097-7A80-1940-9803-1FB672E859EE}"/>
              </a:ext>
            </a:extLst>
          </p:cNvPr>
          <p:cNvSpPr/>
          <p:nvPr/>
        </p:nvSpPr>
        <p:spPr>
          <a:xfrm>
            <a:off x="7874612" y="319076"/>
            <a:ext cx="3770850"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Grammar </a:t>
            </a:r>
            <a:endParaRPr lang="ka-GE" sz="2800" dirty="0"/>
          </a:p>
          <a:p>
            <a:pPr algn="ctr"/>
            <a:r>
              <a:rPr lang="ka-GE" sz="2800" dirty="0"/>
              <a:t>გრამატიკა</a:t>
            </a:r>
            <a:endParaRPr lang="en-US" sz="2800" dirty="0"/>
          </a:p>
        </p:txBody>
      </p:sp>
      <p:sp>
        <p:nvSpPr>
          <p:cNvPr id="4" name="Rectangle 3"/>
          <p:cNvSpPr/>
          <p:nvPr/>
        </p:nvSpPr>
        <p:spPr>
          <a:xfrm>
            <a:off x="297721" y="2905945"/>
            <a:ext cx="11423118" cy="274912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latinLnBrk="0" hangingPunct="0"/>
            <a:r>
              <a:rPr lang="ka-GE" sz="3200" dirty="0">
                <a:solidFill>
                  <a:schemeClr val="bg1"/>
                </a:solidFill>
                <a:latin typeface="Calibri" pitchFamily="34" charset="0"/>
                <a:cs typeface="Calibri" pitchFamily="34" charset="0"/>
              </a:rPr>
              <a:t>We use </a:t>
            </a:r>
            <a:r>
              <a:rPr lang="ka-GE" sz="3200" dirty="0" smtClean="0">
                <a:solidFill>
                  <a:schemeClr val="bg1"/>
                </a:solidFill>
                <a:latin typeface="Calibri" pitchFamily="34" charset="0"/>
                <a:cs typeface="Calibri" pitchFamily="34" charset="0"/>
              </a:rPr>
              <a:t>Past Perfect</a:t>
            </a:r>
            <a:r>
              <a:rPr lang="en-US" sz="3200" dirty="0" smtClean="0">
                <a:solidFill>
                  <a:schemeClr val="bg1"/>
                </a:solidFill>
                <a:latin typeface="Calibri" pitchFamily="34" charset="0"/>
                <a:cs typeface="Calibri" pitchFamily="34" charset="0"/>
              </a:rPr>
              <a:t> </a:t>
            </a:r>
            <a:r>
              <a:rPr lang="ka-GE" sz="3200" dirty="0" smtClean="0">
                <a:solidFill>
                  <a:schemeClr val="bg1"/>
                </a:solidFill>
                <a:latin typeface="Calibri" pitchFamily="34" charset="0"/>
                <a:cs typeface="Calibri" pitchFamily="34" charset="0"/>
              </a:rPr>
              <a:t>with </a:t>
            </a:r>
            <a:r>
              <a:rPr lang="ka-GE" sz="3200" dirty="0">
                <a:solidFill>
                  <a:schemeClr val="bg1"/>
                </a:solidFill>
                <a:latin typeface="Calibri" pitchFamily="34" charset="0"/>
                <a:cs typeface="Calibri" pitchFamily="34" charset="0"/>
              </a:rPr>
              <a:t>the following time expressions: before, after, already, for, since, just, till/untill, when, by, by the time,never, etc. </a:t>
            </a:r>
          </a:p>
        </p:txBody>
      </p:sp>
      <p:sp>
        <p:nvSpPr>
          <p:cNvPr id="5" name="Rectangle 4"/>
          <p:cNvSpPr/>
          <p:nvPr/>
        </p:nvSpPr>
        <p:spPr>
          <a:xfrm>
            <a:off x="297721" y="5744480"/>
            <a:ext cx="11423118" cy="907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ka-GE" sz="2000" i="1" dirty="0">
                <a:solidFill>
                  <a:schemeClr val="accent4"/>
                </a:solidFill>
                <a:latin typeface="Calibri" pitchFamily="34" charset="0"/>
                <a:cs typeface="Calibri" pitchFamily="34" charset="0"/>
              </a:rPr>
              <a:t>I had locked the door before I left. </a:t>
            </a:r>
            <a:endParaRPr lang="en-US" sz="2000" i="1" dirty="0">
              <a:solidFill>
                <a:schemeClr val="accent4"/>
              </a:solidFill>
              <a:latin typeface="Calibri" pitchFamily="34" charset="0"/>
              <a:cs typeface="Calibri" pitchFamily="34" charset="0"/>
            </a:endParaRPr>
          </a:p>
        </p:txBody>
      </p:sp>
      <p:sp>
        <p:nvSpPr>
          <p:cNvPr id="13" name="Rectangle 12"/>
          <p:cNvSpPr/>
          <p:nvPr/>
        </p:nvSpPr>
        <p:spPr>
          <a:xfrm>
            <a:off x="297721" y="1487614"/>
            <a:ext cx="11347741" cy="1192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latin typeface="Calibri (Body)"/>
              </a:rPr>
              <a:t>Past Perfect </a:t>
            </a:r>
            <a:r>
              <a:rPr lang="en-US" sz="2800" dirty="0" smtClean="0">
                <a:latin typeface="Calibri (Body)"/>
              </a:rPr>
              <a:t>Tense </a:t>
            </a:r>
            <a:r>
              <a:rPr lang="ka-GE" sz="2800" dirty="0" smtClean="0">
                <a:latin typeface="Calibri (Body)"/>
              </a:rPr>
              <a:t>- </a:t>
            </a:r>
            <a:r>
              <a:rPr lang="ka-GE" sz="2800" dirty="0">
                <a:latin typeface="Calibri (Body)"/>
              </a:rPr>
              <a:t>წარსული სრული დრო </a:t>
            </a:r>
          </a:p>
        </p:txBody>
      </p:sp>
    </p:spTree>
    <p:extLst>
      <p:ext uri="{BB962C8B-B14F-4D97-AF65-F5344CB8AC3E}">
        <p14:creationId xmlns:p14="http://schemas.microsoft.com/office/powerpoint/2010/main" val="54857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a16="http://schemas.microsoft.com/office/drawing/2014/main" xmlns="" id="{4EF008A1-97BF-2E45-A1DB-3BCC4578906A}"/>
              </a:ext>
            </a:extLst>
          </p:cNvPr>
          <p:cNvPicPr preferRelativeResize="0"/>
          <p:nvPr/>
        </p:nvPicPr>
        <p:blipFill rotWithShape="1">
          <a:blip r:embed="rId3" cstate="print">
            <a:alphaModFix/>
          </a:blip>
          <a:srcRect/>
          <a:stretch/>
        </p:blipFill>
        <p:spPr>
          <a:xfrm>
            <a:off x="768882" y="393331"/>
            <a:ext cx="2164081" cy="968991"/>
          </a:xfrm>
          <a:prstGeom prst="rect">
            <a:avLst/>
          </a:prstGeom>
          <a:noFill/>
          <a:ln>
            <a:noFill/>
          </a:ln>
        </p:spPr>
      </p:pic>
      <p:pic>
        <p:nvPicPr>
          <p:cNvPr id="16" name="Picture 15">
            <a:extLst>
              <a:ext uri="{FF2B5EF4-FFF2-40B4-BE49-F238E27FC236}">
                <a16:creationId xmlns:a16="http://schemas.microsoft.com/office/drawing/2014/main" xmlns="" id="{ADE8DED7-3A29-724D-9B80-7773F4B900C0}"/>
              </a:ext>
            </a:extLst>
          </p:cNvPr>
          <p:cNvPicPr>
            <a:picLocks noChangeAspect="1"/>
          </p:cNvPicPr>
          <p:nvPr/>
        </p:nvPicPr>
        <p:blipFill>
          <a:blip r:embed="rId4" cstate="print"/>
          <a:stretch>
            <a:fillRect/>
          </a:stretch>
        </p:blipFill>
        <p:spPr>
          <a:xfrm>
            <a:off x="2932963" y="393330"/>
            <a:ext cx="2376972" cy="968991"/>
          </a:xfrm>
          <a:prstGeom prst="rect">
            <a:avLst/>
          </a:prstGeom>
        </p:spPr>
      </p:pic>
      <p:sp>
        <p:nvSpPr>
          <p:cNvPr id="10" name="Rectangle 9">
            <a:extLst>
              <a:ext uri="{FF2B5EF4-FFF2-40B4-BE49-F238E27FC236}">
                <a16:creationId xmlns:a16="http://schemas.microsoft.com/office/drawing/2014/main" xmlns="" id="{06A1D097-7A80-1940-9803-1FB672E859EE}"/>
              </a:ext>
            </a:extLst>
          </p:cNvPr>
          <p:cNvSpPr/>
          <p:nvPr/>
        </p:nvSpPr>
        <p:spPr>
          <a:xfrm>
            <a:off x="7874612" y="319076"/>
            <a:ext cx="3770850"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Grammar </a:t>
            </a:r>
            <a:endParaRPr lang="ka-GE" sz="2800" dirty="0"/>
          </a:p>
          <a:p>
            <a:pPr algn="ctr"/>
            <a:r>
              <a:rPr lang="ka-GE" sz="2800" dirty="0"/>
              <a:t>გრამატიკა</a:t>
            </a:r>
            <a:endParaRPr lang="en-US" sz="2800" dirty="0"/>
          </a:p>
        </p:txBody>
      </p:sp>
      <p:sp>
        <p:nvSpPr>
          <p:cNvPr id="4" name="Rectangle 3"/>
          <p:cNvSpPr/>
          <p:nvPr/>
        </p:nvSpPr>
        <p:spPr>
          <a:xfrm>
            <a:off x="297721" y="2905945"/>
            <a:ext cx="11423118" cy="274912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latinLnBrk="0" hangingPunct="0"/>
            <a:r>
              <a:rPr lang="ka-GE" sz="3200" dirty="0">
                <a:solidFill>
                  <a:schemeClr val="bg1"/>
                </a:solidFill>
                <a:latin typeface="Calibri" pitchFamily="34" charset="0"/>
                <a:cs typeface="Calibri" pitchFamily="34" charset="0"/>
              </a:rPr>
              <a:t>We form </a:t>
            </a:r>
            <a:r>
              <a:rPr lang="ka-GE" sz="3200" dirty="0" smtClean="0">
                <a:solidFill>
                  <a:schemeClr val="bg1"/>
                </a:solidFill>
                <a:latin typeface="Calibri" pitchFamily="34" charset="0"/>
                <a:cs typeface="Calibri" pitchFamily="34" charset="0"/>
              </a:rPr>
              <a:t>Past Perfect with au</a:t>
            </a:r>
            <a:r>
              <a:rPr lang="en-US" sz="3200" dirty="0" smtClean="0">
                <a:solidFill>
                  <a:schemeClr val="bg1"/>
                </a:solidFill>
                <a:latin typeface="Calibri" pitchFamily="34" charset="0"/>
                <a:cs typeface="Calibri" pitchFamily="34" charset="0"/>
              </a:rPr>
              <a:t>x</a:t>
            </a:r>
            <a:r>
              <a:rPr lang="ka-GE" sz="3200" dirty="0" smtClean="0">
                <a:solidFill>
                  <a:schemeClr val="bg1"/>
                </a:solidFill>
                <a:latin typeface="Calibri" pitchFamily="34" charset="0"/>
                <a:cs typeface="Calibri" pitchFamily="34" charset="0"/>
              </a:rPr>
              <a:t>iliary </a:t>
            </a:r>
            <a:r>
              <a:rPr lang="ka-GE" sz="3200" dirty="0">
                <a:solidFill>
                  <a:schemeClr val="bg1"/>
                </a:solidFill>
                <a:latin typeface="Calibri" pitchFamily="34" charset="0"/>
                <a:cs typeface="Calibri" pitchFamily="34" charset="0"/>
              </a:rPr>
              <a:t>verb had + past participle. </a:t>
            </a:r>
          </a:p>
        </p:txBody>
      </p:sp>
      <p:sp>
        <p:nvSpPr>
          <p:cNvPr id="5" name="Rectangle 4"/>
          <p:cNvSpPr/>
          <p:nvPr/>
        </p:nvSpPr>
        <p:spPr>
          <a:xfrm>
            <a:off x="297721" y="5744480"/>
            <a:ext cx="11423118" cy="907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ka-GE" sz="2000" i="1" dirty="0">
                <a:solidFill>
                  <a:schemeClr val="accent4"/>
                </a:solidFill>
                <a:latin typeface="Calibri (Body)"/>
              </a:rPr>
              <a:t>I had gone to </a:t>
            </a:r>
            <a:r>
              <a:rPr lang="ka-GE" sz="2000" i="1" dirty="0" smtClean="0">
                <a:solidFill>
                  <a:schemeClr val="accent4"/>
                </a:solidFill>
                <a:latin typeface="Calibri (Body)"/>
              </a:rPr>
              <a:t>shop </a:t>
            </a:r>
            <a:r>
              <a:rPr lang="ka-GE" sz="2000" i="1" dirty="0">
                <a:solidFill>
                  <a:schemeClr val="accent4"/>
                </a:solidFill>
                <a:latin typeface="Calibri (Body)"/>
              </a:rPr>
              <a:t>before my mom arrived. Had she gone to shop before her mom arrived? </a:t>
            </a:r>
          </a:p>
          <a:p>
            <a:pPr>
              <a:lnSpc>
                <a:spcPct val="150000"/>
              </a:lnSpc>
            </a:pPr>
            <a:r>
              <a:rPr lang="en-US" sz="2000" i="1" dirty="0" err="1" smtClean="0">
                <a:solidFill>
                  <a:schemeClr val="accent4"/>
                </a:solidFill>
                <a:latin typeface="Calibri (Body)"/>
              </a:rPr>
              <a:t>Sh</a:t>
            </a:r>
            <a:r>
              <a:rPr lang="ka-GE" sz="2000" i="1" dirty="0" smtClean="0">
                <a:solidFill>
                  <a:schemeClr val="accent4"/>
                </a:solidFill>
                <a:latin typeface="Calibri (Body)"/>
              </a:rPr>
              <a:t>e </a:t>
            </a:r>
            <a:r>
              <a:rPr lang="ka-GE" sz="2000" i="1" dirty="0">
                <a:solidFill>
                  <a:schemeClr val="accent4"/>
                </a:solidFill>
                <a:latin typeface="Calibri (Body)"/>
              </a:rPr>
              <a:t>hadn’t gone to shop before her mom arrived. </a:t>
            </a:r>
            <a:endParaRPr lang="en-US" sz="2000" i="1" dirty="0">
              <a:solidFill>
                <a:schemeClr val="accent4"/>
              </a:solidFill>
              <a:latin typeface="Calibri (Body)"/>
            </a:endParaRPr>
          </a:p>
        </p:txBody>
      </p:sp>
      <p:sp>
        <p:nvSpPr>
          <p:cNvPr id="13" name="Rectangle 12"/>
          <p:cNvSpPr/>
          <p:nvPr/>
        </p:nvSpPr>
        <p:spPr>
          <a:xfrm>
            <a:off x="297721" y="1487614"/>
            <a:ext cx="11347741" cy="1192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latin typeface="Calibri (Body)"/>
              </a:rPr>
              <a:t>Past Perfect </a:t>
            </a:r>
            <a:r>
              <a:rPr lang="en-US" sz="2800" dirty="0" smtClean="0">
                <a:latin typeface="Calibri (Body)"/>
              </a:rPr>
              <a:t>Tense </a:t>
            </a:r>
            <a:r>
              <a:rPr lang="ka-GE" sz="2800" dirty="0" smtClean="0">
                <a:latin typeface="Calibri (Body)"/>
              </a:rPr>
              <a:t>- </a:t>
            </a:r>
            <a:r>
              <a:rPr lang="ka-GE" sz="2800" dirty="0">
                <a:latin typeface="Calibri (Body)"/>
              </a:rPr>
              <a:t>წარსული სრული დრო </a:t>
            </a:r>
          </a:p>
        </p:txBody>
      </p:sp>
    </p:spTree>
    <p:extLst>
      <p:ext uri="{BB962C8B-B14F-4D97-AF65-F5344CB8AC3E}">
        <p14:creationId xmlns:p14="http://schemas.microsoft.com/office/powerpoint/2010/main" val="26955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a16="http://schemas.microsoft.com/office/drawing/2014/main" xmlns="" id="{4EF008A1-97BF-2E45-A1DB-3BCC4578906A}"/>
              </a:ext>
            </a:extLst>
          </p:cNvPr>
          <p:cNvPicPr preferRelativeResize="0"/>
          <p:nvPr/>
        </p:nvPicPr>
        <p:blipFill rotWithShape="1">
          <a:blip r:embed="rId3" cstate="print">
            <a:alphaModFix/>
          </a:blip>
          <a:srcRect/>
          <a:stretch/>
        </p:blipFill>
        <p:spPr>
          <a:xfrm>
            <a:off x="768882" y="393331"/>
            <a:ext cx="2164081" cy="968991"/>
          </a:xfrm>
          <a:prstGeom prst="rect">
            <a:avLst/>
          </a:prstGeom>
          <a:noFill/>
          <a:ln>
            <a:noFill/>
          </a:ln>
        </p:spPr>
      </p:pic>
      <p:pic>
        <p:nvPicPr>
          <p:cNvPr id="16" name="Picture 15">
            <a:extLst>
              <a:ext uri="{FF2B5EF4-FFF2-40B4-BE49-F238E27FC236}">
                <a16:creationId xmlns:a16="http://schemas.microsoft.com/office/drawing/2014/main" xmlns="" id="{ADE8DED7-3A29-724D-9B80-7773F4B900C0}"/>
              </a:ext>
            </a:extLst>
          </p:cNvPr>
          <p:cNvPicPr>
            <a:picLocks noChangeAspect="1"/>
          </p:cNvPicPr>
          <p:nvPr/>
        </p:nvPicPr>
        <p:blipFill>
          <a:blip r:embed="rId4" cstate="print"/>
          <a:stretch>
            <a:fillRect/>
          </a:stretch>
        </p:blipFill>
        <p:spPr>
          <a:xfrm>
            <a:off x="2932963" y="393330"/>
            <a:ext cx="2376972" cy="968991"/>
          </a:xfrm>
          <a:prstGeom prst="rect">
            <a:avLst/>
          </a:prstGeom>
        </p:spPr>
      </p:pic>
      <p:sp>
        <p:nvSpPr>
          <p:cNvPr id="10" name="Rectangle 9">
            <a:extLst>
              <a:ext uri="{FF2B5EF4-FFF2-40B4-BE49-F238E27FC236}">
                <a16:creationId xmlns:a16="http://schemas.microsoft.com/office/drawing/2014/main" xmlns="" id="{06A1D097-7A80-1940-9803-1FB672E859EE}"/>
              </a:ext>
            </a:extLst>
          </p:cNvPr>
          <p:cNvSpPr/>
          <p:nvPr/>
        </p:nvSpPr>
        <p:spPr>
          <a:xfrm>
            <a:off x="7478828" y="393334"/>
            <a:ext cx="3770850"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Grammar </a:t>
            </a:r>
            <a:endParaRPr lang="ka-GE" sz="2800" dirty="0"/>
          </a:p>
          <a:p>
            <a:pPr algn="ctr"/>
            <a:r>
              <a:rPr lang="ka-GE" sz="2800" dirty="0"/>
              <a:t>გრამატიკა</a:t>
            </a:r>
            <a:endParaRPr lang="en-US" sz="2800" dirty="0"/>
          </a:p>
        </p:txBody>
      </p:sp>
      <p:sp>
        <p:nvSpPr>
          <p:cNvPr id="5" name="Rectangle 4"/>
          <p:cNvSpPr/>
          <p:nvPr/>
        </p:nvSpPr>
        <p:spPr>
          <a:xfrm>
            <a:off x="718135" y="3568983"/>
            <a:ext cx="10531543" cy="1395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dirty="0">
                <a:solidFill>
                  <a:schemeClr val="bg1"/>
                </a:solidFill>
              </a:rPr>
              <a:t>We had already eaten when John </a:t>
            </a:r>
            <a:r>
              <a:rPr lang="ka-GE" sz="2400" dirty="0">
                <a:solidFill>
                  <a:schemeClr val="bg1"/>
                </a:solidFill>
              </a:rPr>
              <a:t>________</a:t>
            </a:r>
            <a:r>
              <a:rPr lang="en-US" sz="2400" dirty="0">
                <a:solidFill>
                  <a:schemeClr val="bg1"/>
                </a:solidFill>
              </a:rPr>
              <a:t>(come) home.</a:t>
            </a:r>
          </a:p>
        </p:txBody>
      </p:sp>
      <p:sp>
        <p:nvSpPr>
          <p:cNvPr id="14" name="Rectangle 13">
            <a:extLst>
              <a:ext uri="{FF2B5EF4-FFF2-40B4-BE49-F238E27FC236}">
                <a16:creationId xmlns:a16="http://schemas.microsoft.com/office/drawing/2014/main" xmlns="" id="{1A590425-3027-4145-828F-BE1A43B6EEFD}"/>
              </a:ext>
            </a:extLst>
          </p:cNvPr>
          <p:cNvSpPr/>
          <p:nvPr/>
        </p:nvSpPr>
        <p:spPr>
          <a:xfrm>
            <a:off x="768882" y="1692451"/>
            <a:ext cx="10480796" cy="1437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ka-GE" sz="2400" dirty="0">
                <a:latin typeface="Calibri" pitchFamily="34" charset="0"/>
                <a:cs typeface="Calibri" pitchFamily="34" charset="0"/>
              </a:rPr>
              <a:t>Put the verbs in a correct tense, use </a:t>
            </a:r>
            <a:r>
              <a:rPr lang="ka-GE" sz="2400" dirty="0" smtClean="0">
                <a:latin typeface="Calibri" pitchFamily="34" charset="0"/>
                <a:cs typeface="Calibri" pitchFamily="34" charset="0"/>
              </a:rPr>
              <a:t>Past Simple</a:t>
            </a:r>
            <a:r>
              <a:rPr lang="en-US" sz="2400" dirty="0" smtClean="0">
                <a:latin typeface="Calibri" pitchFamily="34" charset="0"/>
                <a:cs typeface="Calibri" pitchFamily="34" charset="0"/>
              </a:rPr>
              <a:t> or </a:t>
            </a:r>
            <a:r>
              <a:rPr lang="ka-GE" sz="2400" dirty="0">
                <a:latin typeface="Calibri" pitchFamily="34" charset="0"/>
                <a:cs typeface="Calibri" pitchFamily="34" charset="0"/>
              </a:rPr>
              <a:t>Past </a:t>
            </a:r>
            <a:r>
              <a:rPr lang="ka-GE" sz="2400" dirty="0" smtClean="0">
                <a:latin typeface="Calibri" pitchFamily="34" charset="0"/>
                <a:cs typeface="Calibri" pitchFamily="34" charset="0"/>
              </a:rPr>
              <a:t>Perfect.</a:t>
            </a:r>
            <a:endParaRPr lang="ka-GE" sz="2400" dirty="0">
              <a:latin typeface="Calibri" pitchFamily="34" charset="0"/>
              <a:cs typeface="Calibri" pitchFamily="34" charset="0"/>
            </a:endParaRPr>
          </a:p>
          <a:p>
            <a:pPr algn="just"/>
            <a:r>
              <a:rPr lang="ka-GE" sz="2400" dirty="0">
                <a:latin typeface="Calibri (Body)"/>
              </a:rPr>
              <a:t>ჩასვით ზმნები სწორ ფორმაში, გამოიყენეთ წარსული მარტივი </a:t>
            </a:r>
            <a:r>
              <a:rPr lang="ka-GE" sz="2400" dirty="0" smtClean="0">
                <a:latin typeface="Calibri (Body)"/>
              </a:rPr>
              <a:t>ან</a:t>
            </a:r>
            <a:endParaRPr lang="en-US" sz="2400" dirty="0" smtClean="0">
              <a:latin typeface="Calibri (Body)"/>
            </a:endParaRPr>
          </a:p>
          <a:p>
            <a:pPr algn="just"/>
            <a:r>
              <a:rPr lang="ka-GE" sz="2400" dirty="0" smtClean="0">
                <a:latin typeface="Calibri (Body)"/>
              </a:rPr>
              <a:t>წარსული </a:t>
            </a:r>
            <a:r>
              <a:rPr lang="ka-GE" sz="2400" dirty="0">
                <a:latin typeface="Calibri (Body)"/>
              </a:rPr>
              <a:t>სრული დრო. </a:t>
            </a:r>
          </a:p>
        </p:txBody>
      </p:sp>
      <p:sp>
        <p:nvSpPr>
          <p:cNvPr id="17" name="Rectangle 16">
            <a:extLst>
              <a:ext uri="{FF2B5EF4-FFF2-40B4-BE49-F238E27FC236}">
                <a16:creationId xmlns:a16="http://schemas.microsoft.com/office/drawing/2014/main" xmlns="" id="{2EBC9355-4791-914D-9478-7C80059EEF04}"/>
              </a:ext>
            </a:extLst>
          </p:cNvPr>
          <p:cNvSpPr/>
          <p:nvPr/>
        </p:nvSpPr>
        <p:spPr>
          <a:xfrm>
            <a:off x="718134" y="5346753"/>
            <a:ext cx="10531544" cy="1395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i="1" dirty="0">
                <a:solidFill>
                  <a:srgbClr val="FFC000"/>
                </a:solidFill>
              </a:rPr>
              <a:t>We had already eaten when John c</a:t>
            </a:r>
            <a:r>
              <a:rPr lang="ka-GE" sz="2400" i="1" dirty="0">
                <a:solidFill>
                  <a:srgbClr val="FFC000"/>
                </a:solidFill>
                <a:latin typeface="Calibri" pitchFamily="34" charset="0"/>
                <a:cs typeface="Calibri" pitchFamily="34" charset="0"/>
              </a:rPr>
              <a:t>a</a:t>
            </a:r>
            <a:r>
              <a:rPr lang="en-US" sz="2400" i="1" dirty="0">
                <a:solidFill>
                  <a:srgbClr val="FFC000"/>
                </a:solidFill>
              </a:rPr>
              <a:t>me home.</a:t>
            </a:r>
          </a:p>
        </p:txBody>
      </p:sp>
    </p:spTree>
    <p:extLst>
      <p:ext uri="{BB962C8B-B14F-4D97-AF65-F5344CB8AC3E}">
        <p14:creationId xmlns:p14="http://schemas.microsoft.com/office/powerpoint/2010/main" val="30003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a16="http://schemas.microsoft.com/office/drawing/2014/main" xmlns="" id="{4EF008A1-97BF-2E45-A1DB-3BCC4578906A}"/>
              </a:ext>
            </a:extLst>
          </p:cNvPr>
          <p:cNvPicPr preferRelativeResize="0"/>
          <p:nvPr/>
        </p:nvPicPr>
        <p:blipFill rotWithShape="1">
          <a:blip r:embed="rId3" cstate="print">
            <a:alphaModFix/>
          </a:blip>
          <a:srcRect/>
          <a:stretch/>
        </p:blipFill>
        <p:spPr>
          <a:xfrm>
            <a:off x="768882" y="393331"/>
            <a:ext cx="2164081" cy="968991"/>
          </a:xfrm>
          <a:prstGeom prst="rect">
            <a:avLst/>
          </a:prstGeom>
          <a:noFill/>
          <a:ln>
            <a:noFill/>
          </a:ln>
        </p:spPr>
      </p:pic>
      <p:pic>
        <p:nvPicPr>
          <p:cNvPr id="16" name="Picture 15">
            <a:extLst>
              <a:ext uri="{FF2B5EF4-FFF2-40B4-BE49-F238E27FC236}">
                <a16:creationId xmlns:a16="http://schemas.microsoft.com/office/drawing/2014/main" xmlns="" id="{ADE8DED7-3A29-724D-9B80-7773F4B900C0}"/>
              </a:ext>
            </a:extLst>
          </p:cNvPr>
          <p:cNvPicPr>
            <a:picLocks noChangeAspect="1"/>
          </p:cNvPicPr>
          <p:nvPr/>
        </p:nvPicPr>
        <p:blipFill>
          <a:blip r:embed="rId4" cstate="print"/>
          <a:stretch>
            <a:fillRect/>
          </a:stretch>
        </p:blipFill>
        <p:spPr>
          <a:xfrm>
            <a:off x="2932963" y="393330"/>
            <a:ext cx="2376972" cy="968991"/>
          </a:xfrm>
          <a:prstGeom prst="rect">
            <a:avLst/>
          </a:prstGeom>
        </p:spPr>
      </p:pic>
      <p:sp>
        <p:nvSpPr>
          <p:cNvPr id="10" name="Rectangle 9">
            <a:extLst>
              <a:ext uri="{FF2B5EF4-FFF2-40B4-BE49-F238E27FC236}">
                <a16:creationId xmlns:a16="http://schemas.microsoft.com/office/drawing/2014/main" xmlns="" id="{06A1D097-7A80-1940-9803-1FB672E859EE}"/>
              </a:ext>
            </a:extLst>
          </p:cNvPr>
          <p:cNvSpPr/>
          <p:nvPr/>
        </p:nvSpPr>
        <p:spPr>
          <a:xfrm>
            <a:off x="7478828" y="393334"/>
            <a:ext cx="3770850"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Grammar </a:t>
            </a:r>
            <a:endParaRPr lang="ka-GE" sz="2800" dirty="0"/>
          </a:p>
          <a:p>
            <a:pPr algn="ctr"/>
            <a:r>
              <a:rPr lang="ka-GE" sz="2800" dirty="0"/>
              <a:t>გრამატიკა</a:t>
            </a:r>
            <a:endParaRPr lang="en-US" sz="2800" dirty="0"/>
          </a:p>
        </p:txBody>
      </p:sp>
      <p:sp>
        <p:nvSpPr>
          <p:cNvPr id="5" name="Rectangle 4"/>
          <p:cNvSpPr/>
          <p:nvPr/>
        </p:nvSpPr>
        <p:spPr>
          <a:xfrm>
            <a:off x="718134" y="3568983"/>
            <a:ext cx="10531543" cy="1395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Julie was very pleased to see that John </a:t>
            </a:r>
            <a:r>
              <a:rPr lang="ka-GE" sz="2400" dirty="0"/>
              <a:t>_____________</a:t>
            </a:r>
            <a:r>
              <a:rPr lang="en-US" sz="2400" dirty="0"/>
              <a:t>(clean) the kitchen</a:t>
            </a:r>
            <a:r>
              <a:rPr lang="en-US" dirty="0"/>
              <a:t>.</a:t>
            </a:r>
            <a:endParaRPr lang="en-US" sz="2000" dirty="0">
              <a:solidFill>
                <a:schemeClr val="bg1"/>
              </a:solidFill>
            </a:endParaRPr>
          </a:p>
        </p:txBody>
      </p:sp>
      <p:sp>
        <p:nvSpPr>
          <p:cNvPr id="17" name="Rectangle 16">
            <a:extLst>
              <a:ext uri="{FF2B5EF4-FFF2-40B4-BE49-F238E27FC236}">
                <a16:creationId xmlns:a16="http://schemas.microsoft.com/office/drawing/2014/main" xmlns="" id="{2EBC9355-4791-914D-9478-7C80059EEF04}"/>
              </a:ext>
            </a:extLst>
          </p:cNvPr>
          <p:cNvSpPr/>
          <p:nvPr/>
        </p:nvSpPr>
        <p:spPr>
          <a:xfrm>
            <a:off x="718134" y="5346753"/>
            <a:ext cx="10531543" cy="1395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i="1" dirty="0">
                <a:solidFill>
                  <a:srgbClr val="FFC000"/>
                </a:solidFill>
              </a:rPr>
              <a:t>Julie was very pleased to see that John</a:t>
            </a:r>
            <a:r>
              <a:rPr lang="ka-GE" sz="2400" i="1" dirty="0">
                <a:solidFill>
                  <a:srgbClr val="FFC000"/>
                </a:solidFill>
              </a:rPr>
              <a:t> </a:t>
            </a:r>
            <a:r>
              <a:rPr lang="en-US" sz="2400" i="1" dirty="0" smtClean="0">
                <a:solidFill>
                  <a:srgbClr val="FFC000"/>
                </a:solidFill>
              </a:rPr>
              <a:t>had clean</a:t>
            </a:r>
            <a:r>
              <a:rPr lang="ka-GE" sz="2400" i="1" dirty="0">
                <a:solidFill>
                  <a:srgbClr val="FFC000"/>
                </a:solidFill>
                <a:latin typeface="Calibri" pitchFamily="34" charset="0"/>
                <a:cs typeface="Calibri" pitchFamily="34" charset="0"/>
              </a:rPr>
              <a:t>ed</a:t>
            </a:r>
            <a:r>
              <a:rPr lang="en-US" sz="2400" i="1" dirty="0">
                <a:solidFill>
                  <a:srgbClr val="FFC000"/>
                </a:solidFill>
              </a:rPr>
              <a:t> the kitchen.</a:t>
            </a:r>
          </a:p>
        </p:txBody>
      </p:sp>
      <p:sp>
        <p:nvSpPr>
          <p:cNvPr id="14" name="Rectangle 13">
            <a:extLst>
              <a:ext uri="{FF2B5EF4-FFF2-40B4-BE49-F238E27FC236}">
                <a16:creationId xmlns:a16="http://schemas.microsoft.com/office/drawing/2014/main" xmlns="" id="{1A590425-3027-4145-828F-BE1A43B6EEFD}"/>
              </a:ext>
            </a:extLst>
          </p:cNvPr>
          <p:cNvSpPr/>
          <p:nvPr/>
        </p:nvSpPr>
        <p:spPr>
          <a:xfrm>
            <a:off x="768882" y="1692451"/>
            <a:ext cx="10480796" cy="1437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ka-GE" sz="2400" dirty="0">
                <a:latin typeface="Calibri" pitchFamily="34" charset="0"/>
                <a:cs typeface="Calibri" pitchFamily="34" charset="0"/>
              </a:rPr>
              <a:t>Put the verbs in a correct tense, use </a:t>
            </a:r>
            <a:r>
              <a:rPr lang="ka-GE" sz="2400" dirty="0" smtClean="0">
                <a:latin typeface="Calibri" pitchFamily="34" charset="0"/>
                <a:cs typeface="Calibri" pitchFamily="34" charset="0"/>
              </a:rPr>
              <a:t>Past Simple</a:t>
            </a:r>
            <a:r>
              <a:rPr lang="en-US" sz="2400" dirty="0" smtClean="0">
                <a:latin typeface="Calibri" pitchFamily="34" charset="0"/>
                <a:cs typeface="Calibri" pitchFamily="34" charset="0"/>
              </a:rPr>
              <a:t> or </a:t>
            </a:r>
            <a:r>
              <a:rPr lang="ka-GE" sz="2400" dirty="0">
                <a:latin typeface="Calibri" pitchFamily="34" charset="0"/>
                <a:cs typeface="Calibri" pitchFamily="34" charset="0"/>
              </a:rPr>
              <a:t>Past </a:t>
            </a:r>
            <a:r>
              <a:rPr lang="ka-GE" sz="2400" dirty="0" smtClean="0">
                <a:latin typeface="Calibri" pitchFamily="34" charset="0"/>
                <a:cs typeface="Calibri" pitchFamily="34" charset="0"/>
              </a:rPr>
              <a:t>Perfect.</a:t>
            </a:r>
            <a:endParaRPr lang="ka-GE" sz="2400" dirty="0">
              <a:latin typeface="Calibri" pitchFamily="34" charset="0"/>
              <a:cs typeface="Calibri" pitchFamily="34" charset="0"/>
            </a:endParaRPr>
          </a:p>
          <a:p>
            <a:pPr algn="just"/>
            <a:r>
              <a:rPr lang="ka-GE" sz="2400" dirty="0">
                <a:latin typeface="Calibri (Body)"/>
              </a:rPr>
              <a:t>ჩასვით ზმნები სწორ ფორმაში, გამოიყენეთ წარსული მარტივი </a:t>
            </a:r>
            <a:r>
              <a:rPr lang="ka-GE" sz="2400" dirty="0" smtClean="0">
                <a:latin typeface="Calibri (Body)"/>
              </a:rPr>
              <a:t>ან</a:t>
            </a:r>
            <a:endParaRPr lang="en-US" sz="2400" dirty="0" smtClean="0">
              <a:latin typeface="Calibri (Body)"/>
            </a:endParaRPr>
          </a:p>
          <a:p>
            <a:pPr algn="just"/>
            <a:r>
              <a:rPr lang="ka-GE" sz="2400" dirty="0" smtClean="0">
                <a:latin typeface="Calibri (Body)"/>
              </a:rPr>
              <a:t>წარსული </a:t>
            </a:r>
            <a:r>
              <a:rPr lang="ka-GE" sz="2400" dirty="0">
                <a:latin typeface="Calibri (Body)"/>
              </a:rPr>
              <a:t>სრული დრო. </a:t>
            </a:r>
          </a:p>
        </p:txBody>
      </p:sp>
    </p:spTree>
    <p:extLst>
      <p:ext uri="{BB962C8B-B14F-4D97-AF65-F5344CB8AC3E}">
        <p14:creationId xmlns:p14="http://schemas.microsoft.com/office/powerpoint/2010/main" val="156743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a16="http://schemas.microsoft.com/office/drawing/2014/main" xmlns="" id="{4EF008A1-97BF-2E45-A1DB-3BCC4578906A}"/>
              </a:ext>
            </a:extLst>
          </p:cNvPr>
          <p:cNvPicPr preferRelativeResize="0"/>
          <p:nvPr/>
        </p:nvPicPr>
        <p:blipFill rotWithShape="1">
          <a:blip r:embed="rId3" cstate="print">
            <a:alphaModFix/>
          </a:blip>
          <a:srcRect/>
          <a:stretch/>
        </p:blipFill>
        <p:spPr>
          <a:xfrm>
            <a:off x="768882" y="393331"/>
            <a:ext cx="2164081" cy="968991"/>
          </a:xfrm>
          <a:prstGeom prst="rect">
            <a:avLst/>
          </a:prstGeom>
          <a:noFill/>
          <a:ln>
            <a:noFill/>
          </a:ln>
        </p:spPr>
      </p:pic>
      <p:pic>
        <p:nvPicPr>
          <p:cNvPr id="16" name="Picture 15">
            <a:extLst>
              <a:ext uri="{FF2B5EF4-FFF2-40B4-BE49-F238E27FC236}">
                <a16:creationId xmlns:a16="http://schemas.microsoft.com/office/drawing/2014/main" xmlns="" id="{ADE8DED7-3A29-724D-9B80-7773F4B900C0}"/>
              </a:ext>
            </a:extLst>
          </p:cNvPr>
          <p:cNvPicPr>
            <a:picLocks noChangeAspect="1"/>
          </p:cNvPicPr>
          <p:nvPr/>
        </p:nvPicPr>
        <p:blipFill>
          <a:blip r:embed="rId4" cstate="print"/>
          <a:stretch>
            <a:fillRect/>
          </a:stretch>
        </p:blipFill>
        <p:spPr>
          <a:xfrm>
            <a:off x="2932963" y="393330"/>
            <a:ext cx="2376972" cy="968991"/>
          </a:xfrm>
          <a:prstGeom prst="rect">
            <a:avLst/>
          </a:prstGeom>
        </p:spPr>
      </p:pic>
      <p:sp>
        <p:nvSpPr>
          <p:cNvPr id="10" name="Rectangle 9">
            <a:extLst>
              <a:ext uri="{FF2B5EF4-FFF2-40B4-BE49-F238E27FC236}">
                <a16:creationId xmlns:a16="http://schemas.microsoft.com/office/drawing/2014/main" xmlns="" id="{06A1D097-7A80-1940-9803-1FB672E859EE}"/>
              </a:ext>
            </a:extLst>
          </p:cNvPr>
          <p:cNvSpPr/>
          <p:nvPr/>
        </p:nvSpPr>
        <p:spPr>
          <a:xfrm>
            <a:off x="7478828" y="393334"/>
            <a:ext cx="3770850"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Grammar </a:t>
            </a:r>
            <a:endParaRPr lang="ka-GE" sz="2800" dirty="0"/>
          </a:p>
          <a:p>
            <a:pPr algn="ctr"/>
            <a:r>
              <a:rPr lang="ka-GE" sz="2800" dirty="0"/>
              <a:t>გრამატიკა</a:t>
            </a:r>
            <a:endParaRPr lang="en-US" sz="2800" dirty="0"/>
          </a:p>
        </p:txBody>
      </p:sp>
      <p:sp>
        <p:nvSpPr>
          <p:cNvPr id="5" name="Rectangle 4"/>
          <p:cNvSpPr/>
          <p:nvPr/>
        </p:nvSpPr>
        <p:spPr>
          <a:xfrm>
            <a:off x="768882" y="3568983"/>
            <a:ext cx="10480796" cy="1395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Calibri" pitchFamily="34" charset="0"/>
                <a:cs typeface="Calibri" pitchFamily="34" charset="0"/>
              </a:rPr>
              <a:t>After arriving home, I </a:t>
            </a:r>
            <a:r>
              <a:rPr lang="en-US" sz="2400" dirty="0" err="1">
                <a:latin typeface="Calibri" pitchFamily="34" charset="0"/>
                <a:cs typeface="Calibri" pitchFamily="34" charset="0"/>
              </a:rPr>
              <a:t>realised</a:t>
            </a:r>
            <a:r>
              <a:rPr lang="en-US" sz="2400" dirty="0">
                <a:latin typeface="Calibri" pitchFamily="34" charset="0"/>
                <a:cs typeface="Calibri" pitchFamily="34" charset="0"/>
              </a:rPr>
              <a:t> I </a:t>
            </a:r>
            <a:r>
              <a:rPr lang="ka-GE" sz="2400" dirty="0">
                <a:latin typeface="Calibri" pitchFamily="34" charset="0"/>
                <a:cs typeface="Calibri" pitchFamily="34" charset="0"/>
              </a:rPr>
              <a:t>____________</a:t>
            </a:r>
            <a:r>
              <a:rPr lang="en-US" sz="2400" dirty="0">
                <a:latin typeface="Calibri" pitchFamily="34" charset="0"/>
                <a:cs typeface="Calibri" pitchFamily="34" charset="0"/>
              </a:rPr>
              <a:t>(buy) any milk</a:t>
            </a:r>
            <a:r>
              <a:rPr lang="en-US" dirty="0"/>
              <a:t>.</a:t>
            </a:r>
            <a:endParaRPr lang="en-US" sz="2000" dirty="0">
              <a:solidFill>
                <a:schemeClr val="bg1"/>
              </a:solidFill>
            </a:endParaRPr>
          </a:p>
        </p:txBody>
      </p:sp>
      <p:sp>
        <p:nvSpPr>
          <p:cNvPr id="17" name="Rectangle 16">
            <a:extLst>
              <a:ext uri="{FF2B5EF4-FFF2-40B4-BE49-F238E27FC236}">
                <a16:creationId xmlns:a16="http://schemas.microsoft.com/office/drawing/2014/main" xmlns="" id="{2EBC9355-4791-914D-9478-7C80059EEF04}"/>
              </a:ext>
            </a:extLst>
          </p:cNvPr>
          <p:cNvSpPr/>
          <p:nvPr/>
        </p:nvSpPr>
        <p:spPr>
          <a:xfrm>
            <a:off x="768882" y="5346753"/>
            <a:ext cx="10480796" cy="1395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i="1" dirty="0">
                <a:solidFill>
                  <a:srgbClr val="FFC000"/>
                </a:solidFill>
              </a:rPr>
              <a:t>After arriving home, I </a:t>
            </a:r>
            <a:r>
              <a:rPr lang="en-US" sz="2400" i="1" dirty="0" err="1">
                <a:solidFill>
                  <a:srgbClr val="FFC000"/>
                </a:solidFill>
              </a:rPr>
              <a:t>realised</a:t>
            </a:r>
            <a:r>
              <a:rPr lang="en-US" sz="2400" i="1" dirty="0">
                <a:solidFill>
                  <a:srgbClr val="FFC000"/>
                </a:solidFill>
              </a:rPr>
              <a:t> I</a:t>
            </a:r>
            <a:r>
              <a:rPr lang="ka-GE" sz="2400" i="1" dirty="0">
                <a:solidFill>
                  <a:srgbClr val="FFC000"/>
                </a:solidFill>
              </a:rPr>
              <a:t> </a:t>
            </a:r>
            <a:r>
              <a:rPr lang="ka-GE" sz="2400" i="1" dirty="0">
                <a:solidFill>
                  <a:srgbClr val="FFC000"/>
                </a:solidFill>
                <a:latin typeface="Calibri" pitchFamily="34" charset="0"/>
                <a:cs typeface="Calibri" pitchFamily="34" charset="0"/>
              </a:rPr>
              <a:t>hadn’t </a:t>
            </a:r>
            <a:r>
              <a:rPr lang="en-US" sz="2400" i="1" dirty="0">
                <a:solidFill>
                  <a:srgbClr val="FFC000"/>
                </a:solidFill>
                <a:latin typeface="Calibri" pitchFamily="34" charset="0"/>
                <a:cs typeface="Calibri" pitchFamily="34" charset="0"/>
              </a:rPr>
              <a:t>b</a:t>
            </a:r>
            <a:r>
              <a:rPr lang="ka-GE" sz="2400" i="1" dirty="0">
                <a:solidFill>
                  <a:srgbClr val="FFC000"/>
                </a:solidFill>
                <a:latin typeface="Calibri" pitchFamily="34" charset="0"/>
                <a:cs typeface="Calibri" pitchFamily="34" charset="0"/>
              </a:rPr>
              <a:t>ought</a:t>
            </a:r>
            <a:r>
              <a:rPr lang="en-US" sz="2400" i="1" dirty="0">
                <a:solidFill>
                  <a:srgbClr val="FFC000"/>
                </a:solidFill>
                <a:latin typeface="Calibri" pitchFamily="34" charset="0"/>
                <a:cs typeface="Calibri" pitchFamily="34" charset="0"/>
              </a:rPr>
              <a:t> </a:t>
            </a:r>
            <a:r>
              <a:rPr lang="en-US" sz="2400" i="1" dirty="0">
                <a:solidFill>
                  <a:srgbClr val="FFC000"/>
                </a:solidFill>
              </a:rPr>
              <a:t>any milk</a:t>
            </a:r>
            <a:r>
              <a:rPr lang="en-US" sz="2000" i="1" dirty="0">
                <a:solidFill>
                  <a:srgbClr val="FFC000"/>
                </a:solidFill>
              </a:rPr>
              <a:t>.</a:t>
            </a:r>
          </a:p>
        </p:txBody>
      </p:sp>
      <p:sp>
        <p:nvSpPr>
          <p:cNvPr id="14" name="Rectangle 13">
            <a:extLst>
              <a:ext uri="{FF2B5EF4-FFF2-40B4-BE49-F238E27FC236}">
                <a16:creationId xmlns:a16="http://schemas.microsoft.com/office/drawing/2014/main" xmlns="" id="{1A590425-3027-4145-828F-BE1A43B6EEFD}"/>
              </a:ext>
            </a:extLst>
          </p:cNvPr>
          <p:cNvSpPr/>
          <p:nvPr/>
        </p:nvSpPr>
        <p:spPr>
          <a:xfrm>
            <a:off x="768882" y="1692451"/>
            <a:ext cx="10480796" cy="1437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ka-GE" sz="2400" dirty="0">
                <a:latin typeface="Calibri" pitchFamily="34" charset="0"/>
                <a:cs typeface="Calibri" pitchFamily="34" charset="0"/>
              </a:rPr>
              <a:t>Put the verbs in a correct tense, use </a:t>
            </a:r>
            <a:r>
              <a:rPr lang="ka-GE" sz="2400" dirty="0" smtClean="0">
                <a:latin typeface="Calibri" pitchFamily="34" charset="0"/>
                <a:cs typeface="Calibri" pitchFamily="34" charset="0"/>
              </a:rPr>
              <a:t>Past Simple</a:t>
            </a:r>
            <a:r>
              <a:rPr lang="en-US" sz="2400" dirty="0" smtClean="0">
                <a:latin typeface="Calibri" pitchFamily="34" charset="0"/>
                <a:cs typeface="Calibri" pitchFamily="34" charset="0"/>
              </a:rPr>
              <a:t> or </a:t>
            </a:r>
            <a:r>
              <a:rPr lang="ka-GE" sz="2400" dirty="0">
                <a:latin typeface="Calibri" pitchFamily="34" charset="0"/>
                <a:cs typeface="Calibri" pitchFamily="34" charset="0"/>
              </a:rPr>
              <a:t>Past </a:t>
            </a:r>
            <a:r>
              <a:rPr lang="ka-GE" sz="2400" dirty="0" smtClean="0">
                <a:latin typeface="Calibri" pitchFamily="34" charset="0"/>
                <a:cs typeface="Calibri" pitchFamily="34" charset="0"/>
              </a:rPr>
              <a:t>Perfect.</a:t>
            </a:r>
            <a:endParaRPr lang="ka-GE" sz="2400" dirty="0">
              <a:latin typeface="Calibri" pitchFamily="34" charset="0"/>
              <a:cs typeface="Calibri" pitchFamily="34" charset="0"/>
            </a:endParaRPr>
          </a:p>
          <a:p>
            <a:pPr algn="just"/>
            <a:r>
              <a:rPr lang="ka-GE" sz="2400" dirty="0">
                <a:latin typeface="Calibri (Body)"/>
              </a:rPr>
              <a:t>ჩასვით ზმნები სწორ ფორმაში, გამოიყენეთ წარსული მარტივი </a:t>
            </a:r>
            <a:r>
              <a:rPr lang="ka-GE" sz="2400" dirty="0" smtClean="0">
                <a:latin typeface="Calibri (Body)"/>
              </a:rPr>
              <a:t>ან</a:t>
            </a:r>
            <a:endParaRPr lang="en-US" sz="2400" dirty="0" smtClean="0">
              <a:latin typeface="Calibri (Body)"/>
            </a:endParaRPr>
          </a:p>
          <a:p>
            <a:pPr algn="just"/>
            <a:r>
              <a:rPr lang="ka-GE" sz="2400" dirty="0" smtClean="0">
                <a:latin typeface="Calibri (Body)"/>
              </a:rPr>
              <a:t>წარსული </a:t>
            </a:r>
            <a:r>
              <a:rPr lang="ka-GE" sz="2400" dirty="0">
                <a:latin typeface="Calibri (Body)"/>
              </a:rPr>
              <a:t>სრული დრო. </a:t>
            </a:r>
          </a:p>
        </p:txBody>
      </p:sp>
    </p:spTree>
    <p:extLst>
      <p:ext uri="{BB962C8B-B14F-4D97-AF65-F5344CB8AC3E}">
        <p14:creationId xmlns:p14="http://schemas.microsoft.com/office/powerpoint/2010/main" val="253401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a16="http://schemas.microsoft.com/office/drawing/2014/main" xmlns="" id="{4EF008A1-97BF-2E45-A1DB-3BCC4578906A}"/>
              </a:ext>
            </a:extLst>
          </p:cNvPr>
          <p:cNvPicPr preferRelativeResize="0"/>
          <p:nvPr/>
        </p:nvPicPr>
        <p:blipFill rotWithShape="1">
          <a:blip r:embed="rId3" cstate="print">
            <a:alphaModFix/>
          </a:blip>
          <a:srcRect/>
          <a:stretch/>
        </p:blipFill>
        <p:spPr>
          <a:xfrm>
            <a:off x="768882" y="393331"/>
            <a:ext cx="2164081" cy="968991"/>
          </a:xfrm>
          <a:prstGeom prst="rect">
            <a:avLst/>
          </a:prstGeom>
          <a:noFill/>
          <a:ln>
            <a:noFill/>
          </a:ln>
        </p:spPr>
      </p:pic>
      <p:pic>
        <p:nvPicPr>
          <p:cNvPr id="16" name="Picture 15">
            <a:extLst>
              <a:ext uri="{FF2B5EF4-FFF2-40B4-BE49-F238E27FC236}">
                <a16:creationId xmlns:a16="http://schemas.microsoft.com/office/drawing/2014/main" xmlns="" id="{ADE8DED7-3A29-724D-9B80-7773F4B900C0}"/>
              </a:ext>
            </a:extLst>
          </p:cNvPr>
          <p:cNvPicPr>
            <a:picLocks noChangeAspect="1"/>
          </p:cNvPicPr>
          <p:nvPr/>
        </p:nvPicPr>
        <p:blipFill>
          <a:blip r:embed="rId4" cstate="print"/>
          <a:stretch>
            <a:fillRect/>
          </a:stretch>
        </p:blipFill>
        <p:spPr>
          <a:xfrm>
            <a:off x="2932963" y="393330"/>
            <a:ext cx="2376972" cy="968991"/>
          </a:xfrm>
          <a:prstGeom prst="rect">
            <a:avLst/>
          </a:prstGeom>
        </p:spPr>
      </p:pic>
      <p:sp>
        <p:nvSpPr>
          <p:cNvPr id="10" name="Rectangle 9">
            <a:extLst>
              <a:ext uri="{FF2B5EF4-FFF2-40B4-BE49-F238E27FC236}">
                <a16:creationId xmlns:a16="http://schemas.microsoft.com/office/drawing/2014/main" xmlns="" id="{06A1D097-7A80-1940-9803-1FB672E859EE}"/>
              </a:ext>
            </a:extLst>
          </p:cNvPr>
          <p:cNvSpPr/>
          <p:nvPr/>
        </p:nvSpPr>
        <p:spPr>
          <a:xfrm>
            <a:off x="7478828" y="393334"/>
            <a:ext cx="3770850"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Grammar </a:t>
            </a:r>
            <a:endParaRPr lang="ka-GE" sz="2800" dirty="0"/>
          </a:p>
          <a:p>
            <a:pPr algn="ctr"/>
            <a:r>
              <a:rPr lang="ka-GE" sz="2800" dirty="0"/>
              <a:t>გრამატიკა</a:t>
            </a:r>
            <a:endParaRPr lang="en-US" sz="2800" dirty="0"/>
          </a:p>
        </p:txBody>
      </p:sp>
      <p:sp>
        <p:nvSpPr>
          <p:cNvPr id="5" name="Rectangle 4"/>
          <p:cNvSpPr/>
          <p:nvPr/>
        </p:nvSpPr>
        <p:spPr>
          <a:xfrm>
            <a:off x="768882" y="3568983"/>
            <a:ext cx="10480796" cy="1395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When I opened the curtains the sun was shining and the ground was white. </a:t>
            </a:r>
            <a:endParaRPr lang="en-US" sz="2400" dirty="0" smtClean="0"/>
          </a:p>
          <a:p>
            <a:r>
              <a:rPr lang="en-US" sz="2400" dirty="0" smtClean="0"/>
              <a:t>It</a:t>
            </a:r>
            <a:r>
              <a:rPr lang="ka-GE" sz="2400" dirty="0" smtClean="0"/>
              <a:t>____</a:t>
            </a:r>
            <a:r>
              <a:rPr lang="en-US" sz="2400" dirty="0"/>
              <a:t>(snow) during the night.</a:t>
            </a:r>
            <a:endParaRPr lang="en-US" sz="2800" dirty="0">
              <a:solidFill>
                <a:schemeClr val="bg1"/>
              </a:solidFill>
            </a:endParaRPr>
          </a:p>
        </p:txBody>
      </p:sp>
      <p:sp>
        <p:nvSpPr>
          <p:cNvPr id="17" name="Rectangle 16">
            <a:extLst>
              <a:ext uri="{FF2B5EF4-FFF2-40B4-BE49-F238E27FC236}">
                <a16:creationId xmlns:a16="http://schemas.microsoft.com/office/drawing/2014/main" xmlns="" id="{2EBC9355-4791-914D-9478-7C80059EEF04}"/>
              </a:ext>
            </a:extLst>
          </p:cNvPr>
          <p:cNvSpPr/>
          <p:nvPr/>
        </p:nvSpPr>
        <p:spPr>
          <a:xfrm>
            <a:off x="768882" y="5346753"/>
            <a:ext cx="10480796" cy="1395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i="1" dirty="0">
                <a:solidFill>
                  <a:srgbClr val="FFC000"/>
                </a:solidFill>
              </a:rPr>
              <a:t>When I opened the curtains the sun was shining and the ground was white. It </a:t>
            </a:r>
            <a:r>
              <a:rPr lang="ka-GE" sz="2400" i="1" dirty="0">
                <a:solidFill>
                  <a:srgbClr val="FFC000"/>
                </a:solidFill>
                <a:latin typeface="Calibri" pitchFamily="34" charset="0"/>
                <a:cs typeface="Calibri" pitchFamily="34" charset="0"/>
              </a:rPr>
              <a:t>had </a:t>
            </a:r>
            <a:endParaRPr lang="en-US" sz="2400" i="1" dirty="0" smtClean="0">
              <a:solidFill>
                <a:srgbClr val="FFC000"/>
              </a:solidFill>
              <a:latin typeface="Calibri" pitchFamily="34" charset="0"/>
              <a:cs typeface="Calibri" pitchFamily="34" charset="0"/>
            </a:endParaRPr>
          </a:p>
          <a:p>
            <a:pPr>
              <a:lnSpc>
                <a:spcPct val="150000"/>
              </a:lnSpc>
            </a:pPr>
            <a:r>
              <a:rPr lang="en-US" sz="2400" i="1" dirty="0" smtClean="0">
                <a:solidFill>
                  <a:srgbClr val="FFC000"/>
                </a:solidFill>
                <a:latin typeface="Calibri" pitchFamily="34" charset="0"/>
                <a:cs typeface="Calibri" pitchFamily="34" charset="0"/>
              </a:rPr>
              <a:t>snow</a:t>
            </a:r>
            <a:r>
              <a:rPr lang="ka-GE" sz="2400" i="1" dirty="0">
                <a:solidFill>
                  <a:srgbClr val="FFC000"/>
                </a:solidFill>
                <a:latin typeface="Calibri" pitchFamily="34" charset="0"/>
                <a:cs typeface="Calibri" pitchFamily="34" charset="0"/>
              </a:rPr>
              <a:t>ed</a:t>
            </a:r>
            <a:r>
              <a:rPr lang="en-US" sz="2400" i="1" dirty="0">
                <a:solidFill>
                  <a:srgbClr val="FFC000"/>
                </a:solidFill>
              </a:rPr>
              <a:t> during the night.</a:t>
            </a:r>
          </a:p>
        </p:txBody>
      </p:sp>
      <p:sp>
        <p:nvSpPr>
          <p:cNvPr id="14" name="Rectangle 13">
            <a:extLst>
              <a:ext uri="{FF2B5EF4-FFF2-40B4-BE49-F238E27FC236}">
                <a16:creationId xmlns:a16="http://schemas.microsoft.com/office/drawing/2014/main" xmlns="" id="{1A590425-3027-4145-828F-BE1A43B6EEFD}"/>
              </a:ext>
            </a:extLst>
          </p:cNvPr>
          <p:cNvSpPr/>
          <p:nvPr/>
        </p:nvSpPr>
        <p:spPr>
          <a:xfrm>
            <a:off x="768882" y="1692451"/>
            <a:ext cx="10480796" cy="1437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ka-GE" sz="2400" dirty="0">
                <a:latin typeface="Calibri" pitchFamily="34" charset="0"/>
                <a:cs typeface="Calibri" pitchFamily="34" charset="0"/>
              </a:rPr>
              <a:t>Put the verbs in a correct tense, use </a:t>
            </a:r>
            <a:r>
              <a:rPr lang="ka-GE" sz="2400" dirty="0" smtClean="0">
                <a:latin typeface="Calibri" pitchFamily="34" charset="0"/>
                <a:cs typeface="Calibri" pitchFamily="34" charset="0"/>
              </a:rPr>
              <a:t>Past Simple</a:t>
            </a:r>
            <a:r>
              <a:rPr lang="en-US" sz="2400" dirty="0" smtClean="0">
                <a:latin typeface="Calibri" pitchFamily="34" charset="0"/>
                <a:cs typeface="Calibri" pitchFamily="34" charset="0"/>
              </a:rPr>
              <a:t> or </a:t>
            </a:r>
            <a:r>
              <a:rPr lang="ka-GE" sz="2400" dirty="0">
                <a:latin typeface="Calibri" pitchFamily="34" charset="0"/>
                <a:cs typeface="Calibri" pitchFamily="34" charset="0"/>
              </a:rPr>
              <a:t>Past </a:t>
            </a:r>
            <a:r>
              <a:rPr lang="ka-GE" sz="2400" dirty="0" smtClean="0">
                <a:latin typeface="Calibri" pitchFamily="34" charset="0"/>
                <a:cs typeface="Calibri" pitchFamily="34" charset="0"/>
              </a:rPr>
              <a:t>Perfect.</a:t>
            </a:r>
            <a:endParaRPr lang="ka-GE" sz="2400" dirty="0">
              <a:latin typeface="Calibri" pitchFamily="34" charset="0"/>
              <a:cs typeface="Calibri" pitchFamily="34" charset="0"/>
            </a:endParaRPr>
          </a:p>
          <a:p>
            <a:pPr algn="just"/>
            <a:r>
              <a:rPr lang="ka-GE" sz="2400" dirty="0">
                <a:latin typeface="Calibri (Body)"/>
              </a:rPr>
              <a:t>ჩასვით ზმნები სწორ ფორმაში, გამოიყენეთ წარსული მარტივი </a:t>
            </a:r>
            <a:r>
              <a:rPr lang="ka-GE" sz="2400" dirty="0" smtClean="0">
                <a:latin typeface="Calibri (Body)"/>
              </a:rPr>
              <a:t>ან</a:t>
            </a:r>
            <a:endParaRPr lang="en-US" sz="2400" dirty="0" smtClean="0">
              <a:latin typeface="Calibri (Body)"/>
            </a:endParaRPr>
          </a:p>
          <a:p>
            <a:pPr algn="just"/>
            <a:r>
              <a:rPr lang="ka-GE" sz="2400" dirty="0" smtClean="0">
                <a:latin typeface="Calibri (Body)"/>
              </a:rPr>
              <a:t>წარსული </a:t>
            </a:r>
            <a:r>
              <a:rPr lang="ka-GE" sz="2400" dirty="0">
                <a:latin typeface="Calibri (Body)"/>
              </a:rPr>
              <a:t>სრული დრო. </a:t>
            </a:r>
          </a:p>
        </p:txBody>
      </p:sp>
    </p:spTree>
    <p:extLst>
      <p:ext uri="{BB962C8B-B14F-4D97-AF65-F5344CB8AC3E}">
        <p14:creationId xmlns:p14="http://schemas.microsoft.com/office/powerpoint/2010/main" val="418327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a16="http://schemas.microsoft.com/office/drawing/2014/main" xmlns="" id="{4EF008A1-97BF-2E45-A1DB-3BCC4578906A}"/>
              </a:ext>
            </a:extLst>
          </p:cNvPr>
          <p:cNvPicPr preferRelativeResize="0"/>
          <p:nvPr/>
        </p:nvPicPr>
        <p:blipFill rotWithShape="1">
          <a:blip r:embed="rId3" cstate="print">
            <a:alphaModFix/>
          </a:blip>
          <a:srcRect/>
          <a:stretch/>
        </p:blipFill>
        <p:spPr>
          <a:xfrm>
            <a:off x="768882" y="393331"/>
            <a:ext cx="2164081" cy="968991"/>
          </a:xfrm>
          <a:prstGeom prst="rect">
            <a:avLst/>
          </a:prstGeom>
          <a:noFill/>
          <a:ln>
            <a:noFill/>
          </a:ln>
        </p:spPr>
      </p:pic>
      <p:pic>
        <p:nvPicPr>
          <p:cNvPr id="16" name="Picture 15">
            <a:extLst>
              <a:ext uri="{FF2B5EF4-FFF2-40B4-BE49-F238E27FC236}">
                <a16:creationId xmlns:a16="http://schemas.microsoft.com/office/drawing/2014/main" xmlns="" id="{ADE8DED7-3A29-724D-9B80-7773F4B900C0}"/>
              </a:ext>
            </a:extLst>
          </p:cNvPr>
          <p:cNvPicPr>
            <a:picLocks noChangeAspect="1"/>
          </p:cNvPicPr>
          <p:nvPr/>
        </p:nvPicPr>
        <p:blipFill>
          <a:blip r:embed="rId4" cstate="print"/>
          <a:stretch>
            <a:fillRect/>
          </a:stretch>
        </p:blipFill>
        <p:spPr>
          <a:xfrm>
            <a:off x="2932963" y="393330"/>
            <a:ext cx="2376972" cy="968991"/>
          </a:xfrm>
          <a:prstGeom prst="rect">
            <a:avLst/>
          </a:prstGeom>
        </p:spPr>
      </p:pic>
      <p:sp>
        <p:nvSpPr>
          <p:cNvPr id="10" name="Rectangle 9">
            <a:extLst>
              <a:ext uri="{FF2B5EF4-FFF2-40B4-BE49-F238E27FC236}">
                <a16:creationId xmlns:a16="http://schemas.microsoft.com/office/drawing/2014/main" xmlns="" id="{06A1D097-7A80-1940-9803-1FB672E859EE}"/>
              </a:ext>
            </a:extLst>
          </p:cNvPr>
          <p:cNvSpPr/>
          <p:nvPr/>
        </p:nvSpPr>
        <p:spPr>
          <a:xfrm>
            <a:off x="7478828" y="393334"/>
            <a:ext cx="3770850"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Grammar </a:t>
            </a:r>
            <a:endParaRPr lang="ka-GE" sz="2800" dirty="0"/>
          </a:p>
          <a:p>
            <a:pPr algn="ctr"/>
            <a:r>
              <a:rPr lang="ka-GE" sz="2800" dirty="0"/>
              <a:t>გრამატიკა</a:t>
            </a:r>
            <a:endParaRPr lang="en-US" sz="2800" dirty="0"/>
          </a:p>
        </p:txBody>
      </p:sp>
      <p:sp>
        <p:nvSpPr>
          <p:cNvPr id="5" name="Rectangle 4"/>
          <p:cNvSpPr/>
          <p:nvPr/>
        </p:nvSpPr>
        <p:spPr>
          <a:xfrm>
            <a:off x="768882" y="3568983"/>
            <a:ext cx="10480796" cy="1395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a-GE" sz="2400" dirty="0">
                <a:latin typeface="Calibri" pitchFamily="34" charset="0"/>
                <a:cs typeface="Calibri" pitchFamily="34" charset="0"/>
              </a:rPr>
              <a:t>Anna</a:t>
            </a:r>
            <a:r>
              <a:rPr lang="en-US" sz="2400" dirty="0">
                <a:latin typeface="Calibri" pitchFamily="34" charset="0"/>
                <a:cs typeface="Calibri" pitchFamily="34" charset="0"/>
              </a:rPr>
              <a:t> </a:t>
            </a:r>
            <a:r>
              <a:rPr lang="ka-GE" sz="2400" dirty="0">
                <a:latin typeface="Calibri" pitchFamily="34" charset="0"/>
                <a:cs typeface="Calibri" pitchFamily="34" charset="0"/>
              </a:rPr>
              <a:t> ________</a:t>
            </a:r>
            <a:r>
              <a:rPr lang="en-US" sz="2400" dirty="0">
                <a:latin typeface="Calibri" pitchFamily="34" charset="0"/>
                <a:cs typeface="Calibri" pitchFamily="34" charset="0"/>
              </a:rPr>
              <a:t>(meet) William last September.</a:t>
            </a:r>
            <a:endParaRPr lang="en-US" sz="2800" dirty="0">
              <a:solidFill>
                <a:schemeClr val="bg1"/>
              </a:solidFill>
              <a:latin typeface="Calibri" pitchFamily="34" charset="0"/>
              <a:cs typeface="Calibri" pitchFamily="34" charset="0"/>
            </a:endParaRPr>
          </a:p>
        </p:txBody>
      </p:sp>
      <p:sp>
        <p:nvSpPr>
          <p:cNvPr id="17" name="Rectangle 16">
            <a:extLst>
              <a:ext uri="{FF2B5EF4-FFF2-40B4-BE49-F238E27FC236}">
                <a16:creationId xmlns:a16="http://schemas.microsoft.com/office/drawing/2014/main" xmlns="" id="{2EBC9355-4791-914D-9478-7C80059EEF04}"/>
              </a:ext>
            </a:extLst>
          </p:cNvPr>
          <p:cNvSpPr/>
          <p:nvPr/>
        </p:nvSpPr>
        <p:spPr>
          <a:xfrm>
            <a:off x="768882" y="5346753"/>
            <a:ext cx="10480796" cy="1395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i="1" dirty="0">
                <a:solidFill>
                  <a:srgbClr val="FFC000"/>
                </a:solidFill>
              </a:rPr>
              <a:t>Anna </a:t>
            </a:r>
            <a:r>
              <a:rPr lang="en-US" sz="2400" i="1" dirty="0" smtClean="0">
                <a:solidFill>
                  <a:srgbClr val="FFC000"/>
                </a:solidFill>
              </a:rPr>
              <a:t>me</a:t>
            </a:r>
            <a:r>
              <a:rPr lang="ka-GE" sz="2400" i="1" dirty="0">
                <a:solidFill>
                  <a:srgbClr val="FFC000"/>
                </a:solidFill>
                <a:latin typeface="Calibri" pitchFamily="34" charset="0"/>
                <a:cs typeface="Calibri" pitchFamily="34" charset="0"/>
              </a:rPr>
              <a:t>t</a:t>
            </a:r>
            <a:r>
              <a:rPr lang="ka-GE" sz="2400" i="1" dirty="0">
                <a:solidFill>
                  <a:srgbClr val="FFC000"/>
                </a:solidFill>
              </a:rPr>
              <a:t> </a:t>
            </a:r>
            <a:r>
              <a:rPr lang="en-US" sz="2400" i="1" dirty="0">
                <a:solidFill>
                  <a:srgbClr val="FFC000"/>
                </a:solidFill>
              </a:rPr>
              <a:t>William last September.</a:t>
            </a:r>
          </a:p>
        </p:txBody>
      </p:sp>
      <p:sp>
        <p:nvSpPr>
          <p:cNvPr id="14" name="Rectangle 13">
            <a:extLst>
              <a:ext uri="{FF2B5EF4-FFF2-40B4-BE49-F238E27FC236}">
                <a16:creationId xmlns:a16="http://schemas.microsoft.com/office/drawing/2014/main" xmlns="" id="{1A590425-3027-4145-828F-BE1A43B6EEFD}"/>
              </a:ext>
            </a:extLst>
          </p:cNvPr>
          <p:cNvSpPr/>
          <p:nvPr/>
        </p:nvSpPr>
        <p:spPr>
          <a:xfrm>
            <a:off x="768882" y="1692451"/>
            <a:ext cx="10480796" cy="1437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ka-GE" sz="2400" dirty="0">
                <a:latin typeface="Calibri" pitchFamily="34" charset="0"/>
                <a:cs typeface="Calibri" pitchFamily="34" charset="0"/>
              </a:rPr>
              <a:t>Put the verbs in a correct tense, use </a:t>
            </a:r>
            <a:r>
              <a:rPr lang="ka-GE" sz="2400" dirty="0" smtClean="0">
                <a:latin typeface="Calibri" pitchFamily="34" charset="0"/>
                <a:cs typeface="Calibri" pitchFamily="34" charset="0"/>
              </a:rPr>
              <a:t>Past Simple</a:t>
            </a:r>
            <a:r>
              <a:rPr lang="en-US" sz="2400" dirty="0" smtClean="0">
                <a:latin typeface="Calibri" pitchFamily="34" charset="0"/>
                <a:cs typeface="Calibri" pitchFamily="34" charset="0"/>
              </a:rPr>
              <a:t> or </a:t>
            </a:r>
            <a:r>
              <a:rPr lang="ka-GE" sz="2400" dirty="0">
                <a:latin typeface="Calibri" pitchFamily="34" charset="0"/>
                <a:cs typeface="Calibri" pitchFamily="34" charset="0"/>
              </a:rPr>
              <a:t>Past </a:t>
            </a:r>
            <a:r>
              <a:rPr lang="ka-GE" sz="2400" dirty="0" smtClean="0">
                <a:latin typeface="Calibri" pitchFamily="34" charset="0"/>
                <a:cs typeface="Calibri" pitchFamily="34" charset="0"/>
              </a:rPr>
              <a:t>Perfect.</a:t>
            </a:r>
            <a:endParaRPr lang="ka-GE" sz="2400" dirty="0">
              <a:latin typeface="Calibri" pitchFamily="34" charset="0"/>
              <a:cs typeface="Calibri" pitchFamily="34" charset="0"/>
            </a:endParaRPr>
          </a:p>
          <a:p>
            <a:pPr algn="just"/>
            <a:r>
              <a:rPr lang="ka-GE" sz="2400" dirty="0">
                <a:latin typeface="Calibri (Body)"/>
              </a:rPr>
              <a:t>ჩასვით ზმნები სწორ ფორმაში, გამოიყენეთ წარსული მარტივი </a:t>
            </a:r>
            <a:r>
              <a:rPr lang="ka-GE" sz="2400" dirty="0" smtClean="0">
                <a:latin typeface="Calibri (Body)"/>
              </a:rPr>
              <a:t>ან</a:t>
            </a:r>
            <a:endParaRPr lang="en-US" sz="2400" dirty="0" smtClean="0">
              <a:latin typeface="Calibri (Body)"/>
            </a:endParaRPr>
          </a:p>
          <a:p>
            <a:pPr algn="just"/>
            <a:r>
              <a:rPr lang="ka-GE" sz="2400" dirty="0" smtClean="0">
                <a:latin typeface="Calibri (Body)"/>
              </a:rPr>
              <a:t>წარსული </a:t>
            </a:r>
            <a:r>
              <a:rPr lang="ka-GE" sz="2400" dirty="0">
                <a:latin typeface="Calibri (Body)"/>
              </a:rPr>
              <a:t>სრული დრო. </a:t>
            </a:r>
          </a:p>
        </p:txBody>
      </p:sp>
    </p:spTree>
    <p:extLst>
      <p:ext uri="{BB962C8B-B14F-4D97-AF65-F5344CB8AC3E}">
        <p14:creationId xmlns:p14="http://schemas.microsoft.com/office/powerpoint/2010/main" val="208319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a16="http://schemas.microsoft.com/office/drawing/2014/main" xmlns="" id="{4EF008A1-97BF-2E45-A1DB-3BCC4578906A}"/>
              </a:ext>
            </a:extLst>
          </p:cNvPr>
          <p:cNvPicPr preferRelativeResize="0"/>
          <p:nvPr/>
        </p:nvPicPr>
        <p:blipFill rotWithShape="1">
          <a:blip r:embed="rId3" cstate="print">
            <a:alphaModFix/>
          </a:blip>
          <a:srcRect/>
          <a:stretch/>
        </p:blipFill>
        <p:spPr>
          <a:xfrm>
            <a:off x="768882" y="393331"/>
            <a:ext cx="2164081" cy="968991"/>
          </a:xfrm>
          <a:prstGeom prst="rect">
            <a:avLst/>
          </a:prstGeom>
          <a:noFill/>
          <a:ln>
            <a:noFill/>
          </a:ln>
        </p:spPr>
      </p:pic>
      <p:pic>
        <p:nvPicPr>
          <p:cNvPr id="16" name="Picture 15">
            <a:extLst>
              <a:ext uri="{FF2B5EF4-FFF2-40B4-BE49-F238E27FC236}">
                <a16:creationId xmlns:a16="http://schemas.microsoft.com/office/drawing/2014/main" xmlns="" id="{ADE8DED7-3A29-724D-9B80-7773F4B900C0}"/>
              </a:ext>
            </a:extLst>
          </p:cNvPr>
          <p:cNvPicPr>
            <a:picLocks noChangeAspect="1"/>
          </p:cNvPicPr>
          <p:nvPr/>
        </p:nvPicPr>
        <p:blipFill>
          <a:blip r:embed="rId4" cstate="print"/>
          <a:stretch>
            <a:fillRect/>
          </a:stretch>
        </p:blipFill>
        <p:spPr>
          <a:xfrm>
            <a:off x="2932963" y="393330"/>
            <a:ext cx="2376972" cy="968991"/>
          </a:xfrm>
          <a:prstGeom prst="rect">
            <a:avLst/>
          </a:prstGeom>
        </p:spPr>
      </p:pic>
      <p:sp>
        <p:nvSpPr>
          <p:cNvPr id="10" name="Rectangle 9">
            <a:extLst>
              <a:ext uri="{FF2B5EF4-FFF2-40B4-BE49-F238E27FC236}">
                <a16:creationId xmlns:a16="http://schemas.microsoft.com/office/drawing/2014/main" xmlns="" id="{06A1D097-7A80-1940-9803-1FB672E859EE}"/>
              </a:ext>
            </a:extLst>
          </p:cNvPr>
          <p:cNvSpPr/>
          <p:nvPr/>
        </p:nvSpPr>
        <p:spPr>
          <a:xfrm>
            <a:off x="7478828" y="393334"/>
            <a:ext cx="3770850"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Grammar </a:t>
            </a:r>
            <a:endParaRPr lang="ka-GE" sz="2800" dirty="0"/>
          </a:p>
          <a:p>
            <a:pPr algn="ctr"/>
            <a:r>
              <a:rPr lang="ka-GE" sz="2800" dirty="0"/>
              <a:t>გრამატიკა</a:t>
            </a:r>
            <a:endParaRPr lang="en-US" sz="2800" dirty="0"/>
          </a:p>
        </p:txBody>
      </p:sp>
      <p:sp>
        <p:nvSpPr>
          <p:cNvPr id="5" name="Rectangle 4"/>
          <p:cNvSpPr/>
          <p:nvPr/>
        </p:nvSpPr>
        <p:spPr>
          <a:xfrm>
            <a:off x="768882" y="3568983"/>
            <a:ext cx="10480796" cy="1395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I opened the fridge to find that someone</a:t>
            </a:r>
            <a:r>
              <a:rPr lang="ka-GE" sz="2400" dirty="0"/>
              <a:t> _________</a:t>
            </a:r>
            <a:r>
              <a:rPr lang="en-US" sz="2400" dirty="0"/>
              <a:t>(eat) all my chocolate.</a:t>
            </a:r>
            <a:endParaRPr lang="en-US" sz="2800" dirty="0">
              <a:solidFill>
                <a:schemeClr val="bg1"/>
              </a:solidFill>
            </a:endParaRPr>
          </a:p>
        </p:txBody>
      </p:sp>
      <p:sp>
        <p:nvSpPr>
          <p:cNvPr id="17" name="Rectangle 16">
            <a:extLst>
              <a:ext uri="{FF2B5EF4-FFF2-40B4-BE49-F238E27FC236}">
                <a16:creationId xmlns:a16="http://schemas.microsoft.com/office/drawing/2014/main" xmlns="" id="{2EBC9355-4791-914D-9478-7C80059EEF04}"/>
              </a:ext>
            </a:extLst>
          </p:cNvPr>
          <p:cNvSpPr/>
          <p:nvPr/>
        </p:nvSpPr>
        <p:spPr>
          <a:xfrm>
            <a:off x="768882" y="5346753"/>
            <a:ext cx="10480796" cy="1395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i="1" dirty="0">
                <a:solidFill>
                  <a:srgbClr val="FFC000"/>
                </a:solidFill>
              </a:rPr>
              <a:t>I opened the fridge to find that someone </a:t>
            </a:r>
            <a:r>
              <a:rPr lang="ka-GE" sz="2400" i="1" dirty="0">
                <a:solidFill>
                  <a:srgbClr val="FFC000"/>
                </a:solidFill>
                <a:latin typeface="Calibri" pitchFamily="34" charset="0"/>
                <a:cs typeface="Calibri" pitchFamily="34" charset="0"/>
              </a:rPr>
              <a:t>had</a:t>
            </a:r>
            <a:r>
              <a:rPr lang="ka-GE" sz="2400" i="1" dirty="0">
                <a:solidFill>
                  <a:srgbClr val="FFC000"/>
                </a:solidFill>
              </a:rPr>
              <a:t> </a:t>
            </a:r>
            <a:r>
              <a:rPr lang="en-US" sz="2400" i="1" dirty="0">
                <a:solidFill>
                  <a:srgbClr val="FFC000"/>
                </a:solidFill>
              </a:rPr>
              <a:t>eat</a:t>
            </a:r>
            <a:r>
              <a:rPr lang="ka-GE" sz="2400" i="1" dirty="0">
                <a:solidFill>
                  <a:srgbClr val="FFC000"/>
                </a:solidFill>
                <a:latin typeface="Calibri" pitchFamily="34" charset="0"/>
                <a:cs typeface="Calibri" pitchFamily="34" charset="0"/>
              </a:rPr>
              <a:t>en</a:t>
            </a:r>
            <a:r>
              <a:rPr lang="en-US" sz="2400" i="1" dirty="0">
                <a:solidFill>
                  <a:srgbClr val="FFC000"/>
                </a:solidFill>
              </a:rPr>
              <a:t> all my chocolate</a:t>
            </a:r>
            <a:r>
              <a:rPr lang="en-US" sz="2000" i="1" dirty="0">
                <a:solidFill>
                  <a:srgbClr val="FFC000"/>
                </a:solidFill>
              </a:rPr>
              <a:t>.</a:t>
            </a:r>
          </a:p>
        </p:txBody>
      </p:sp>
      <p:sp>
        <p:nvSpPr>
          <p:cNvPr id="14" name="Rectangle 13">
            <a:extLst>
              <a:ext uri="{FF2B5EF4-FFF2-40B4-BE49-F238E27FC236}">
                <a16:creationId xmlns:a16="http://schemas.microsoft.com/office/drawing/2014/main" xmlns="" id="{1A590425-3027-4145-828F-BE1A43B6EEFD}"/>
              </a:ext>
            </a:extLst>
          </p:cNvPr>
          <p:cNvSpPr/>
          <p:nvPr/>
        </p:nvSpPr>
        <p:spPr>
          <a:xfrm>
            <a:off x="768882" y="1692451"/>
            <a:ext cx="10480796" cy="1437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ka-GE" sz="2400" dirty="0">
                <a:latin typeface="Calibri" pitchFamily="34" charset="0"/>
                <a:cs typeface="Calibri" pitchFamily="34" charset="0"/>
              </a:rPr>
              <a:t>Put the verbs in a correct tense, use </a:t>
            </a:r>
            <a:r>
              <a:rPr lang="ka-GE" sz="2400" dirty="0" smtClean="0">
                <a:latin typeface="Calibri" pitchFamily="34" charset="0"/>
                <a:cs typeface="Calibri" pitchFamily="34" charset="0"/>
              </a:rPr>
              <a:t>Past Simple</a:t>
            </a:r>
            <a:r>
              <a:rPr lang="en-US" sz="2400" dirty="0" smtClean="0">
                <a:latin typeface="Calibri" pitchFamily="34" charset="0"/>
                <a:cs typeface="Calibri" pitchFamily="34" charset="0"/>
              </a:rPr>
              <a:t> or </a:t>
            </a:r>
            <a:r>
              <a:rPr lang="ka-GE" sz="2400" dirty="0">
                <a:latin typeface="Calibri" pitchFamily="34" charset="0"/>
                <a:cs typeface="Calibri" pitchFamily="34" charset="0"/>
              </a:rPr>
              <a:t>Past </a:t>
            </a:r>
            <a:r>
              <a:rPr lang="ka-GE" sz="2400" dirty="0" smtClean="0">
                <a:latin typeface="Calibri" pitchFamily="34" charset="0"/>
                <a:cs typeface="Calibri" pitchFamily="34" charset="0"/>
              </a:rPr>
              <a:t>Perfect.</a:t>
            </a:r>
            <a:endParaRPr lang="ka-GE" sz="2400" dirty="0">
              <a:latin typeface="Calibri" pitchFamily="34" charset="0"/>
              <a:cs typeface="Calibri" pitchFamily="34" charset="0"/>
            </a:endParaRPr>
          </a:p>
          <a:p>
            <a:pPr algn="just"/>
            <a:r>
              <a:rPr lang="ka-GE" sz="2400" dirty="0">
                <a:latin typeface="Calibri (Body)"/>
              </a:rPr>
              <a:t>ჩასვით ზმნები სწორ ფორმაში, გამოიყენეთ წარსული მარტივი </a:t>
            </a:r>
            <a:r>
              <a:rPr lang="ka-GE" sz="2400" dirty="0" smtClean="0">
                <a:latin typeface="Calibri (Body)"/>
              </a:rPr>
              <a:t>ან</a:t>
            </a:r>
            <a:endParaRPr lang="en-US" sz="2400" dirty="0" smtClean="0">
              <a:latin typeface="Calibri (Body)"/>
            </a:endParaRPr>
          </a:p>
          <a:p>
            <a:pPr algn="just"/>
            <a:r>
              <a:rPr lang="ka-GE" sz="2400" dirty="0" smtClean="0">
                <a:latin typeface="Calibri (Body)"/>
              </a:rPr>
              <a:t>წარსული </a:t>
            </a:r>
            <a:r>
              <a:rPr lang="ka-GE" sz="2400" dirty="0">
                <a:latin typeface="Calibri (Body)"/>
              </a:rPr>
              <a:t>სრული დრო. </a:t>
            </a:r>
          </a:p>
        </p:txBody>
      </p:sp>
    </p:spTree>
    <p:extLst>
      <p:ext uri="{BB962C8B-B14F-4D97-AF65-F5344CB8AC3E}">
        <p14:creationId xmlns:p14="http://schemas.microsoft.com/office/powerpoint/2010/main" val="339910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grpSp>
        <p:nvGrpSpPr>
          <p:cNvPr id="2" name="Google Shape;107;g8d3272b2c0_0_301"/>
          <p:cNvGrpSpPr/>
          <p:nvPr/>
        </p:nvGrpSpPr>
        <p:grpSpPr>
          <a:xfrm>
            <a:off x="388906" y="2532172"/>
            <a:ext cx="6253054" cy="3308382"/>
            <a:chOff x="-404278" y="239928"/>
            <a:chExt cx="7136292" cy="1667482"/>
          </a:xfrm>
        </p:grpSpPr>
        <p:sp>
          <p:nvSpPr>
            <p:cNvPr id="109" name="Google Shape;109;g8d3272b2c0_0_301"/>
            <p:cNvSpPr/>
            <p:nvPr/>
          </p:nvSpPr>
          <p:spPr>
            <a:xfrm>
              <a:off x="210108" y="277809"/>
              <a:ext cx="5389036" cy="346822"/>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10" name="Google Shape;110;g8d3272b2c0_0_301"/>
            <p:cNvSpPr txBox="1"/>
            <p:nvPr/>
          </p:nvSpPr>
          <p:spPr>
            <a:xfrm>
              <a:off x="314512" y="299483"/>
              <a:ext cx="6417502" cy="325148"/>
            </a:xfrm>
            <a:prstGeom prst="rect">
              <a:avLst/>
            </a:prstGeom>
            <a:noFill/>
            <a:ln>
              <a:noFill/>
            </a:ln>
          </p:spPr>
          <p:txBody>
            <a:bodyPr spcFirstLastPara="1" wrap="square" lIns="315525" tIns="38100" rIns="38100" bIns="38100" anchor="ctr" anchorCtr="0">
              <a:noAutofit/>
            </a:bodyPr>
            <a:lstStyle/>
            <a:p>
              <a:pPr marL="0" marR="0" lvl="0" indent="0" algn="l" rtl="0">
                <a:lnSpc>
                  <a:spcPct val="90000"/>
                </a:lnSpc>
                <a:spcBef>
                  <a:spcPts val="0"/>
                </a:spcBef>
                <a:spcAft>
                  <a:spcPts val="0"/>
                </a:spcAft>
                <a:buNone/>
              </a:pPr>
              <a:r>
                <a:rPr lang="en-US" sz="2400" dirty="0">
                  <a:solidFill>
                    <a:schemeClr val="lt1"/>
                  </a:solidFill>
                  <a:latin typeface="Calibri" panose="020F0502020204030204" pitchFamily="34" charset="0"/>
                  <a:ea typeface="Calibri"/>
                  <a:cs typeface="Calibri" panose="020F0502020204030204" pitchFamily="34" charset="0"/>
                  <a:sym typeface="Calibri"/>
                </a:rPr>
                <a:t>Vocabulary</a:t>
              </a:r>
              <a:endParaRPr sz="2400"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111" name="Google Shape;111;g8d3272b2c0_0_301"/>
            <p:cNvSpPr/>
            <p:nvPr/>
          </p:nvSpPr>
          <p:spPr>
            <a:xfrm>
              <a:off x="-404278" y="239928"/>
              <a:ext cx="933064" cy="406032"/>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12" name="Google Shape;112;g8d3272b2c0_0_301"/>
            <p:cNvSpPr/>
            <p:nvPr/>
          </p:nvSpPr>
          <p:spPr>
            <a:xfrm>
              <a:off x="-36448" y="870213"/>
              <a:ext cx="5635592" cy="358705"/>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13" name="Google Shape;113;g8d3272b2c0_0_301"/>
            <p:cNvSpPr txBox="1"/>
            <p:nvPr/>
          </p:nvSpPr>
          <p:spPr>
            <a:xfrm>
              <a:off x="314511" y="839704"/>
              <a:ext cx="4963824" cy="397500"/>
            </a:xfrm>
            <a:prstGeom prst="rect">
              <a:avLst/>
            </a:prstGeom>
            <a:noFill/>
            <a:ln>
              <a:noFill/>
            </a:ln>
          </p:spPr>
          <p:txBody>
            <a:bodyPr spcFirstLastPara="1" wrap="square" lIns="315525" tIns="38100" rIns="38100" bIns="38100" anchor="ctr" anchorCtr="0">
              <a:noAutofit/>
            </a:bodyPr>
            <a:lstStyle/>
            <a:p>
              <a:pPr marL="0" marR="0" lvl="0" indent="0" algn="l" rtl="0">
                <a:lnSpc>
                  <a:spcPct val="90000"/>
                </a:lnSpc>
                <a:spcBef>
                  <a:spcPts val="0"/>
                </a:spcBef>
                <a:spcAft>
                  <a:spcPts val="0"/>
                </a:spcAft>
                <a:buNone/>
              </a:pPr>
              <a:r>
                <a:rPr lang="en-US" sz="2400" u="none" strike="noStrike" cap="none" dirty="0">
                  <a:solidFill>
                    <a:schemeClr val="lt1"/>
                  </a:solidFill>
                  <a:latin typeface="Calibri" panose="020F0502020204030204" pitchFamily="34" charset="0"/>
                  <a:ea typeface="Calibri"/>
                  <a:cs typeface="Calibri" panose="020F0502020204030204" pitchFamily="34" charset="0"/>
                  <a:sym typeface="Calibri"/>
                </a:rPr>
                <a:t>Reading about </a:t>
              </a:r>
              <a:r>
                <a:rPr lang="ka-GE" sz="2400" dirty="0">
                  <a:solidFill>
                    <a:schemeClr val="lt1"/>
                  </a:solidFill>
                  <a:latin typeface="Calibri" panose="020F0502020204030204" pitchFamily="34" charset="0"/>
                  <a:ea typeface="Calibri"/>
                  <a:cs typeface="Calibri" panose="020F0502020204030204" pitchFamily="34" charset="0"/>
                  <a:sym typeface="Calibri"/>
                </a:rPr>
                <a:t>friendship</a:t>
              </a:r>
              <a:r>
                <a:rPr lang="en-US" sz="2400" u="none" strike="noStrike" cap="none" dirty="0">
                  <a:solidFill>
                    <a:schemeClr val="lt1"/>
                  </a:solidFill>
                  <a:latin typeface="Calibri" panose="020F0502020204030204" pitchFamily="34" charset="0"/>
                  <a:ea typeface="Calibri"/>
                  <a:cs typeface="Calibri" panose="020F0502020204030204" pitchFamily="34" charset="0"/>
                  <a:sym typeface="Calibri"/>
                </a:rPr>
                <a:t> </a:t>
              </a:r>
              <a:endParaRPr sz="2400"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114" name="Google Shape;114;g8d3272b2c0_0_301"/>
            <p:cNvSpPr/>
            <p:nvPr/>
          </p:nvSpPr>
          <p:spPr>
            <a:xfrm>
              <a:off x="-358189" y="844643"/>
              <a:ext cx="886974" cy="397500"/>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15" name="Google Shape;115;g8d3272b2c0_0_301"/>
            <p:cNvSpPr/>
            <p:nvPr/>
          </p:nvSpPr>
          <p:spPr>
            <a:xfrm>
              <a:off x="85298" y="1482785"/>
              <a:ext cx="5513846" cy="390053"/>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16" name="Google Shape;116;g8d3272b2c0_0_301"/>
            <p:cNvSpPr txBox="1"/>
            <p:nvPr/>
          </p:nvSpPr>
          <p:spPr>
            <a:xfrm>
              <a:off x="299434" y="1509910"/>
              <a:ext cx="4963825" cy="397500"/>
            </a:xfrm>
            <a:prstGeom prst="rect">
              <a:avLst/>
            </a:prstGeom>
            <a:noFill/>
            <a:ln>
              <a:noFill/>
            </a:ln>
          </p:spPr>
          <p:txBody>
            <a:bodyPr spcFirstLastPara="1" wrap="square" lIns="315525" tIns="38100" rIns="38100" bIns="38100" anchor="ctr" anchorCtr="0">
              <a:noAutofit/>
            </a:bodyPr>
            <a:lstStyle/>
            <a:p>
              <a:pPr marL="0" marR="0" lvl="0" indent="0" algn="l" rtl="0">
                <a:lnSpc>
                  <a:spcPct val="90000"/>
                </a:lnSpc>
                <a:spcBef>
                  <a:spcPts val="0"/>
                </a:spcBef>
                <a:spcAft>
                  <a:spcPts val="0"/>
                </a:spcAft>
                <a:buNone/>
              </a:pPr>
              <a:r>
                <a:rPr lang="en-US" sz="2400" dirty="0" smtClean="0">
                  <a:solidFill>
                    <a:schemeClr val="lt1"/>
                  </a:solidFill>
                  <a:latin typeface="Calibri" panose="020F0502020204030204" pitchFamily="34" charset="0"/>
                  <a:ea typeface="Calibri"/>
                  <a:cs typeface="Calibri" panose="020F0502020204030204" pitchFamily="34" charset="0"/>
                  <a:sym typeface="Calibri"/>
                </a:rPr>
                <a:t>Grammar: </a:t>
              </a:r>
              <a:r>
                <a:rPr lang="ka-GE" sz="2400" dirty="0" smtClean="0">
                  <a:solidFill>
                    <a:schemeClr val="lt1"/>
                  </a:solidFill>
                  <a:latin typeface="Calibri" panose="020F0502020204030204" pitchFamily="34" charset="0"/>
                  <a:ea typeface="Calibri"/>
                  <a:cs typeface="Calibri" panose="020F0502020204030204" pitchFamily="34" charset="0"/>
                  <a:sym typeface="Calibri"/>
                </a:rPr>
                <a:t>Past Perfect</a:t>
              </a:r>
              <a:r>
                <a:rPr lang="en-US" sz="2400" dirty="0" smtClean="0">
                  <a:solidFill>
                    <a:schemeClr val="lt1"/>
                  </a:solidFill>
                  <a:latin typeface="Calibri" panose="020F0502020204030204" pitchFamily="34" charset="0"/>
                  <a:ea typeface="Calibri"/>
                  <a:cs typeface="Calibri" panose="020F0502020204030204" pitchFamily="34" charset="0"/>
                  <a:sym typeface="Calibri"/>
                </a:rPr>
                <a:t> Tense</a:t>
              </a:r>
              <a:endParaRPr sz="2400"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117" name="Google Shape;117;g8d3272b2c0_0_301"/>
            <p:cNvSpPr/>
            <p:nvPr/>
          </p:nvSpPr>
          <p:spPr>
            <a:xfrm>
              <a:off x="-358189" y="1452277"/>
              <a:ext cx="906200" cy="420561"/>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grpSp>
      <p:sp>
        <p:nvSpPr>
          <p:cNvPr id="130" name="Google Shape;130;g8d3272b2c0_0_301"/>
          <p:cNvSpPr txBox="1"/>
          <p:nvPr/>
        </p:nvSpPr>
        <p:spPr>
          <a:xfrm>
            <a:off x="5354989" y="2513649"/>
            <a:ext cx="7593173" cy="2751600"/>
          </a:xfrm>
          <a:prstGeom prst="rect">
            <a:avLst/>
          </a:prstGeom>
          <a:noFill/>
          <a:ln>
            <a:noFill/>
          </a:ln>
        </p:spPr>
        <p:txBody>
          <a:bodyPr spcFirstLastPara="1" wrap="square" lIns="91425" tIns="91425" rIns="91425" bIns="91425" anchor="ctr" anchorCtr="0">
            <a:noAutofit/>
          </a:bodyPr>
          <a:lstStyle/>
          <a:p>
            <a:pPr lvl="0" algn="ctr"/>
            <a:r>
              <a:rPr lang="ka-GE" sz="4000" dirty="0">
                <a:solidFill>
                  <a:schemeClr val="bg1"/>
                </a:solidFill>
                <a:latin typeface="Calibri" panose="020F0502020204030204" pitchFamily="34" charset="0"/>
                <a:ea typeface="Calibri"/>
                <a:cs typeface="Calibri" panose="020F0502020204030204" pitchFamily="34" charset="0"/>
                <a:sym typeface="Calibri"/>
              </a:rPr>
              <a:t>Friendship</a:t>
            </a:r>
          </a:p>
          <a:p>
            <a:pPr lvl="0" algn="ctr"/>
            <a:r>
              <a:rPr lang="ka-GE" sz="4000" dirty="0">
                <a:solidFill>
                  <a:schemeClr val="bg1"/>
                </a:solidFill>
                <a:latin typeface="Calibri" panose="020F0502020204030204" pitchFamily="34" charset="0"/>
                <a:ea typeface="Calibri"/>
                <a:cs typeface="Calibri" panose="020F0502020204030204" pitchFamily="34" charset="0"/>
                <a:sym typeface="Calibri"/>
              </a:rPr>
              <a:t>მეგობრობა</a:t>
            </a:r>
          </a:p>
        </p:txBody>
      </p:sp>
      <p:pic>
        <p:nvPicPr>
          <p:cNvPr id="14" name="Google Shape;90;p1">
            <a:extLst>
              <a:ext uri="{FF2B5EF4-FFF2-40B4-BE49-F238E27FC236}">
                <a16:creationId xmlns:a16="http://schemas.microsoft.com/office/drawing/2014/main" xmlns="" id="{B3777C88-76AA-3242-8985-AD7899327453}"/>
              </a:ext>
            </a:extLst>
          </p:cNvPr>
          <p:cNvPicPr preferRelativeResize="0"/>
          <p:nvPr/>
        </p:nvPicPr>
        <p:blipFill rotWithShape="1">
          <a:blip r:embed="rId3">
            <a:alphaModFix/>
          </a:blip>
          <a:srcRect/>
          <a:stretch/>
        </p:blipFill>
        <p:spPr>
          <a:xfrm>
            <a:off x="429291" y="725338"/>
            <a:ext cx="2164081" cy="968991"/>
          </a:xfrm>
          <a:prstGeom prst="rect">
            <a:avLst/>
          </a:prstGeom>
          <a:noFill/>
          <a:ln>
            <a:noFill/>
          </a:ln>
        </p:spPr>
      </p:pic>
      <p:pic>
        <p:nvPicPr>
          <p:cNvPr id="15" name="Picture 14">
            <a:extLst>
              <a:ext uri="{FF2B5EF4-FFF2-40B4-BE49-F238E27FC236}">
                <a16:creationId xmlns:a16="http://schemas.microsoft.com/office/drawing/2014/main" xmlns="" id="{7E98D3A2-DB0F-424E-8C42-C2DFC8EC764D}"/>
              </a:ext>
            </a:extLst>
          </p:cNvPr>
          <p:cNvPicPr>
            <a:picLocks noChangeAspect="1"/>
          </p:cNvPicPr>
          <p:nvPr/>
        </p:nvPicPr>
        <p:blipFill>
          <a:blip r:embed="rId4"/>
          <a:stretch>
            <a:fillRect/>
          </a:stretch>
        </p:blipFill>
        <p:spPr>
          <a:xfrm>
            <a:off x="2593372" y="725338"/>
            <a:ext cx="2376972" cy="968991"/>
          </a:xfrm>
          <a:prstGeom prst="rect">
            <a:avLst/>
          </a:prstGeom>
        </p:spPr>
      </p:pic>
      <p:sp>
        <p:nvSpPr>
          <p:cNvPr id="16" name="Rectangle 15">
            <a:extLst>
              <a:ext uri="{FF2B5EF4-FFF2-40B4-BE49-F238E27FC236}">
                <a16:creationId xmlns:a16="http://schemas.microsoft.com/office/drawing/2014/main" xmlns="" id="{06A1D097-7A80-1940-9803-1FB672E859EE}"/>
              </a:ext>
            </a:extLst>
          </p:cNvPr>
          <p:cNvSpPr/>
          <p:nvPr/>
        </p:nvSpPr>
        <p:spPr>
          <a:xfrm>
            <a:off x="7122972" y="519861"/>
            <a:ext cx="4346855" cy="1174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8" name="Google Shape;106;g8d3272b2c0_0_301"/>
          <p:cNvSpPr txBox="1">
            <a:spLocks noGrp="1"/>
          </p:cNvSpPr>
          <p:nvPr>
            <p:ph type="title"/>
          </p:nvPr>
        </p:nvSpPr>
        <p:spPr>
          <a:xfrm>
            <a:off x="6400798" y="592715"/>
            <a:ext cx="5791200" cy="102875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500"/>
              <a:buFont typeface="Calibri"/>
              <a:buNone/>
            </a:pPr>
            <a:r>
              <a:rPr lang="en-US" sz="3200" dirty="0">
                <a:solidFill>
                  <a:schemeClr val="bg1"/>
                </a:solidFill>
                <a:latin typeface="Calibri" panose="020F0502020204030204" pitchFamily="34" charset="0"/>
                <a:cs typeface="Calibri" panose="020F0502020204030204" pitchFamily="34" charset="0"/>
              </a:rPr>
              <a:t>Summary                     </a:t>
            </a:r>
            <a:endParaRPr sz="3200" dirty="0">
              <a:solidFill>
                <a:schemeClr val="bg1"/>
              </a:solidFill>
              <a:latin typeface="Calibri" panose="020F0502020204030204" pitchFamily="34" charset="0"/>
              <a:cs typeface="Calibri" panose="020F0502020204030204" pitchFamily="34" charset="0"/>
            </a:endParaRPr>
          </a:p>
          <a:p>
            <a:pPr marL="0" lvl="0" indent="0" algn="ctr" rtl="0">
              <a:lnSpc>
                <a:spcPct val="90000"/>
              </a:lnSpc>
              <a:spcBef>
                <a:spcPts val="0"/>
              </a:spcBef>
              <a:spcAft>
                <a:spcPts val="0"/>
              </a:spcAft>
              <a:buClr>
                <a:schemeClr val="dk1"/>
              </a:buClr>
              <a:buSzPts val="3500"/>
              <a:buFont typeface="Calibri"/>
              <a:buNone/>
            </a:pPr>
            <a:r>
              <a:rPr lang="en-US" sz="3200" dirty="0" err="1">
                <a:solidFill>
                  <a:schemeClr val="bg1"/>
                </a:solidFill>
                <a:latin typeface="Calibri" panose="020F0502020204030204" pitchFamily="34" charset="0"/>
                <a:cs typeface="Calibri" panose="020F0502020204030204" pitchFamily="34" charset="0"/>
              </a:rPr>
              <a:t>გაკვეთილის</a:t>
            </a:r>
            <a:r>
              <a:rPr lang="en-US" sz="3200" dirty="0">
                <a:solidFill>
                  <a:schemeClr val="bg1"/>
                </a:solidFill>
                <a:latin typeface="Calibri" panose="020F0502020204030204" pitchFamily="34" charset="0"/>
                <a:cs typeface="Calibri" panose="020F0502020204030204" pitchFamily="34" charset="0"/>
              </a:rPr>
              <a:t> </a:t>
            </a:r>
            <a:r>
              <a:rPr lang="ka-GE" sz="3200" dirty="0">
                <a:solidFill>
                  <a:schemeClr val="bg1"/>
                </a:solidFill>
                <a:latin typeface="Calibri" panose="020F0502020204030204" pitchFamily="34" charset="0"/>
                <a:cs typeface="Calibri" panose="020F0502020204030204" pitchFamily="34" charset="0"/>
              </a:rPr>
              <a:t>შეჯამება</a:t>
            </a:r>
            <a:endParaRPr sz="3200" dirty="0">
              <a:solidFill>
                <a:schemeClr val="bg1"/>
              </a:solidFill>
              <a:latin typeface="Calibri" panose="020F0502020204030204" pitchFamily="34" charset="0"/>
              <a:cs typeface="Calibri" panose="020F0502020204030204" pitchFamily="34" charset="0"/>
              <a:sym typeface="Calibri"/>
            </a:endParaRPr>
          </a:p>
        </p:txBody>
      </p:sp>
    </p:spTree>
    <p:extLst>
      <p:ext uri="{BB962C8B-B14F-4D97-AF65-F5344CB8AC3E}">
        <p14:creationId xmlns:p14="http://schemas.microsoft.com/office/powerpoint/2010/main" val="36186803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0522332B-8480-4B41-8AA2-044BF7F9A454}"/>
              </a:ext>
            </a:extLst>
          </p:cNvPr>
          <p:cNvSpPr txBox="1">
            <a:spLocks/>
          </p:cNvSpPr>
          <p:nvPr/>
        </p:nvSpPr>
        <p:spPr>
          <a:xfrm>
            <a:off x="304800" y="1952237"/>
            <a:ext cx="11383108" cy="24181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6600" b="1" i="1" dirty="0">
              <a:solidFill>
                <a:schemeClr val="bg1"/>
              </a:solidFill>
            </a:endParaRPr>
          </a:p>
        </p:txBody>
      </p:sp>
      <p:graphicFrame>
        <p:nvGraphicFramePr>
          <p:cNvPr id="25" name="Diagram 24"/>
          <p:cNvGraphicFramePr/>
          <p:nvPr>
            <p:extLst>
              <p:ext uri="{D42A27DB-BD31-4B8C-83A1-F6EECF244321}">
                <p14:modId xmlns:p14="http://schemas.microsoft.com/office/powerpoint/2010/main" val="1407688445"/>
              </p:ext>
            </p:extLst>
          </p:nvPr>
        </p:nvGraphicFramePr>
        <p:xfrm>
          <a:off x="728417" y="402870"/>
          <a:ext cx="10452300" cy="6371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Rectangle 17">
            <a:extLst>
              <a:ext uri="{FF2B5EF4-FFF2-40B4-BE49-F238E27FC236}">
                <a16:creationId xmlns:a16="http://schemas.microsoft.com/office/drawing/2014/main" xmlns="" id="{18D20D46-155D-1648-9CA0-1CC807E93E46}"/>
              </a:ext>
            </a:extLst>
          </p:cNvPr>
          <p:cNvSpPr/>
          <p:nvPr/>
        </p:nvSpPr>
        <p:spPr>
          <a:xfrm>
            <a:off x="7953485" y="2268581"/>
            <a:ext cx="2469594" cy="6017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smtClean="0">
                <a:solidFill>
                  <a:schemeClr val="bg1"/>
                </a:solidFill>
                <a:latin typeface="Calibri (Body)"/>
              </a:rPr>
              <a:t>კეთილი</a:t>
            </a:r>
            <a:endParaRPr lang="en-US" sz="2000" dirty="0">
              <a:solidFill>
                <a:schemeClr val="bg1"/>
              </a:solidFill>
              <a:latin typeface="Calibri (Body)"/>
            </a:endParaRPr>
          </a:p>
        </p:txBody>
      </p:sp>
      <p:sp>
        <p:nvSpPr>
          <p:cNvPr id="15" name="Rectangle 14">
            <a:extLst>
              <a:ext uri="{FF2B5EF4-FFF2-40B4-BE49-F238E27FC236}">
                <a16:creationId xmlns:a16="http://schemas.microsoft.com/office/drawing/2014/main" xmlns="" id="{18D20D46-155D-1648-9CA0-1CC807E93E46}"/>
              </a:ext>
            </a:extLst>
          </p:cNvPr>
          <p:cNvSpPr/>
          <p:nvPr/>
        </p:nvSpPr>
        <p:spPr>
          <a:xfrm>
            <a:off x="8438168" y="4171483"/>
            <a:ext cx="2522584" cy="6017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smtClean="0">
                <a:solidFill>
                  <a:schemeClr val="bg1"/>
                </a:solidFill>
                <a:latin typeface="Calibri (Body)"/>
              </a:rPr>
              <a:t>პატიოსანი</a:t>
            </a:r>
            <a:endParaRPr lang="en-US" sz="2000" dirty="0">
              <a:solidFill>
                <a:schemeClr val="bg1"/>
              </a:solidFill>
              <a:latin typeface="Calibri (Body)"/>
            </a:endParaRPr>
          </a:p>
        </p:txBody>
      </p:sp>
      <p:sp>
        <p:nvSpPr>
          <p:cNvPr id="19" name="Rectangle 18">
            <a:extLst>
              <a:ext uri="{FF2B5EF4-FFF2-40B4-BE49-F238E27FC236}">
                <a16:creationId xmlns:a16="http://schemas.microsoft.com/office/drawing/2014/main" xmlns="" id="{18D20D46-155D-1648-9CA0-1CC807E93E46}"/>
              </a:ext>
            </a:extLst>
          </p:cNvPr>
          <p:cNvSpPr/>
          <p:nvPr/>
        </p:nvSpPr>
        <p:spPr>
          <a:xfrm>
            <a:off x="2206638" y="5958038"/>
            <a:ext cx="3295521" cy="741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solidFill>
                  <a:schemeClr val="bg1"/>
                </a:solidFill>
                <a:latin typeface="Calibri (Body)"/>
              </a:rPr>
              <a:t>მხარდამჭერი (</a:t>
            </a:r>
            <a:r>
              <a:rPr lang="ka-GE" dirty="0">
                <a:solidFill>
                  <a:schemeClr val="bg1"/>
                </a:solidFill>
                <a:latin typeface="Calibri (Body)"/>
              </a:rPr>
              <a:t>ემოციურად, </a:t>
            </a:r>
          </a:p>
          <a:p>
            <a:pPr algn="ctr"/>
            <a:r>
              <a:rPr lang="ka-GE" dirty="0">
                <a:solidFill>
                  <a:schemeClr val="bg1"/>
                </a:solidFill>
                <a:latin typeface="Calibri (Body)"/>
              </a:rPr>
              <a:t>მორალურად</a:t>
            </a:r>
            <a:r>
              <a:rPr lang="ka-GE" sz="2000" dirty="0">
                <a:solidFill>
                  <a:schemeClr val="bg1"/>
                </a:solidFill>
                <a:latin typeface="Calibri (Body)"/>
              </a:rPr>
              <a:t>)</a:t>
            </a:r>
          </a:p>
        </p:txBody>
      </p:sp>
      <p:sp>
        <p:nvSpPr>
          <p:cNvPr id="20" name="Rectangle 19">
            <a:extLst>
              <a:ext uri="{FF2B5EF4-FFF2-40B4-BE49-F238E27FC236}">
                <a16:creationId xmlns:a16="http://schemas.microsoft.com/office/drawing/2014/main" xmlns="" id="{18D20D46-155D-1648-9CA0-1CC807E93E46}"/>
              </a:ext>
            </a:extLst>
          </p:cNvPr>
          <p:cNvSpPr/>
          <p:nvPr/>
        </p:nvSpPr>
        <p:spPr>
          <a:xfrm>
            <a:off x="725382" y="4069483"/>
            <a:ext cx="2421493" cy="6017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a:latin typeface="Calibri (Body)"/>
                <a:cs typeface="Calibri" pitchFamily="34" charset="0"/>
              </a:rPr>
              <a:t>უანგარო, </a:t>
            </a:r>
            <a:endParaRPr lang="en-US" sz="2000" dirty="0" smtClean="0">
              <a:latin typeface="Calibri (Body)"/>
              <a:cs typeface="Calibri" pitchFamily="34" charset="0"/>
            </a:endParaRPr>
          </a:p>
          <a:p>
            <a:pPr algn="ctr"/>
            <a:r>
              <a:rPr lang="ka-GE" sz="2000" dirty="0" smtClean="0">
                <a:latin typeface="Calibri (Body)"/>
                <a:cs typeface="Calibri" pitchFamily="34" charset="0"/>
              </a:rPr>
              <a:t>არაეგოისტური</a:t>
            </a:r>
            <a:endParaRPr lang="en-US" sz="2000" dirty="0">
              <a:latin typeface="Calibri (Body)"/>
              <a:cs typeface="Calibri" pitchFamily="34" charset="0"/>
            </a:endParaRPr>
          </a:p>
        </p:txBody>
      </p:sp>
      <p:sp>
        <p:nvSpPr>
          <p:cNvPr id="21" name="Rectangle 20">
            <a:extLst>
              <a:ext uri="{FF2B5EF4-FFF2-40B4-BE49-F238E27FC236}">
                <a16:creationId xmlns:a16="http://schemas.microsoft.com/office/drawing/2014/main" xmlns="" id="{18D20D46-155D-1648-9CA0-1CC807E93E46}"/>
              </a:ext>
            </a:extLst>
          </p:cNvPr>
          <p:cNvSpPr/>
          <p:nvPr/>
        </p:nvSpPr>
        <p:spPr>
          <a:xfrm>
            <a:off x="6612045" y="6098161"/>
            <a:ext cx="2576237" cy="6017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smtClean="0">
                <a:solidFill>
                  <a:schemeClr val="bg1"/>
                </a:solidFill>
                <a:latin typeface="Calibri (Body)"/>
              </a:rPr>
              <a:t>ერთგული</a:t>
            </a:r>
            <a:endParaRPr lang="en-US" sz="2000" dirty="0">
              <a:solidFill>
                <a:schemeClr val="bg1"/>
              </a:solidFill>
              <a:latin typeface="Calibri (Body)"/>
            </a:endParaRPr>
          </a:p>
        </p:txBody>
      </p:sp>
      <p:sp>
        <p:nvSpPr>
          <p:cNvPr id="23" name="Rectangle 22">
            <a:extLst>
              <a:ext uri="{FF2B5EF4-FFF2-40B4-BE49-F238E27FC236}">
                <a16:creationId xmlns:a16="http://schemas.microsoft.com/office/drawing/2014/main" xmlns="" id="{18D20D46-155D-1648-9CA0-1CC807E93E46}"/>
              </a:ext>
            </a:extLst>
          </p:cNvPr>
          <p:cNvSpPr/>
          <p:nvPr/>
        </p:nvSpPr>
        <p:spPr>
          <a:xfrm>
            <a:off x="4695625" y="1610398"/>
            <a:ext cx="2601458" cy="6017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smtClean="0">
                <a:solidFill>
                  <a:schemeClr val="bg1"/>
                </a:solidFill>
                <a:latin typeface="Calibri (Body)"/>
              </a:rPr>
              <a:t>მომთმენი</a:t>
            </a:r>
            <a:endParaRPr lang="en-US" sz="2000" dirty="0">
              <a:solidFill>
                <a:schemeClr val="bg1"/>
              </a:solidFill>
              <a:latin typeface="Calibri (Body)"/>
            </a:endParaRPr>
          </a:p>
        </p:txBody>
      </p:sp>
      <p:sp>
        <p:nvSpPr>
          <p:cNvPr id="24" name="Rectangle 23">
            <a:extLst>
              <a:ext uri="{FF2B5EF4-FFF2-40B4-BE49-F238E27FC236}">
                <a16:creationId xmlns:a16="http://schemas.microsoft.com/office/drawing/2014/main" xmlns="" id="{18D20D46-155D-1648-9CA0-1CC807E93E46}"/>
              </a:ext>
            </a:extLst>
          </p:cNvPr>
          <p:cNvSpPr/>
          <p:nvPr/>
        </p:nvSpPr>
        <p:spPr>
          <a:xfrm>
            <a:off x="1448714" y="2091749"/>
            <a:ext cx="2528806" cy="6017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smtClean="0">
                <a:solidFill>
                  <a:schemeClr val="bg1"/>
                </a:solidFill>
                <a:latin typeface="Calibri (Body)"/>
              </a:rPr>
              <a:t>მიმტევებელი</a:t>
            </a:r>
            <a:endParaRPr lang="en-US" sz="2000" dirty="0">
              <a:solidFill>
                <a:schemeClr val="bg1"/>
              </a:solidFill>
              <a:latin typeface="Calibri (Body)"/>
            </a:endParaRPr>
          </a:p>
        </p:txBody>
      </p:sp>
    </p:spTree>
    <p:extLst>
      <p:ext uri="{BB962C8B-B14F-4D97-AF65-F5344CB8AC3E}">
        <p14:creationId xmlns:p14="http://schemas.microsoft.com/office/powerpoint/2010/main" val="20008174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90;p1">
            <a:extLst>
              <a:ext uri="{FF2B5EF4-FFF2-40B4-BE49-F238E27FC236}">
                <a16:creationId xmlns:a16="http://schemas.microsoft.com/office/drawing/2014/main" xmlns="" id="{A64F2BC5-4774-624C-BE0C-2DE1299A824A}"/>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9" name="Picture 8">
            <a:extLst>
              <a:ext uri="{FF2B5EF4-FFF2-40B4-BE49-F238E27FC236}">
                <a16:creationId xmlns:a16="http://schemas.microsoft.com/office/drawing/2014/main" xmlns="" id="{31805BB2-6254-4A43-84CD-0C99A6C51D26}"/>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0" name="Rectangle 9">
            <a:extLst>
              <a:ext uri="{FF2B5EF4-FFF2-40B4-BE49-F238E27FC236}">
                <a16:creationId xmlns:a16="http://schemas.microsoft.com/office/drawing/2014/main" xmlns="" id="{92B7CF98-763A-244F-987E-04188D625C92}"/>
              </a:ext>
            </a:extLst>
          </p:cNvPr>
          <p:cNvSpPr/>
          <p:nvPr/>
        </p:nvSpPr>
        <p:spPr>
          <a:xfrm>
            <a:off x="6309607" y="518422"/>
            <a:ext cx="5107406" cy="1060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4570524E-866E-4241-9E50-F0853B6DE3B2}"/>
              </a:ext>
            </a:extLst>
          </p:cNvPr>
          <p:cNvSpPr txBox="1"/>
          <p:nvPr/>
        </p:nvSpPr>
        <p:spPr>
          <a:xfrm>
            <a:off x="6058514" y="409779"/>
            <a:ext cx="5327520" cy="1169551"/>
          </a:xfrm>
          <a:prstGeom prst="rect">
            <a:avLst/>
          </a:prstGeom>
          <a:noFill/>
        </p:spPr>
        <p:txBody>
          <a:bodyPr wrap="square" rtlCol="0">
            <a:spAutoFit/>
          </a:bodyPr>
          <a:lstStyle/>
          <a:p>
            <a:pPr algn="ctr"/>
            <a:r>
              <a:rPr lang="en-US" sz="3500" dirty="0">
                <a:solidFill>
                  <a:schemeClr val="bg1"/>
                </a:solidFill>
              </a:rPr>
              <a:t>Homework</a:t>
            </a:r>
          </a:p>
          <a:p>
            <a:pPr algn="ctr"/>
            <a:r>
              <a:rPr lang="ka-GE" sz="3500" dirty="0">
                <a:solidFill>
                  <a:schemeClr val="bg1"/>
                </a:solidFill>
              </a:rPr>
              <a:t>საშინაო დავალება</a:t>
            </a:r>
            <a:endParaRPr lang="en-US" sz="3500" dirty="0">
              <a:solidFill>
                <a:schemeClr val="bg1"/>
              </a:solidFill>
            </a:endParaRPr>
          </a:p>
        </p:txBody>
      </p:sp>
      <p:sp>
        <p:nvSpPr>
          <p:cNvPr id="2" name="Rectangle 1">
            <a:extLst>
              <a:ext uri="{FF2B5EF4-FFF2-40B4-BE49-F238E27FC236}">
                <a16:creationId xmlns:a16="http://schemas.microsoft.com/office/drawing/2014/main" xmlns="" id="{9B8FCB39-0575-5D44-820A-6F3A172FC271}"/>
              </a:ext>
            </a:extLst>
          </p:cNvPr>
          <p:cNvSpPr/>
          <p:nvPr/>
        </p:nvSpPr>
        <p:spPr>
          <a:xfrm>
            <a:off x="729076" y="2239910"/>
            <a:ext cx="10753497" cy="22502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a-GE" sz="2800" dirty="0">
                <a:ln w="0"/>
                <a:solidFill>
                  <a:schemeClr val="bg1"/>
                </a:solidFill>
                <a:latin typeface="Calibri" pitchFamily="34" charset="0"/>
                <a:cs typeface="Calibri" pitchFamily="34" charset="0"/>
              </a:rPr>
              <a:t>Write a short paragraph about your childhood friends. </a:t>
            </a:r>
          </a:p>
          <a:p>
            <a:endParaRPr lang="ka-GE" sz="2800" dirty="0">
              <a:ln w="0"/>
              <a:solidFill>
                <a:schemeClr val="bg1"/>
              </a:solidFill>
              <a:latin typeface="Calibri" pitchFamily="34" charset="0"/>
              <a:cs typeface="Calibri" pitchFamily="34" charset="0"/>
            </a:endParaRPr>
          </a:p>
          <a:p>
            <a:r>
              <a:rPr lang="ka-GE" sz="2800" dirty="0">
                <a:ln w="0"/>
                <a:solidFill>
                  <a:schemeClr val="bg1"/>
                </a:solidFill>
                <a:latin typeface="Calibri (Body)"/>
                <a:cs typeface="Calibri" pitchFamily="34" charset="0"/>
              </a:rPr>
              <a:t>დაწერეთ პარაგრაფი თქვენი ბავშვობის მეგობრების შესახებ.</a:t>
            </a:r>
          </a:p>
        </p:txBody>
      </p:sp>
    </p:spTree>
    <p:extLst>
      <p:ext uri="{BB962C8B-B14F-4D97-AF65-F5344CB8AC3E}">
        <p14:creationId xmlns:p14="http://schemas.microsoft.com/office/powerpoint/2010/main" val="2050008702"/>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p:cNvPicPr/>
          <p:nvPr/>
        </p:nvPicPr>
        <p:blipFill>
          <a:blip r:embed="rId2"/>
          <a:stretch>
            <a:fillRect/>
          </a:stretch>
        </p:blipFill>
        <p:spPr>
          <a:xfrm>
            <a:off x="768350" y="561340"/>
            <a:ext cx="2164715" cy="969645"/>
          </a:xfrm>
          <a:prstGeom prst="rect">
            <a:avLst/>
          </a:prstGeom>
          <a:noFill/>
          <a:ln>
            <a:noFill/>
          </a:ln>
        </p:spPr>
      </p:pic>
      <p:pic>
        <p:nvPicPr>
          <p:cNvPr id="43011" name="Picture"/>
          <p:cNvPicPr/>
          <p:nvPr/>
        </p:nvPicPr>
        <p:blipFill>
          <a:blip r:embed="rId3"/>
          <a:stretch>
            <a:fillRect/>
          </a:stretch>
        </p:blipFill>
        <p:spPr>
          <a:xfrm>
            <a:off x="2932430" y="561340"/>
            <a:ext cx="2378075" cy="969645"/>
          </a:xfrm>
          <a:prstGeom prst="rect">
            <a:avLst/>
          </a:prstGeom>
          <a:noFill/>
          <a:ln>
            <a:noFill/>
          </a:ln>
        </p:spPr>
      </p:pic>
      <p:sp>
        <p:nvSpPr>
          <p:cNvPr id="43012" name="Shape"/>
          <p:cNvSpPr/>
          <p:nvPr/>
        </p:nvSpPr>
        <p:spPr>
          <a:xfrm>
            <a:off x="6309360" y="518160"/>
            <a:ext cx="5107940" cy="1061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43013" name="Shape"/>
          <p:cNvSpPr/>
          <p:nvPr/>
        </p:nvSpPr>
        <p:spPr>
          <a:xfrm>
            <a:off x="6057900" y="409575"/>
            <a:ext cx="5328285" cy="1170305"/>
          </a:xfrm>
          <a:prstGeom prst="rect">
            <a:avLst/>
          </a:prstGeom>
          <a:noFill/>
          <a:ln>
            <a:noFill/>
          </a:ln>
        </p:spPr>
        <p:txBody>
          <a:bodyPr anchor="t">
            <a:spAutoFit/>
          </a:bodyPr>
          <a:lstStyle/>
          <a:p>
            <a:pPr algn="ctr"/>
            <a:r>
              <a:rPr lang="en-US" sz="3500" dirty="0">
                <a:solidFill>
                  <a:schemeClr val="bg1"/>
                </a:solidFill>
              </a:rPr>
              <a:t>Homework</a:t>
            </a:r>
          </a:p>
          <a:p>
            <a:pPr algn="ctr"/>
            <a:r>
              <a:rPr lang="ka-GE" altLang="en-US" sz="3500" dirty="0">
                <a:solidFill>
                  <a:schemeClr val="bg1"/>
                </a:solidFill>
              </a:rPr>
              <a:t>საშინაო დავალება</a:t>
            </a:r>
          </a:p>
        </p:txBody>
      </p:sp>
      <p:sp>
        <p:nvSpPr>
          <p:cNvPr id="43014" name="Shape"/>
          <p:cNvSpPr/>
          <p:nvPr/>
        </p:nvSpPr>
        <p:spPr>
          <a:xfrm>
            <a:off x="373714" y="1687830"/>
            <a:ext cx="5318760" cy="4981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latinLnBrk="0" hangingPunct="0"/>
            <a:r>
              <a:rPr lang="ka-GE" sz="2400" dirty="0">
                <a:latin typeface="Calibri" pitchFamily="34" charset="0"/>
                <a:cs typeface="Calibri" pitchFamily="34" charset="0"/>
              </a:rPr>
              <a:t>I have </a:t>
            </a:r>
            <a:r>
              <a:rPr lang="en-US" sz="2400" dirty="0" smtClean="0">
                <a:latin typeface="Calibri" pitchFamily="34" charset="0"/>
                <a:cs typeface="Calibri" pitchFamily="34" charset="0"/>
              </a:rPr>
              <a:t>lots of</a:t>
            </a:r>
            <a:r>
              <a:rPr lang="ka-GE" sz="2400" dirty="0" smtClean="0">
                <a:latin typeface="Calibri" pitchFamily="34" charset="0"/>
                <a:cs typeface="Calibri" pitchFamily="34" charset="0"/>
              </a:rPr>
              <a:t> </a:t>
            </a:r>
            <a:r>
              <a:rPr lang="ka-GE" sz="2400" dirty="0">
                <a:latin typeface="Calibri" pitchFamily="34" charset="0"/>
                <a:cs typeface="Calibri" pitchFamily="34" charset="0"/>
              </a:rPr>
              <a:t>childhood friends. S</a:t>
            </a:r>
            <a:r>
              <a:rPr lang="en-US" sz="2400" dirty="0">
                <a:latin typeface="Calibri" pitchFamily="34" charset="0"/>
                <a:cs typeface="Calibri" pitchFamily="34" charset="0"/>
              </a:rPr>
              <a:t>o</a:t>
            </a:r>
            <a:r>
              <a:rPr lang="ka-GE" sz="2400" dirty="0">
                <a:latin typeface="Calibri" pitchFamily="34" charset="0"/>
                <a:cs typeface="Calibri" pitchFamily="34" charset="0"/>
              </a:rPr>
              <a:t>me of us have changed a lot but we still managed to stay close friends. In another </a:t>
            </a:r>
            <a:r>
              <a:rPr lang="ka-GE" sz="2400" dirty="0" smtClean="0">
                <a:latin typeface="Calibri" pitchFamily="34" charset="0"/>
                <a:cs typeface="Calibri" pitchFamily="34" charset="0"/>
              </a:rPr>
              <a:t>words</a:t>
            </a:r>
            <a:r>
              <a:rPr lang="en-US" sz="2400" dirty="0" smtClean="0">
                <a:latin typeface="Calibri" pitchFamily="34" charset="0"/>
                <a:cs typeface="Calibri" pitchFamily="34" charset="0"/>
              </a:rPr>
              <a:t>,</a:t>
            </a:r>
            <a:r>
              <a:rPr lang="ka-GE" sz="2400" dirty="0" smtClean="0">
                <a:latin typeface="Calibri" pitchFamily="34" charset="0"/>
                <a:cs typeface="Calibri" pitchFamily="34" charset="0"/>
              </a:rPr>
              <a:t> </a:t>
            </a:r>
            <a:r>
              <a:rPr lang="ka-GE" sz="2400" dirty="0">
                <a:latin typeface="Calibri" pitchFamily="34" charset="0"/>
                <a:cs typeface="Calibri" pitchFamily="34" charset="0"/>
              </a:rPr>
              <a:t>our bond has been maintained. When we were children we used to do crazy things together. I remember one time I even broke my hand while playing </a:t>
            </a:r>
            <a:r>
              <a:rPr lang="ka-GE" sz="2400" dirty="0" smtClean="0">
                <a:latin typeface="Calibri" pitchFamily="34" charset="0"/>
                <a:cs typeface="Calibri" pitchFamily="34" charset="0"/>
              </a:rPr>
              <a:t>adv</a:t>
            </a:r>
            <a:r>
              <a:rPr lang="en-US" sz="2400" dirty="0" smtClean="0">
                <a:latin typeface="Calibri" pitchFamily="34" charset="0"/>
                <a:cs typeface="Calibri" pitchFamily="34" charset="0"/>
              </a:rPr>
              <a:t>e</a:t>
            </a:r>
            <a:r>
              <a:rPr lang="ka-GE" sz="2400" dirty="0" smtClean="0">
                <a:latin typeface="Calibri" pitchFamily="34" charset="0"/>
                <a:cs typeface="Calibri" pitchFamily="34" charset="0"/>
              </a:rPr>
              <a:t>nture </a:t>
            </a:r>
            <a:r>
              <a:rPr lang="ka-GE" sz="2400" dirty="0">
                <a:latin typeface="Calibri" pitchFamily="34" charset="0"/>
                <a:cs typeface="Calibri" pitchFamily="34" charset="0"/>
              </a:rPr>
              <a:t>games with them. My friends are all grown up now, we all have busy lives but we still make an effort to stay in touch. I </a:t>
            </a:r>
            <a:r>
              <a:rPr lang="ka-GE" sz="2400" dirty="0" smtClean="0">
                <a:latin typeface="Calibri" pitchFamily="34" charset="0"/>
                <a:cs typeface="Calibri" pitchFamily="34" charset="0"/>
              </a:rPr>
              <a:t>spent </a:t>
            </a:r>
            <a:r>
              <a:rPr lang="ka-GE" sz="2400" dirty="0">
                <a:latin typeface="Calibri" pitchFamily="34" charset="0"/>
                <a:cs typeface="Calibri" pitchFamily="34" charset="0"/>
              </a:rPr>
              <a:t>many good moments in the past and many more to come in the future. </a:t>
            </a:r>
            <a:endParaRPr lang="en-US" sz="2400" dirty="0">
              <a:latin typeface="Calibri" pitchFamily="34" charset="0"/>
              <a:cs typeface="Calibri" pitchFamily="34" charset="0"/>
            </a:endParaRPr>
          </a:p>
        </p:txBody>
      </p:sp>
      <p:pic>
        <p:nvPicPr>
          <p:cNvPr id="3" name="Picture 2">
            <a:extLst>
              <a:ext uri="{FF2B5EF4-FFF2-40B4-BE49-F238E27FC236}">
                <a16:creationId xmlns:a16="http://schemas.microsoft.com/office/drawing/2014/main" xmlns="" id="{A8F29A46-3EDD-034F-B0CC-0FDBC6A76E59}"/>
              </a:ext>
            </a:extLst>
          </p:cNvPr>
          <p:cNvPicPr>
            <a:picLocks noChangeAspect="1"/>
          </p:cNvPicPr>
          <p:nvPr/>
        </p:nvPicPr>
        <p:blipFill>
          <a:blip r:embed="rId4"/>
          <a:stretch>
            <a:fillRect/>
          </a:stretch>
        </p:blipFill>
        <p:spPr>
          <a:xfrm>
            <a:off x="6329749" y="2380553"/>
            <a:ext cx="5087551" cy="3388093"/>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a16="http://schemas.microsoft.com/office/drawing/2014/main" xmlns=""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a16="http://schemas.microsoft.com/office/drawing/2014/main" xmlns=""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6660" y="1694328"/>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3940114" y="1848557"/>
            <a:ext cx="4104152" cy="2730488"/>
            <a:chOff x="2593802" y="160340"/>
            <a:chExt cx="2984912" cy="993234"/>
          </a:xfrm>
        </p:grpSpPr>
        <p:sp>
          <p:nvSpPr>
            <p:cNvPr id="15" name="Oval 14"/>
            <p:cNvSpPr/>
            <p:nvPr/>
          </p:nvSpPr>
          <p:spPr>
            <a:xfrm>
              <a:off x="2593802" y="182814"/>
              <a:ext cx="2984912" cy="97076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ka-GE" sz="4400" dirty="0" smtClean="0">
                  <a:latin typeface="Calibri" pitchFamily="34" charset="0"/>
                  <a:cs typeface="Calibri" pitchFamily="34" charset="0"/>
                </a:rPr>
                <a:t>patient</a:t>
              </a:r>
              <a:endParaRPr lang="ka-GE" sz="4400" dirty="0">
                <a:latin typeface="Calibri" pitchFamily="34" charset="0"/>
                <a:cs typeface="Calibri" pitchFamily="34" charset="0"/>
              </a:endParaRPr>
            </a:p>
            <a:p>
              <a:pPr lvl="0" algn="ctr"/>
              <a:r>
                <a:rPr lang="ka-GE" sz="4400" dirty="0">
                  <a:solidFill>
                    <a:schemeClr val="bg1"/>
                  </a:solidFill>
                  <a:latin typeface="Calibri" pitchFamily="34" charset="0"/>
                  <a:cs typeface="Calibri" pitchFamily="34" charset="0"/>
                </a:rPr>
                <a:t>(adj.)</a:t>
              </a:r>
              <a:endParaRPr lang="en-US" sz="4400" dirty="0">
                <a:latin typeface="Calibri" pitchFamily="34" charset="0"/>
                <a:cs typeface="Calibri" pitchFamily="34" charset="0"/>
              </a:endParaRPr>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3940114" y="4507532"/>
            <a:ext cx="4213704" cy="1127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latin typeface="Calibri (Body)"/>
              </a:rPr>
              <a:t>მომთმენი</a:t>
            </a:r>
          </a:p>
        </p:txBody>
      </p:sp>
      <p:sp>
        <p:nvSpPr>
          <p:cNvPr id="14" name="Rectangle 13">
            <a:extLst>
              <a:ext uri="{FF2B5EF4-FFF2-40B4-BE49-F238E27FC236}">
                <a16:creationId xmlns:a16="http://schemas.microsoft.com/office/drawing/2014/main" xmlns=""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Tree>
    <p:extLst>
      <p:ext uri="{BB962C8B-B14F-4D97-AF65-F5344CB8AC3E}">
        <p14:creationId xmlns:p14="http://schemas.microsoft.com/office/powerpoint/2010/main" val="35861998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a16="http://schemas.microsoft.com/office/drawing/2014/main" xmlns=""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a16="http://schemas.microsoft.com/office/drawing/2014/main" xmlns=""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6660" y="1694328"/>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3940114" y="1911310"/>
            <a:ext cx="4157941" cy="2730488"/>
            <a:chOff x="2593802" y="160340"/>
            <a:chExt cx="2984912" cy="993234"/>
          </a:xfrm>
        </p:grpSpPr>
        <p:sp>
          <p:nvSpPr>
            <p:cNvPr id="15" name="Oval 14"/>
            <p:cNvSpPr/>
            <p:nvPr/>
          </p:nvSpPr>
          <p:spPr>
            <a:xfrm>
              <a:off x="2593802" y="182814"/>
              <a:ext cx="2984912" cy="97076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en-US" sz="4400" dirty="0"/>
                <a:t>k</a:t>
              </a:r>
              <a:r>
                <a:rPr lang="en-US" sz="4400" dirty="0" smtClean="0"/>
                <a:t>ind</a:t>
              </a:r>
            </a:p>
            <a:p>
              <a:pPr lvl="0" algn="ctr"/>
              <a:r>
                <a:rPr lang="en-US" sz="4400" dirty="0" smtClean="0"/>
                <a:t>(adj.)</a:t>
              </a:r>
              <a:endParaRPr lang="en-US" sz="4400" dirty="0"/>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3940114" y="4507532"/>
            <a:ext cx="4213704" cy="1127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smtClean="0">
                <a:latin typeface="Calibri (Body)"/>
              </a:rPr>
              <a:t>კეთილი</a:t>
            </a:r>
            <a:endParaRPr lang="ka-GE" sz="2800" dirty="0">
              <a:latin typeface="Calibri (Body)"/>
            </a:endParaRPr>
          </a:p>
        </p:txBody>
      </p:sp>
      <p:sp>
        <p:nvSpPr>
          <p:cNvPr id="14" name="Rectangle 13">
            <a:extLst>
              <a:ext uri="{FF2B5EF4-FFF2-40B4-BE49-F238E27FC236}">
                <a16:creationId xmlns:a16="http://schemas.microsoft.com/office/drawing/2014/main" xmlns=""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Tree>
    <p:extLst>
      <p:ext uri="{BB962C8B-B14F-4D97-AF65-F5344CB8AC3E}">
        <p14:creationId xmlns:p14="http://schemas.microsoft.com/office/powerpoint/2010/main" val="141184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a16="http://schemas.microsoft.com/office/drawing/2014/main" xmlns=""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a16="http://schemas.microsoft.com/office/drawing/2014/main" xmlns=""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6660" y="1694328"/>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4000563" y="1777044"/>
            <a:ext cx="4092806" cy="2730488"/>
            <a:chOff x="2593802" y="160340"/>
            <a:chExt cx="2984912" cy="993234"/>
          </a:xfrm>
        </p:grpSpPr>
        <p:sp>
          <p:nvSpPr>
            <p:cNvPr id="15" name="Oval 14"/>
            <p:cNvSpPr/>
            <p:nvPr/>
          </p:nvSpPr>
          <p:spPr>
            <a:xfrm>
              <a:off x="2593802" y="182814"/>
              <a:ext cx="2984912" cy="97076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en-US" sz="4400" dirty="0"/>
                <a:t>h</a:t>
              </a:r>
              <a:r>
                <a:rPr lang="en-US" sz="4400" dirty="0" smtClean="0"/>
                <a:t>onest</a:t>
              </a:r>
            </a:p>
            <a:p>
              <a:pPr lvl="0" algn="ctr"/>
              <a:r>
                <a:rPr lang="en-US" sz="4400" dirty="0" smtClean="0"/>
                <a:t>(adj.)</a:t>
              </a:r>
              <a:endParaRPr lang="en-US" sz="4400" dirty="0"/>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3940114" y="4507532"/>
            <a:ext cx="4213704" cy="1127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smtClean="0">
                <a:latin typeface="Calibri (Body)"/>
              </a:rPr>
              <a:t>პატიოსანი</a:t>
            </a:r>
            <a:endParaRPr lang="ka-GE" sz="2800" dirty="0">
              <a:latin typeface="Calibri (Body)"/>
            </a:endParaRPr>
          </a:p>
        </p:txBody>
      </p:sp>
      <p:sp>
        <p:nvSpPr>
          <p:cNvPr id="14" name="Rectangle 13">
            <a:extLst>
              <a:ext uri="{FF2B5EF4-FFF2-40B4-BE49-F238E27FC236}">
                <a16:creationId xmlns:a16="http://schemas.microsoft.com/office/drawing/2014/main" xmlns=""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Tree>
    <p:extLst>
      <p:ext uri="{BB962C8B-B14F-4D97-AF65-F5344CB8AC3E}">
        <p14:creationId xmlns:p14="http://schemas.microsoft.com/office/powerpoint/2010/main" val="34552243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a16="http://schemas.microsoft.com/office/drawing/2014/main" xmlns=""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a16="http://schemas.microsoft.com/office/drawing/2014/main" xmlns=""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6660" y="1694328"/>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3940114" y="1777044"/>
            <a:ext cx="4104152" cy="2730488"/>
            <a:chOff x="2593802" y="160340"/>
            <a:chExt cx="2984912" cy="993234"/>
          </a:xfrm>
        </p:grpSpPr>
        <p:sp>
          <p:nvSpPr>
            <p:cNvPr id="15" name="Oval 14"/>
            <p:cNvSpPr/>
            <p:nvPr/>
          </p:nvSpPr>
          <p:spPr>
            <a:xfrm>
              <a:off x="2593802" y="182814"/>
              <a:ext cx="2984912" cy="97076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en-US" sz="4400" dirty="0"/>
                <a:t>l</a:t>
              </a:r>
              <a:r>
                <a:rPr lang="en-US" sz="4400" dirty="0" smtClean="0"/>
                <a:t>oyal</a:t>
              </a:r>
            </a:p>
            <a:p>
              <a:pPr lvl="0" algn="ctr"/>
              <a:r>
                <a:rPr lang="en-US" sz="4400" dirty="0" smtClean="0"/>
                <a:t>(adj.)</a:t>
              </a:r>
              <a:endParaRPr lang="en-US" sz="4400" dirty="0"/>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3940114" y="4507532"/>
            <a:ext cx="4213704" cy="1127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smtClean="0">
                <a:latin typeface="Calibri (Body)"/>
              </a:rPr>
              <a:t>ერთგული</a:t>
            </a:r>
            <a:endParaRPr lang="ka-GE" sz="2800" dirty="0">
              <a:latin typeface="Calibri (Body)"/>
            </a:endParaRPr>
          </a:p>
        </p:txBody>
      </p:sp>
      <p:sp>
        <p:nvSpPr>
          <p:cNvPr id="14" name="Rectangle 13">
            <a:extLst>
              <a:ext uri="{FF2B5EF4-FFF2-40B4-BE49-F238E27FC236}">
                <a16:creationId xmlns:a16="http://schemas.microsoft.com/office/drawing/2014/main" xmlns=""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Tree>
    <p:extLst>
      <p:ext uri="{BB962C8B-B14F-4D97-AF65-F5344CB8AC3E}">
        <p14:creationId xmlns:p14="http://schemas.microsoft.com/office/powerpoint/2010/main" val="12805820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51082</TotalTime>
  <Words>1731</Words>
  <Application>Microsoft Office PowerPoint</Application>
  <PresentationFormat>Custom</PresentationFormat>
  <Paragraphs>385</Paragraphs>
  <Slides>51</Slides>
  <Notes>31</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გაკვეთილის შეჯამება</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Robinson Crusoe</dc:title>
  <dc:creator>Sam Dalesio</dc:creator>
  <cp:lastModifiedBy>User</cp:lastModifiedBy>
  <cp:revision>1497</cp:revision>
  <dcterms:created xsi:type="dcterms:W3CDTF">2020-04-09T12:21:27Z</dcterms:created>
  <dcterms:modified xsi:type="dcterms:W3CDTF">2021-04-07T11:30:47Z</dcterms:modified>
</cp:coreProperties>
</file>