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70" r:id="rId14"/>
    <p:sldId id="404" r:id="rId15"/>
    <p:sldId id="405" r:id="rId16"/>
    <p:sldId id="406" r:id="rId17"/>
    <p:sldId id="407" r:id="rId18"/>
    <p:sldId id="408" r:id="rId19"/>
    <p:sldId id="409" r:id="rId20"/>
    <p:sldId id="298" r:id="rId21"/>
    <p:sldId id="299" r:id="rId22"/>
    <p:sldId id="300" r:id="rId23"/>
    <p:sldId id="301" r:id="rId24"/>
    <p:sldId id="302" r:id="rId25"/>
    <p:sldId id="303" r:id="rId26"/>
    <p:sldId id="352" r:id="rId27"/>
    <p:sldId id="338" r:id="rId28"/>
    <p:sldId id="271" r:id="rId29"/>
    <p:sldId id="321" r:id="rId30"/>
    <p:sldId id="322" r:id="rId31"/>
    <p:sldId id="402" r:id="rId32"/>
    <p:sldId id="403" r:id="rId33"/>
    <p:sldId id="275" r:id="rId34"/>
    <p:sldId id="276" r:id="rId35"/>
    <p:sldId id="277" r:id="rId36"/>
    <p:sldId id="309" r:id="rId37"/>
    <p:sldId id="279" r:id="rId38"/>
    <p:sldId id="410" r:id="rId39"/>
    <p:sldId id="411" r:id="rId40"/>
    <p:sldId id="412" r:id="rId41"/>
    <p:sldId id="413" r:id="rId42"/>
    <p:sldId id="414" r:id="rId43"/>
    <p:sldId id="415" r:id="rId44"/>
    <p:sldId id="416" r:id="rId45"/>
    <p:sldId id="417" r:id="rId46"/>
    <p:sldId id="418" r:id="rId47"/>
    <p:sldId id="419" r:id="rId48"/>
    <p:sldId id="420" r:id="rId49"/>
    <p:sldId id="421" r:id="rId50"/>
    <p:sldId id="422" r:id="rId51"/>
    <p:sldId id="397" r:id="rId52"/>
    <p:sldId id="423" r:id="rId53"/>
    <p:sldId id="424" r:id="rId54"/>
    <p:sldId id="425" r:id="rId55"/>
    <p:sldId id="295" r:id="rId56"/>
    <p:sldId id="296" r:id="rId57"/>
    <p:sldId id="297" r:id="rId58"/>
  </p:sldIdLst>
  <p:sldSz cx="12192000" cy="6858000"/>
  <p:notesSz cx="6858000" cy="9144000"/>
  <p:defaultTextStyle>
    <a:defPPr>
      <a:defRPr lang="en-US"/>
    </a:defPPr>
    <a:lvl1pPr marL="0" indent="0" algn="l" defTabSz="914400" rtl="0" eaLnBrk="1" latinLnBrk="1" hangingPunct="1">
      <a:lnSpc>
        <a:spcPct val="100000"/>
      </a:lnSpc>
      <a:defRPr lang="en-US" sz="1800" b="0" i="0" u="none" strike="noStrike" kern="1200" smtClean="0">
        <a:solidFill>
          <a:schemeClr val="tx1"/>
        </a:solidFill>
        <a:latin typeface="+mn-lt"/>
        <a:ea typeface="+mn-ea"/>
        <a:cs typeface="+mn-cs"/>
      </a:defRPr>
    </a:lvl1pPr>
    <a:lvl2pPr marL="457200" lvl="1" indent="0" algn="l" defTabSz="914400" rtl="0" eaLnBrk="1" latinLnBrk="1" hangingPunct="1">
      <a:lnSpc>
        <a:spcPct val="100000"/>
      </a:lnSpc>
      <a:defRPr lang="en-US" sz="1800" b="0" i="0" u="none" strike="noStrike" kern="1200" smtClean="0">
        <a:solidFill>
          <a:schemeClr val="tx1"/>
        </a:solidFill>
        <a:latin typeface="+mn-lt"/>
        <a:ea typeface="+mn-ea"/>
        <a:cs typeface="+mn-cs"/>
      </a:defRPr>
    </a:lvl2pPr>
    <a:lvl3pPr marL="914400" lvl="2" indent="0" algn="l" defTabSz="914400" rtl="0" eaLnBrk="1" latinLnBrk="1" hangingPunct="1">
      <a:lnSpc>
        <a:spcPct val="100000"/>
      </a:lnSpc>
      <a:defRPr lang="en-US" sz="1800" b="0" i="0" u="none" strike="noStrike" kern="1200" smtClean="0">
        <a:solidFill>
          <a:schemeClr val="tx1"/>
        </a:solidFill>
        <a:latin typeface="+mn-lt"/>
        <a:ea typeface="+mn-ea"/>
        <a:cs typeface="+mn-cs"/>
      </a:defRPr>
    </a:lvl3pPr>
    <a:lvl4pPr marL="1371600" lvl="3" indent="0" algn="l" defTabSz="914400" rtl="0" eaLnBrk="1" latinLnBrk="1" hangingPunct="1">
      <a:lnSpc>
        <a:spcPct val="100000"/>
      </a:lnSpc>
      <a:defRPr lang="en-US" sz="1800" b="0" i="0" u="none" strike="noStrike" kern="1200" smtClean="0">
        <a:solidFill>
          <a:schemeClr val="tx1"/>
        </a:solidFill>
        <a:latin typeface="+mn-lt"/>
        <a:ea typeface="+mn-ea"/>
        <a:cs typeface="+mn-cs"/>
      </a:defRPr>
    </a:lvl4pPr>
    <a:lvl5pPr marL="1828800" lvl="4" indent="0" algn="l" defTabSz="914400" rtl="0" eaLnBrk="1" latinLnBrk="1" hangingPunct="1">
      <a:lnSpc>
        <a:spcPct val="100000"/>
      </a:lnSpc>
      <a:defRPr lang="en-US" sz="1800" b="0" i="0" u="none" strike="noStrike" kern="1200" smtClean="0">
        <a:solidFill>
          <a:schemeClr val="tx1"/>
        </a:solidFill>
        <a:latin typeface="+mn-lt"/>
        <a:ea typeface="+mn-ea"/>
        <a:cs typeface="+mn-cs"/>
      </a:defRPr>
    </a:lvl5pPr>
    <a:lvl6pPr marL="2286000" lvl="5" indent="0" algn="l" defTabSz="914400" rtl="0" eaLnBrk="1" latinLnBrk="1" hangingPunct="1">
      <a:lnSpc>
        <a:spcPct val="100000"/>
      </a:lnSpc>
      <a:defRPr lang="en-US" sz="1800" b="0" i="0" u="none" strike="noStrike" kern="1200" smtClean="0">
        <a:solidFill>
          <a:schemeClr val="tx1"/>
        </a:solidFill>
        <a:latin typeface="+mn-lt"/>
        <a:ea typeface="+mn-ea"/>
        <a:cs typeface="+mn-cs"/>
      </a:defRPr>
    </a:lvl6pPr>
    <a:lvl7pPr marL="2743200" lvl="6" indent="0" algn="l" defTabSz="914400" rtl="0" eaLnBrk="1" latinLnBrk="1" hangingPunct="1">
      <a:lnSpc>
        <a:spcPct val="100000"/>
      </a:lnSpc>
      <a:defRPr lang="en-US" sz="1800" b="0" i="0" u="none" strike="noStrike" kern="1200" smtClean="0">
        <a:solidFill>
          <a:schemeClr val="tx1"/>
        </a:solidFill>
        <a:latin typeface="+mn-lt"/>
        <a:ea typeface="+mn-ea"/>
        <a:cs typeface="+mn-cs"/>
      </a:defRPr>
    </a:lvl7pPr>
    <a:lvl8pPr marL="3200400" lvl="7" indent="0" algn="l" defTabSz="914400" rtl="0" eaLnBrk="1" latinLnBrk="1" hangingPunct="1">
      <a:lnSpc>
        <a:spcPct val="100000"/>
      </a:lnSpc>
      <a:defRPr lang="en-US" sz="1800" b="0" i="0" u="none" strike="noStrike" kern="1200" smtClean="0">
        <a:solidFill>
          <a:schemeClr val="tx1"/>
        </a:solidFill>
        <a:latin typeface="+mn-lt"/>
        <a:ea typeface="+mn-ea"/>
        <a:cs typeface="+mn-cs"/>
      </a:defRPr>
    </a:lvl8pPr>
    <a:lvl9pPr marL="3657600" lvl="8" indent="0" algn="l" defTabSz="914400" rtl="0" eaLnBrk="1" latinLnBrk="1" hangingPunct="1">
      <a:lnSpc>
        <a:spcPct val="100000"/>
      </a:lnSpc>
      <a:defRPr lang="en-US" sz="1800" b="0" i="0" u="none" strike="noStrike" kern="1200" smtClean="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AE1"/>
    <a:srgbClr val="700202"/>
    <a:srgbClr val="108B18"/>
    <a:srgbClr val="E0DDCD"/>
    <a:srgbClr val="CEC9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04" autoAdjust="0"/>
    <p:restoredTop sz="95867" autoAdjust="0"/>
  </p:normalViewPr>
  <p:slideViewPr>
    <p:cSldViewPr snapToGrid="0">
      <p:cViewPr>
        <p:scale>
          <a:sx n="70" d="100"/>
          <a:sy n="70" d="100"/>
        </p:scale>
        <p:origin x="-348"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AFEB21-D0AC-7243-AE6F-ED462651A9F8}"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C0E07353-FABC-3C4B-B6FA-36D714F26C93}">
      <dgm:prSet phldrT="[Text]"/>
      <dgm:spPr/>
      <dgm:t>
        <a:bodyPr/>
        <a:lstStyle/>
        <a:p>
          <a:pPr>
            <a:buNone/>
          </a:pPr>
          <a:r>
            <a:rPr lang="en-US" dirty="0"/>
            <a:t>Vocabulary</a:t>
          </a:r>
          <a:r>
            <a:rPr lang="ka-GE" dirty="0"/>
            <a:t> - ლექსიკა</a:t>
          </a:r>
          <a:endParaRPr lang="en-US" dirty="0"/>
        </a:p>
      </dgm:t>
    </dgm:pt>
    <dgm:pt modelId="{7BA45216-0C78-C547-9778-058DF5BC870E}" type="parTrans" cxnId="{414CF286-25C9-794C-8FB4-8191A6C36B47}">
      <dgm:prSet/>
      <dgm:spPr/>
      <dgm:t>
        <a:bodyPr/>
        <a:lstStyle/>
        <a:p>
          <a:endParaRPr lang="en-US"/>
        </a:p>
      </dgm:t>
    </dgm:pt>
    <dgm:pt modelId="{991CB2A2-BF08-B845-80DA-9008CF69D1BC}" type="sibTrans" cxnId="{414CF286-25C9-794C-8FB4-8191A6C36B47}">
      <dgm:prSet/>
      <dgm:spPr/>
      <dgm:t>
        <a:bodyPr/>
        <a:lstStyle/>
        <a:p>
          <a:endParaRPr lang="en-US"/>
        </a:p>
      </dgm:t>
    </dgm:pt>
    <dgm:pt modelId="{2277E07A-F119-674E-AF72-DBEE043D0EA3}">
      <dgm:prSet phldrT="[Text]"/>
      <dgm:spPr/>
      <dgm:t>
        <a:bodyPr/>
        <a:lstStyle/>
        <a:p>
          <a:pPr>
            <a:buNone/>
          </a:pPr>
          <a:r>
            <a:rPr lang="en-US" dirty="0"/>
            <a:t>Summary - </a:t>
          </a:r>
          <a:r>
            <a:rPr lang="ka-GE" dirty="0"/>
            <a:t>შეჯამება</a:t>
          </a:r>
          <a:endParaRPr lang="en-US" dirty="0"/>
        </a:p>
      </dgm:t>
    </dgm:pt>
    <dgm:pt modelId="{8C192108-9339-564B-8EBD-F8C283DF3A37}" type="parTrans" cxnId="{B39D7C1C-A967-4445-A4C8-181310BD588E}">
      <dgm:prSet/>
      <dgm:spPr/>
      <dgm:t>
        <a:bodyPr/>
        <a:lstStyle/>
        <a:p>
          <a:endParaRPr lang="en-US"/>
        </a:p>
      </dgm:t>
    </dgm:pt>
    <dgm:pt modelId="{E37EFF94-BE70-E441-BF78-0D6AABE2F4EE}" type="sibTrans" cxnId="{B39D7C1C-A967-4445-A4C8-181310BD588E}">
      <dgm:prSet/>
      <dgm:spPr/>
      <dgm:t>
        <a:bodyPr/>
        <a:lstStyle/>
        <a:p>
          <a:endParaRPr lang="en-US"/>
        </a:p>
      </dgm:t>
    </dgm:pt>
    <dgm:pt modelId="{F2F8A582-FB6A-9643-9A98-AFC9B7102DCD}">
      <dgm:prSet phldrT="[Text]"/>
      <dgm:spPr/>
      <dgm:t>
        <a:bodyPr/>
        <a:lstStyle/>
        <a:p>
          <a:pPr>
            <a:buNone/>
          </a:pPr>
          <a:r>
            <a:rPr lang="en-US" dirty="0"/>
            <a:t>Homework</a:t>
          </a:r>
          <a:r>
            <a:rPr lang="ka-GE" dirty="0"/>
            <a:t> - დავალება</a:t>
          </a:r>
          <a:endParaRPr lang="en-US" dirty="0"/>
        </a:p>
      </dgm:t>
    </dgm:pt>
    <dgm:pt modelId="{F022E6FA-945D-E947-A123-DA72ECDF4900}" type="parTrans" cxnId="{49456BAF-B177-0D40-8F1B-1810B819E8CF}">
      <dgm:prSet/>
      <dgm:spPr/>
      <dgm:t>
        <a:bodyPr/>
        <a:lstStyle/>
        <a:p>
          <a:endParaRPr lang="en-US"/>
        </a:p>
      </dgm:t>
    </dgm:pt>
    <dgm:pt modelId="{13B5B10D-DA6B-3244-94BD-3AA5A4BA2BEE}" type="sibTrans" cxnId="{49456BAF-B177-0D40-8F1B-1810B819E8CF}">
      <dgm:prSet/>
      <dgm:spPr/>
      <dgm:t>
        <a:bodyPr/>
        <a:lstStyle/>
        <a:p>
          <a:endParaRPr lang="en-US"/>
        </a:p>
      </dgm:t>
    </dgm:pt>
    <dgm:pt modelId="{3A25CDBD-5E2C-0045-A1CC-808F64446F93}">
      <dgm:prSet phldrT="[Text]"/>
      <dgm:spPr/>
      <dgm:t>
        <a:bodyPr/>
        <a:lstStyle/>
        <a:p>
          <a:pPr>
            <a:buNone/>
          </a:pPr>
          <a:r>
            <a:rPr lang="en-US" dirty="0">
              <a:cs typeface="Calibri" panose="020F0502020204030204" pitchFamily="34" charset="0"/>
            </a:rPr>
            <a:t>Grammar</a:t>
          </a:r>
          <a:r>
            <a:rPr lang="ka-GE" dirty="0">
              <a:cs typeface="Calibri" panose="020F0502020204030204" pitchFamily="34" charset="0"/>
            </a:rPr>
            <a:t> - გრამატიკა</a:t>
          </a:r>
          <a:endParaRPr lang="en-US" dirty="0">
            <a:latin typeface="Calibri" panose="020F0502020204030204" pitchFamily="34" charset="0"/>
            <a:cs typeface="Calibri" panose="020F0502020204030204" pitchFamily="34" charset="0"/>
          </a:endParaRPr>
        </a:p>
      </dgm:t>
    </dgm:pt>
    <dgm:pt modelId="{4B18E76C-0790-334F-A914-EA93E9CDD6CD}" type="parTrans" cxnId="{08AA64FD-538C-EA40-B823-4CC9B5C2FCFC}">
      <dgm:prSet/>
      <dgm:spPr/>
      <dgm:t>
        <a:bodyPr/>
        <a:lstStyle/>
        <a:p>
          <a:endParaRPr lang="en-US"/>
        </a:p>
      </dgm:t>
    </dgm:pt>
    <dgm:pt modelId="{3BBF5B6E-3C28-634E-BAFB-EEA69EC5C787}" type="sibTrans" cxnId="{08AA64FD-538C-EA40-B823-4CC9B5C2FCFC}">
      <dgm:prSet/>
      <dgm:spPr/>
      <dgm:t>
        <a:bodyPr/>
        <a:lstStyle/>
        <a:p>
          <a:endParaRPr lang="en-US"/>
        </a:p>
      </dgm:t>
    </dgm:pt>
    <dgm:pt modelId="{3BB9AD53-A321-4C77-A1AB-9AA782FD1399}">
      <dgm:prSet/>
      <dgm:spPr/>
      <dgm:t>
        <a:bodyPr/>
        <a:lstStyle/>
        <a:p>
          <a:r>
            <a:rPr lang="en-US" dirty="0"/>
            <a:t>Reading Comprehension - </a:t>
          </a:r>
          <a:r>
            <a:rPr lang="ka-GE" dirty="0"/>
            <a:t>წაკითხულის გააზრება</a:t>
          </a:r>
          <a:endParaRPr lang="en-US" dirty="0"/>
        </a:p>
      </dgm:t>
    </dgm:pt>
    <dgm:pt modelId="{B6D56D45-E7FE-49EB-91D8-8A49459FDEB1}" type="parTrans" cxnId="{F2FD1CDB-9178-41DF-93F7-534E1AD5837B}">
      <dgm:prSet/>
      <dgm:spPr/>
      <dgm:t>
        <a:bodyPr/>
        <a:lstStyle/>
        <a:p>
          <a:endParaRPr lang="en-US"/>
        </a:p>
      </dgm:t>
    </dgm:pt>
    <dgm:pt modelId="{1D2A9634-6264-49A9-8530-80FD9196ADA7}" type="sibTrans" cxnId="{F2FD1CDB-9178-41DF-93F7-534E1AD5837B}">
      <dgm:prSet/>
      <dgm:spPr/>
      <dgm:t>
        <a:bodyPr/>
        <a:lstStyle/>
        <a:p>
          <a:endParaRPr lang="en-US"/>
        </a:p>
      </dgm:t>
    </dgm:pt>
    <dgm:pt modelId="{CDE71560-EDAE-D344-864A-10D1DFE9070D}" type="pres">
      <dgm:prSet presAssocID="{54AFEB21-D0AC-7243-AE6F-ED462651A9F8}" presName="Name0" presStyleCnt="0">
        <dgm:presLayoutVars>
          <dgm:chMax val="7"/>
          <dgm:chPref val="7"/>
          <dgm:dir/>
        </dgm:presLayoutVars>
      </dgm:prSet>
      <dgm:spPr/>
      <dgm:t>
        <a:bodyPr/>
        <a:lstStyle/>
        <a:p>
          <a:endParaRPr lang="en-US"/>
        </a:p>
      </dgm:t>
    </dgm:pt>
    <dgm:pt modelId="{F08B2971-5B51-B04D-8049-0AD7E8D0839F}" type="pres">
      <dgm:prSet presAssocID="{54AFEB21-D0AC-7243-AE6F-ED462651A9F8}" presName="Name1" presStyleCnt="0"/>
      <dgm:spPr/>
    </dgm:pt>
    <dgm:pt modelId="{D71C55CE-0A33-4A47-A4F6-A02ED3BFFAE2}" type="pres">
      <dgm:prSet presAssocID="{54AFEB21-D0AC-7243-AE6F-ED462651A9F8}" presName="cycle" presStyleCnt="0"/>
      <dgm:spPr/>
    </dgm:pt>
    <dgm:pt modelId="{CB01127D-9DA4-1146-A83E-EC0D637B8906}" type="pres">
      <dgm:prSet presAssocID="{54AFEB21-D0AC-7243-AE6F-ED462651A9F8}" presName="srcNode" presStyleLbl="node1" presStyleIdx="0" presStyleCnt="5"/>
      <dgm:spPr/>
    </dgm:pt>
    <dgm:pt modelId="{87C5F9E4-F184-6942-8DD5-0D4ACDA57DBA}" type="pres">
      <dgm:prSet presAssocID="{54AFEB21-D0AC-7243-AE6F-ED462651A9F8}" presName="conn" presStyleLbl="parChTrans1D2" presStyleIdx="0" presStyleCnt="1"/>
      <dgm:spPr/>
      <dgm:t>
        <a:bodyPr/>
        <a:lstStyle/>
        <a:p>
          <a:endParaRPr lang="en-US"/>
        </a:p>
      </dgm:t>
    </dgm:pt>
    <dgm:pt modelId="{3EB64438-BEA2-694E-8848-3C9A3DA576C4}" type="pres">
      <dgm:prSet presAssocID="{54AFEB21-D0AC-7243-AE6F-ED462651A9F8}" presName="extraNode" presStyleLbl="node1" presStyleIdx="0" presStyleCnt="5"/>
      <dgm:spPr/>
    </dgm:pt>
    <dgm:pt modelId="{5E086037-ED9A-F44F-AA2E-EA15E8BED848}" type="pres">
      <dgm:prSet presAssocID="{54AFEB21-D0AC-7243-AE6F-ED462651A9F8}" presName="dstNode" presStyleLbl="node1" presStyleIdx="0" presStyleCnt="5"/>
      <dgm:spPr/>
    </dgm:pt>
    <dgm:pt modelId="{D1683DA0-5399-3B4D-AD84-B4F87F631B7C}" type="pres">
      <dgm:prSet presAssocID="{C0E07353-FABC-3C4B-B6FA-36D714F26C93}" presName="text_1" presStyleLbl="node1" presStyleIdx="0" presStyleCnt="5">
        <dgm:presLayoutVars>
          <dgm:bulletEnabled val="1"/>
        </dgm:presLayoutVars>
      </dgm:prSet>
      <dgm:spPr/>
      <dgm:t>
        <a:bodyPr/>
        <a:lstStyle/>
        <a:p>
          <a:endParaRPr lang="en-US"/>
        </a:p>
      </dgm:t>
    </dgm:pt>
    <dgm:pt modelId="{AB379BC7-E707-5748-8BE8-0670A6365174}" type="pres">
      <dgm:prSet presAssocID="{C0E07353-FABC-3C4B-B6FA-36D714F26C93}" presName="accent_1" presStyleCnt="0"/>
      <dgm:spPr/>
    </dgm:pt>
    <dgm:pt modelId="{377382CD-1E73-FA48-BC57-ACD20D62240A}" type="pres">
      <dgm:prSet presAssocID="{C0E07353-FABC-3C4B-B6FA-36D714F26C93}" presName="accentRepeatNode" presStyleLbl="solidFgAcc1" presStyleIdx="0" presStyleCnt="5"/>
      <dgm:spPr/>
    </dgm:pt>
    <dgm:pt modelId="{A60358EC-494A-476E-B849-D4656BC314D7}" type="pres">
      <dgm:prSet presAssocID="{3BB9AD53-A321-4C77-A1AB-9AA782FD1399}" presName="text_2" presStyleLbl="node1" presStyleIdx="1" presStyleCnt="5">
        <dgm:presLayoutVars>
          <dgm:bulletEnabled val="1"/>
        </dgm:presLayoutVars>
      </dgm:prSet>
      <dgm:spPr/>
      <dgm:t>
        <a:bodyPr/>
        <a:lstStyle/>
        <a:p>
          <a:endParaRPr lang="en-US"/>
        </a:p>
      </dgm:t>
    </dgm:pt>
    <dgm:pt modelId="{445C475E-F6A8-425F-A4B7-76221EE3261C}" type="pres">
      <dgm:prSet presAssocID="{3BB9AD53-A321-4C77-A1AB-9AA782FD1399}" presName="accent_2" presStyleCnt="0"/>
      <dgm:spPr/>
    </dgm:pt>
    <dgm:pt modelId="{0FD6C2A3-C290-438A-A7B6-070DA036111A}" type="pres">
      <dgm:prSet presAssocID="{3BB9AD53-A321-4C77-A1AB-9AA782FD1399}" presName="accentRepeatNode" presStyleLbl="solidFgAcc1" presStyleIdx="1" presStyleCnt="5"/>
      <dgm:spPr/>
    </dgm:pt>
    <dgm:pt modelId="{C97C7C08-9AB0-4807-9AA7-90C4451588BE}" type="pres">
      <dgm:prSet presAssocID="{3A25CDBD-5E2C-0045-A1CC-808F64446F93}" presName="text_3" presStyleLbl="node1" presStyleIdx="2" presStyleCnt="5">
        <dgm:presLayoutVars>
          <dgm:bulletEnabled val="1"/>
        </dgm:presLayoutVars>
      </dgm:prSet>
      <dgm:spPr/>
      <dgm:t>
        <a:bodyPr/>
        <a:lstStyle/>
        <a:p>
          <a:endParaRPr lang="en-US"/>
        </a:p>
      </dgm:t>
    </dgm:pt>
    <dgm:pt modelId="{B25F3E91-F659-41F5-96A1-F72F3BBCE479}" type="pres">
      <dgm:prSet presAssocID="{3A25CDBD-5E2C-0045-A1CC-808F64446F93}" presName="accent_3" presStyleCnt="0"/>
      <dgm:spPr/>
    </dgm:pt>
    <dgm:pt modelId="{3F768512-85FB-484A-9E22-7129A668D517}" type="pres">
      <dgm:prSet presAssocID="{3A25CDBD-5E2C-0045-A1CC-808F64446F93}" presName="accentRepeatNode" presStyleLbl="solidFgAcc1" presStyleIdx="2" presStyleCnt="5"/>
      <dgm:spPr/>
    </dgm:pt>
    <dgm:pt modelId="{640EFED5-6272-4B12-AC7B-C5B57384C84D}" type="pres">
      <dgm:prSet presAssocID="{2277E07A-F119-674E-AF72-DBEE043D0EA3}" presName="text_4" presStyleLbl="node1" presStyleIdx="3" presStyleCnt="5">
        <dgm:presLayoutVars>
          <dgm:bulletEnabled val="1"/>
        </dgm:presLayoutVars>
      </dgm:prSet>
      <dgm:spPr/>
      <dgm:t>
        <a:bodyPr/>
        <a:lstStyle/>
        <a:p>
          <a:endParaRPr lang="en-US"/>
        </a:p>
      </dgm:t>
    </dgm:pt>
    <dgm:pt modelId="{9B3BAF31-7055-4445-AF09-4833EEE2333B}" type="pres">
      <dgm:prSet presAssocID="{2277E07A-F119-674E-AF72-DBEE043D0EA3}" presName="accent_4" presStyleCnt="0"/>
      <dgm:spPr/>
    </dgm:pt>
    <dgm:pt modelId="{8FDE6AB9-492F-D94A-B065-ABF11C83471E}" type="pres">
      <dgm:prSet presAssocID="{2277E07A-F119-674E-AF72-DBEE043D0EA3}" presName="accentRepeatNode" presStyleLbl="solidFgAcc1" presStyleIdx="3" presStyleCnt="5"/>
      <dgm:spPr/>
    </dgm:pt>
    <dgm:pt modelId="{A450EC1A-FCC4-4485-94F6-85E09D8E9FDF}" type="pres">
      <dgm:prSet presAssocID="{F2F8A582-FB6A-9643-9A98-AFC9B7102DCD}" presName="text_5" presStyleLbl="node1" presStyleIdx="4" presStyleCnt="5">
        <dgm:presLayoutVars>
          <dgm:bulletEnabled val="1"/>
        </dgm:presLayoutVars>
      </dgm:prSet>
      <dgm:spPr/>
      <dgm:t>
        <a:bodyPr/>
        <a:lstStyle/>
        <a:p>
          <a:endParaRPr lang="en-US"/>
        </a:p>
      </dgm:t>
    </dgm:pt>
    <dgm:pt modelId="{43FD734C-408B-4824-8496-202A1109FCF5}" type="pres">
      <dgm:prSet presAssocID="{F2F8A582-FB6A-9643-9A98-AFC9B7102DCD}" presName="accent_5" presStyleCnt="0"/>
      <dgm:spPr/>
    </dgm:pt>
    <dgm:pt modelId="{23647887-052A-044D-A3F1-E205E9BB6589}" type="pres">
      <dgm:prSet presAssocID="{F2F8A582-FB6A-9643-9A98-AFC9B7102DCD}" presName="accentRepeatNode" presStyleLbl="solidFgAcc1" presStyleIdx="4" presStyleCnt="5"/>
      <dgm:spPr/>
    </dgm:pt>
  </dgm:ptLst>
  <dgm:cxnLst>
    <dgm:cxn modelId="{DE708ABE-FBAA-44CE-8A00-EB1497479E33}" type="presOf" srcId="{991CB2A2-BF08-B845-80DA-9008CF69D1BC}" destId="{87C5F9E4-F184-6942-8DD5-0D4ACDA57DBA}" srcOrd="0" destOrd="0" presId="urn:microsoft.com/office/officeart/2008/layout/VerticalCurvedList"/>
    <dgm:cxn modelId="{B39D7C1C-A967-4445-A4C8-181310BD588E}" srcId="{54AFEB21-D0AC-7243-AE6F-ED462651A9F8}" destId="{2277E07A-F119-674E-AF72-DBEE043D0EA3}" srcOrd="3" destOrd="0" parTransId="{8C192108-9339-564B-8EBD-F8C283DF3A37}" sibTransId="{E37EFF94-BE70-E441-BF78-0D6AABE2F4EE}"/>
    <dgm:cxn modelId="{F2FD1CDB-9178-41DF-93F7-534E1AD5837B}" srcId="{54AFEB21-D0AC-7243-AE6F-ED462651A9F8}" destId="{3BB9AD53-A321-4C77-A1AB-9AA782FD1399}" srcOrd="1" destOrd="0" parTransId="{B6D56D45-E7FE-49EB-91D8-8A49459FDEB1}" sibTransId="{1D2A9634-6264-49A9-8530-80FD9196ADA7}"/>
    <dgm:cxn modelId="{08C4AE9F-EFE2-43BE-A045-B592CD8F7595}" type="presOf" srcId="{3A25CDBD-5E2C-0045-A1CC-808F64446F93}" destId="{C97C7C08-9AB0-4807-9AA7-90C4451588BE}" srcOrd="0" destOrd="0" presId="urn:microsoft.com/office/officeart/2008/layout/VerticalCurvedList"/>
    <dgm:cxn modelId="{575359AB-A6D2-4EEA-9FDB-DADBCAC56F45}" type="presOf" srcId="{54AFEB21-D0AC-7243-AE6F-ED462651A9F8}" destId="{CDE71560-EDAE-D344-864A-10D1DFE9070D}" srcOrd="0" destOrd="0" presId="urn:microsoft.com/office/officeart/2008/layout/VerticalCurvedList"/>
    <dgm:cxn modelId="{9D0B5F01-B60B-4A58-96A2-C13FBBE9363B}" type="presOf" srcId="{F2F8A582-FB6A-9643-9A98-AFC9B7102DCD}" destId="{A450EC1A-FCC4-4485-94F6-85E09D8E9FDF}" srcOrd="0" destOrd="0" presId="urn:microsoft.com/office/officeart/2008/layout/VerticalCurvedList"/>
    <dgm:cxn modelId="{08AA64FD-538C-EA40-B823-4CC9B5C2FCFC}" srcId="{54AFEB21-D0AC-7243-AE6F-ED462651A9F8}" destId="{3A25CDBD-5E2C-0045-A1CC-808F64446F93}" srcOrd="2" destOrd="0" parTransId="{4B18E76C-0790-334F-A914-EA93E9CDD6CD}" sibTransId="{3BBF5B6E-3C28-634E-BAFB-EEA69EC5C787}"/>
    <dgm:cxn modelId="{189FE1CB-62BD-48A4-9927-98F6AD4A4516}" type="presOf" srcId="{3BB9AD53-A321-4C77-A1AB-9AA782FD1399}" destId="{A60358EC-494A-476E-B849-D4656BC314D7}" srcOrd="0" destOrd="0" presId="urn:microsoft.com/office/officeart/2008/layout/VerticalCurvedList"/>
    <dgm:cxn modelId="{414CF286-25C9-794C-8FB4-8191A6C36B47}" srcId="{54AFEB21-D0AC-7243-AE6F-ED462651A9F8}" destId="{C0E07353-FABC-3C4B-B6FA-36D714F26C93}" srcOrd="0" destOrd="0" parTransId="{7BA45216-0C78-C547-9778-058DF5BC870E}" sibTransId="{991CB2A2-BF08-B845-80DA-9008CF69D1BC}"/>
    <dgm:cxn modelId="{B0DAF3C8-AA1C-4D94-8D49-29523A377A70}" type="presOf" srcId="{2277E07A-F119-674E-AF72-DBEE043D0EA3}" destId="{640EFED5-6272-4B12-AC7B-C5B57384C84D}" srcOrd="0" destOrd="0" presId="urn:microsoft.com/office/officeart/2008/layout/VerticalCurvedList"/>
    <dgm:cxn modelId="{49456BAF-B177-0D40-8F1B-1810B819E8CF}" srcId="{54AFEB21-D0AC-7243-AE6F-ED462651A9F8}" destId="{F2F8A582-FB6A-9643-9A98-AFC9B7102DCD}" srcOrd="4" destOrd="0" parTransId="{F022E6FA-945D-E947-A123-DA72ECDF4900}" sibTransId="{13B5B10D-DA6B-3244-94BD-3AA5A4BA2BEE}"/>
    <dgm:cxn modelId="{C859EAA2-9A3D-482A-93F1-287C967ADB0F}" type="presOf" srcId="{C0E07353-FABC-3C4B-B6FA-36D714F26C93}" destId="{D1683DA0-5399-3B4D-AD84-B4F87F631B7C}" srcOrd="0" destOrd="0" presId="urn:microsoft.com/office/officeart/2008/layout/VerticalCurvedList"/>
    <dgm:cxn modelId="{BBF49A82-713C-4424-8D69-320096E3769B}" type="presParOf" srcId="{CDE71560-EDAE-D344-864A-10D1DFE9070D}" destId="{F08B2971-5B51-B04D-8049-0AD7E8D0839F}" srcOrd="0" destOrd="0" presId="urn:microsoft.com/office/officeart/2008/layout/VerticalCurvedList"/>
    <dgm:cxn modelId="{5FCF89BF-8644-48A7-B3FD-11019E18A613}" type="presParOf" srcId="{F08B2971-5B51-B04D-8049-0AD7E8D0839F}" destId="{D71C55CE-0A33-4A47-A4F6-A02ED3BFFAE2}" srcOrd="0" destOrd="0" presId="urn:microsoft.com/office/officeart/2008/layout/VerticalCurvedList"/>
    <dgm:cxn modelId="{81C3C7C7-05E4-47DF-87FB-62563AA302B7}" type="presParOf" srcId="{D71C55CE-0A33-4A47-A4F6-A02ED3BFFAE2}" destId="{CB01127D-9DA4-1146-A83E-EC0D637B8906}" srcOrd="0" destOrd="0" presId="urn:microsoft.com/office/officeart/2008/layout/VerticalCurvedList"/>
    <dgm:cxn modelId="{C9DE84B2-B7D7-4815-B259-28C199B719E9}" type="presParOf" srcId="{D71C55CE-0A33-4A47-A4F6-A02ED3BFFAE2}" destId="{87C5F9E4-F184-6942-8DD5-0D4ACDA57DBA}" srcOrd="1" destOrd="0" presId="urn:microsoft.com/office/officeart/2008/layout/VerticalCurvedList"/>
    <dgm:cxn modelId="{779A71B8-2037-4B35-9660-26CDDCF75F0D}" type="presParOf" srcId="{D71C55CE-0A33-4A47-A4F6-A02ED3BFFAE2}" destId="{3EB64438-BEA2-694E-8848-3C9A3DA576C4}" srcOrd="2" destOrd="0" presId="urn:microsoft.com/office/officeart/2008/layout/VerticalCurvedList"/>
    <dgm:cxn modelId="{34095BE2-6B06-4DC1-B3F8-15BADB03F6C1}" type="presParOf" srcId="{D71C55CE-0A33-4A47-A4F6-A02ED3BFFAE2}" destId="{5E086037-ED9A-F44F-AA2E-EA15E8BED848}" srcOrd="3" destOrd="0" presId="urn:microsoft.com/office/officeart/2008/layout/VerticalCurvedList"/>
    <dgm:cxn modelId="{C75DC450-DCFA-44D0-A243-BCFAE00276FA}" type="presParOf" srcId="{F08B2971-5B51-B04D-8049-0AD7E8D0839F}" destId="{D1683DA0-5399-3B4D-AD84-B4F87F631B7C}" srcOrd="1" destOrd="0" presId="urn:microsoft.com/office/officeart/2008/layout/VerticalCurvedList"/>
    <dgm:cxn modelId="{ED25EA1F-FF78-4CF8-B430-623EE11D1986}" type="presParOf" srcId="{F08B2971-5B51-B04D-8049-0AD7E8D0839F}" destId="{AB379BC7-E707-5748-8BE8-0670A6365174}" srcOrd="2" destOrd="0" presId="urn:microsoft.com/office/officeart/2008/layout/VerticalCurvedList"/>
    <dgm:cxn modelId="{6405DEA9-53E1-4086-967F-B6B11E050568}" type="presParOf" srcId="{AB379BC7-E707-5748-8BE8-0670A6365174}" destId="{377382CD-1E73-FA48-BC57-ACD20D62240A}" srcOrd="0" destOrd="0" presId="urn:microsoft.com/office/officeart/2008/layout/VerticalCurvedList"/>
    <dgm:cxn modelId="{CFCF4618-3635-45A8-924E-0A5573DAB13E}" type="presParOf" srcId="{F08B2971-5B51-B04D-8049-0AD7E8D0839F}" destId="{A60358EC-494A-476E-B849-D4656BC314D7}" srcOrd="3" destOrd="0" presId="urn:microsoft.com/office/officeart/2008/layout/VerticalCurvedList"/>
    <dgm:cxn modelId="{E25DC245-C49E-4DDD-AB02-1E646471192A}" type="presParOf" srcId="{F08B2971-5B51-B04D-8049-0AD7E8D0839F}" destId="{445C475E-F6A8-425F-A4B7-76221EE3261C}" srcOrd="4" destOrd="0" presId="urn:microsoft.com/office/officeart/2008/layout/VerticalCurvedList"/>
    <dgm:cxn modelId="{5543911D-53F2-4518-B8F3-72024D64D095}" type="presParOf" srcId="{445C475E-F6A8-425F-A4B7-76221EE3261C}" destId="{0FD6C2A3-C290-438A-A7B6-070DA036111A}" srcOrd="0" destOrd="0" presId="urn:microsoft.com/office/officeart/2008/layout/VerticalCurvedList"/>
    <dgm:cxn modelId="{539476A9-2BCB-42AC-8B6E-5ED69AC0E71B}" type="presParOf" srcId="{F08B2971-5B51-B04D-8049-0AD7E8D0839F}" destId="{C97C7C08-9AB0-4807-9AA7-90C4451588BE}" srcOrd="5" destOrd="0" presId="urn:microsoft.com/office/officeart/2008/layout/VerticalCurvedList"/>
    <dgm:cxn modelId="{0DFB68D2-E0ED-4688-8CE3-37D29371D0B7}" type="presParOf" srcId="{F08B2971-5B51-B04D-8049-0AD7E8D0839F}" destId="{B25F3E91-F659-41F5-96A1-F72F3BBCE479}" srcOrd="6" destOrd="0" presId="urn:microsoft.com/office/officeart/2008/layout/VerticalCurvedList"/>
    <dgm:cxn modelId="{5D42E14E-9851-4183-A20B-76FB85097D84}" type="presParOf" srcId="{B25F3E91-F659-41F5-96A1-F72F3BBCE479}" destId="{3F768512-85FB-484A-9E22-7129A668D517}" srcOrd="0" destOrd="0" presId="urn:microsoft.com/office/officeart/2008/layout/VerticalCurvedList"/>
    <dgm:cxn modelId="{3A51137F-179B-4E4C-8602-2F7AAF4F17C7}" type="presParOf" srcId="{F08B2971-5B51-B04D-8049-0AD7E8D0839F}" destId="{640EFED5-6272-4B12-AC7B-C5B57384C84D}" srcOrd="7" destOrd="0" presId="urn:microsoft.com/office/officeart/2008/layout/VerticalCurvedList"/>
    <dgm:cxn modelId="{6F13F3C9-987E-487A-82E5-6A6CF5351C1E}" type="presParOf" srcId="{F08B2971-5B51-B04D-8049-0AD7E8D0839F}" destId="{9B3BAF31-7055-4445-AF09-4833EEE2333B}" srcOrd="8" destOrd="0" presId="urn:microsoft.com/office/officeart/2008/layout/VerticalCurvedList"/>
    <dgm:cxn modelId="{63A3D6E0-A93A-440E-9F68-9175A557569E}" type="presParOf" srcId="{9B3BAF31-7055-4445-AF09-4833EEE2333B}" destId="{8FDE6AB9-492F-D94A-B065-ABF11C83471E}" srcOrd="0" destOrd="0" presId="urn:microsoft.com/office/officeart/2008/layout/VerticalCurvedList"/>
    <dgm:cxn modelId="{FEBE651A-36E4-4DCD-B94F-3292284CD5D0}" type="presParOf" srcId="{F08B2971-5B51-B04D-8049-0AD7E8D0839F}" destId="{A450EC1A-FCC4-4485-94F6-85E09D8E9FDF}" srcOrd="9" destOrd="0" presId="urn:microsoft.com/office/officeart/2008/layout/VerticalCurvedList"/>
    <dgm:cxn modelId="{19D3C31D-A71B-4370-99F5-5953CEDA09DC}" type="presParOf" srcId="{F08B2971-5B51-B04D-8049-0AD7E8D0839F}" destId="{43FD734C-408B-4824-8496-202A1109FCF5}" srcOrd="10" destOrd="0" presId="urn:microsoft.com/office/officeart/2008/layout/VerticalCurvedList"/>
    <dgm:cxn modelId="{387E61B4-4E37-4CDF-B16B-D1D564C8C0A2}" type="presParOf" srcId="{43FD734C-408B-4824-8496-202A1109FCF5}" destId="{23647887-052A-044D-A3F1-E205E9BB658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376AC0-E8C9-4036-A55E-A59B4A11057E}"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F7F0C35C-C7D8-468A-A557-2214C1F14812}">
      <dgm:prSet phldrT="[Text]"/>
      <dgm:spPr/>
      <dgm:t>
        <a:bodyPr/>
        <a:lstStyle/>
        <a:p>
          <a:r>
            <a:rPr lang="en-US" dirty="0"/>
            <a:t>Vocabulary </a:t>
          </a:r>
          <a:r>
            <a:rPr lang="ka-GE" dirty="0"/>
            <a:t> ლექსიკა</a:t>
          </a:r>
          <a:endParaRPr lang="en-US" dirty="0"/>
        </a:p>
      </dgm:t>
    </dgm:pt>
    <dgm:pt modelId="{33A0B49C-73B4-4CFA-A33F-C7266B0BBB20}" type="parTrans" cxnId="{83ED0C7E-A0D1-42B3-B1D5-072CC42C096E}">
      <dgm:prSet/>
      <dgm:spPr/>
      <dgm:t>
        <a:bodyPr/>
        <a:lstStyle/>
        <a:p>
          <a:endParaRPr lang="en-US"/>
        </a:p>
      </dgm:t>
    </dgm:pt>
    <dgm:pt modelId="{62D39DF7-84DC-460C-A91F-0D94ADD31F13}" type="sibTrans" cxnId="{83ED0C7E-A0D1-42B3-B1D5-072CC42C096E}">
      <dgm:prSet/>
      <dgm:spPr/>
      <dgm:t>
        <a:bodyPr/>
        <a:lstStyle/>
        <a:p>
          <a:endParaRPr lang="en-US"/>
        </a:p>
      </dgm:t>
    </dgm:pt>
    <dgm:pt modelId="{B2104859-D8E7-41DE-8DC9-BD893938B4F5}">
      <dgm:prSet phldrT="[Text]" custT="1"/>
      <dgm:spPr/>
      <dgm:t>
        <a:bodyPr/>
        <a:lstStyle/>
        <a:p>
          <a:r>
            <a:rPr lang="en-US" sz="2000" dirty="0"/>
            <a:t>impatient</a:t>
          </a:r>
          <a:endParaRPr lang="ka-GE" sz="2000" dirty="0"/>
        </a:p>
        <a:p>
          <a:r>
            <a:rPr lang="ka-GE" sz="2000" dirty="0">
              <a:solidFill>
                <a:schemeClr val="bg1"/>
              </a:solidFill>
            </a:rPr>
            <a:t>(adj.)</a:t>
          </a:r>
          <a:endParaRPr lang="en-US" sz="2000" dirty="0"/>
        </a:p>
      </dgm:t>
    </dgm:pt>
    <dgm:pt modelId="{1B5F954E-B42D-4D3C-80B9-DCFDA5316E38}" type="parTrans" cxnId="{B8870147-2154-4322-811B-EAA9A826C3CB}">
      <dgm:prSet/>
      <dgm:spPr/>
      <dgm:t>
        <a:bodyPr/>
        <a:lstStyle/>
        <a:p>
          <a:endParaRPr lang="en-US" dirty="0"/>
        </a:p>
      </dgm:t>
    </dgm:pt>
    <dgm:pt modelId="{D4A92BF8-608D-4367-8192-146C246C06A3}" type="sibTrans" cxnId="{B8870147-2154-4322-811B-EAA9A826C3CB}">
      <dgm:prSet/>
      <dgm:spPr/>
      <dgm:t>
        <a:bodyPr/>
        <a:lstStyle/>
        <a:p>
          <a:endParaRPr lang="en-US"/>
        </a:p>
      </dgm:t>
    </dgm:pt>
    <dgm:pt modelId="{376B5DE4-1C3F-4A76-9B4A-98D21A4AF5F1}">
      <dgm:prSet phldrT="[Text]" custT="1"/>
      <dgm:spPr/>
      <dgm:t>
        <a:bodyPr/>
        <a:lstStyle/>
        <a:p>
          <a:r>
            <a:rPr lang="en-US" sz="2000" dirty="0"/>
            <a:t>silent</a:t>
          </a:r>
          <a:endParaRPr lang="ka-GE" sz="2000" dirty="0"/>
        </a:p>
        <a:p>
          <a:r>
            <a:rPr lang="ka-GE" sz="2000" dirty="0">
              <a:solidFill>
                <a:schemeClr val="bg1"/>
              </a:solidFill>
            </a:rPr>
            <a:t>(adj.)</a:t>
          </a:r>
          <a:endParaRPr lang="en-US" sz="2000" dirty="0"/>
        </a:p>
      </dgm:t>
    </dgm:pt>
    <dgm:pt modelId="{F2BB8BAE-DAB4-4B98-816D-DB487942119C}" type="parTrans" cxnId="{5A3FD2FC-2B44-4F88-9252-592D8D8C16DA}">
      <dgm:prSet/>
      <dgm:spPr/>
      <dgm:t>
        <a:bodyPr/>
        <a:lstStyle/>
        <a:p>
          <a:endParaRPr lang="en-US" dirty="0"/>
        </a:p>
      </dgm:t>
    </dgm:pt>
    <dgm:pt modelId="{00E075C7-8C4C-43D2-B02D-24742270C83A}" type="sibTrans" cxnId="{5A3FD2FC-2B44-4F88-9252-592D8D8C16DA}">
      <dgm:prSet/>
      <dgm:spPr/>
      <dgm:t>
        <a:bodyPr/>
        <a:lstStyle/>
        <a:p>
          <a:endParaRPr lang="en-US"/>
        </a:p>
      </dgm:t>
    </dgm:pt>
    <dgm:pt modelId="{564B5AE9-0D9D-41E1-85EF-4E23387872DA}">
      <dgm:prSet phldrT="[Text]" custT="1"/>
      <dgm:spPr/>
      <dgm:t>
        <a:bodyPr/>
        <a:lstStyle/>
        <a:p>
          <a:r>
            <a:rPr lang="ka-GE" sz="2000" dirty="0"/>
            <a:t>sociable</a:t>
          </a:r>
        </a:p>
        <a:p>
          <a:r>
            <a:rPr lang="ka-GE" sz="1800" dirty="0">
              <a:solidFill>
                <a:schemeClr val="bg1"/>
              </a:solidFill>
            </a:rPr>
            <a:t>(adj.)</a:t>
          </a:r>
          <a:endParaRPr lang="en-US" sz="1800" dirty="0"/>
        </a:p>
      </dgm:t>
    </dgm:pt>
    <dgm:pt modelId="{1F9360AC-45E0-44A5-8C41-F6C19EE3193A}" type="parTrans" cxnId="{BBDFEC68-6EC6-4E7F-BBC7-0D80C7F07A00}">
      <dgm:prSet/>
      <dgm:spPr/>
      <dgm:t>
        <a:bodyPr/>
        <a:lstStyle/>
        <a:p>
          <a:endParaRPr lang="en-US" dirty="0"/>
        </a:p>
      </dgm:t>
    </dgm:pt>
    <dgm:pt modelId="{42C9D4DD-CDB7-4E80-923E-11393013F4C1}" type="sibTrans" cxnId="{BBDFEC68-6EC6-4E7F-BBC7-0D80C7F07A00}">
      <dgm:prSet/>
      <dgm:spPr/>
      <dgm:t>
        <a:bodyPr/>
        <a:lstStyle/>
        <a:p>
          <a:endParaRPr lang="en-US"/>
        </a:p>
      </dgm:t>
    </dgm:pt>
    <dgm:pt modelId="{4FDEF11E-9C72-432F-B3D8-FCD5DE5891E8}">
      <dgm:prSet custScaleX="97649" custScaleY="99452" custRadScaleRad="128288" custRadScaleInc="-97461"/>
      <dgm:spPr/>
      <dgm:t>
        <a:bodyPr/>
        <a:lstStyle/>
        <a:p>
          <a:endParaRPr lang="en-US" dirty="0"/>
        </a:p>
      </dgm:t>
    </dgm:pt>
    <dgm:pt modelId="{1D06C00F-333E-444D-8F00-4F711968BCD6}" type="parTrans" cxnId="{7403A46D-4DC4-48CB-9DD1-C3849DEF280E}">
      <dgm:prSet/>
      <dgm:spPr/>
      <dgm:t>
        <a:bodyPr/>
        <a:lstStyle/>
        <a:p>
          <a:endParaRPr lang="en-US"/>
        </a:p>
      </dgm:t>
    </dgm:pt>
    <dgm:pt modelId="{63437E0B-8506-46C4-9265-F57D8BAF0614}" type="sibTrans" cxnId="{7403A46D-4DC4-48CB-9DD1-C3849DEF280E}">
      <dgm:prSet/>
      <dgm:spPr/>
      <dgm:t>
        <a:bodyPr/>
        <a:lstStyle/>
        <a:p>
          <a:endParaRPr lang="en-US"/>
        </a:p>
      </dgm:t>
    </dgm:pt>
    <dgm:pt modelId="{8554EEC2-EC10-4025-97F8-A5FC042645B2}">
      <dgm:prSet custScaleX="97649" custScaleY="99452" custRadScaleRad="112146" custRadScaleInc="-242079"/>
      <dgm:spPr/>
      <dgm:t>
        <a:bodyPr/>
        <a:lstStyle/>
        <a:p>
          <a:endParaRPr lang="en-US" dirty="0"/>
        </a:p>
      </dgm:t>
    </dgm:pt>
    <dgm:pt modelId="{E65268EC-A59E-4AD2-8F3B-6958256B9073}" type="parTrans" cxnId="{65498E40-858F-417C-BD1B-1F1356FD28FF}">
      <dgm:prSet/>
      <dgm:spPr/>
      <dgm:t>
        <a:bodyPr/>
        <a:lstStyle/>
        <a:p>
          <a:endParaRPr lang="en-US"/>
        </a:p>
      </dgm:t>
    </dgm:pt>
    <dgm:pt modelId="{8EC700F6-F7DF-4128-B7A7-A928F8AB7697}" type="sibTrans" cxnId="{65498E40-858F-417C-BD1B-1F1356FD28FF}">
      <dgm:prSet/>
      <dgm:spPr/>
      <dgm:t>
        <a:bodyPr/>
        <a:lstStyle/>
        <a:p>
          <a:endParaRPr lang="en-US"/>
        </a:p>
      </dgm:t>
    </dgm:pt>
    <dgm:pt modelId="{203223DE-F212-447D-A7CA-D12D17CD3979}">
      <dgm:prSet/>
      <dgm:spPr/>
      <dgm:t>
        <a:bodyPr/>
        <a:lstStyle/>
        <a:p>
          <a:endParaRPr lang="en-US" dirty="0"/>
        </a:p>
      </dgm:t>
    </dgm:pt>
    <dgm:pt modelId="{0D67284E-7C8B-46F1-90D8-2ADC2A714E90}" type="parTrans" cxnId="{D5DF5045-C7D9-47BC-BAEE-E9912B208337}">
      <dgm:prSet/>
      <dgm:spPr/>
      <dgm:t>
        <a:bodyPr/>
        <a:lstStyle/>
        <a:p>
          <a:endParaRPr lang="en-US"/>
        </a:p>
      </dgm:t>
    </dgm:pt>
    <dgm:pt modelId="{E9281E72-5523-495F-B93E-EE0C75992653}" type="sibTrans" cxnId="{D5DF5045-C7D9-47BC-BAEE-E9912B208337}">
      <dgm:prSet/>
      <dgm:spPr/>
      <dgm:t>
        <a:bodyPr/>
        <a:lstStyle/>
        <a:p>
          <a:endParaRPr lang="en-US"/>
        </a:p>
      </dgm:t>
    </dgm:pt>
    <dgm:pt modelId="{6E083CFA-8213-4CBA-AEFC-DCA8347DA2DF}">
      <dgm:prSet/>
      <dgm:spPr/>
      <dgm:t>
        <a:bodyPr/>
        <a:lstStyle/>
        <a:p>
          <a:endParaRPr lang="en-US" dirty="0"/>
        </a:p>
      </dgm:t>
    </dgm:pt>
    <dgm:pt modelId="{24634450-15E6-46FB-9A4C-17442E8D70B1}" type="parTrans" cxnId="{24782B9F-5A0D-4754-B65A-5F64E865A485}">
      <dgm:prSet/>
      <dgm:spPr/>
      <dgm:t>
        <a:bodyPr/>
        <a:lstStyle/>
        <a:p>
          <a:endParaRPr lang="en-US"/>
        </a:p>
      </dgm:t>
    </dgm:pt>
    <dgm:pt modelId="{D03DA982-9AF0-420D-A356-9BEE66C5D8AF}" type="sibTrans" cxnId="{24782B9F-5A0D-4754-B65A-5F64E865A485}">
      <dgm:prSet/>
      <dgm:spPr/>
      <dgm:t>
        <a:bodyPr/>
        <a:lstStyle/>
        <a:p>
          <a:endParaRPr lang="en-US"/>
        </a:p>
      </dgm:t>
    </dgm:pt>
    <dgm:pt modelId="{2EAE9508-7C36-4E72-A9AF-FB32E73024B5}">
      <dgm:prSet/>
      <dgm:spPr/>
      <dgm:t>
        <a:bodyPr/>
        <a:lstStyle/>
        <a:p>
          <a:endParaRPr lang="en-US" dirty="0"/>
        </a:p>
      </dgm:t>
    </dgm:pt>
    <dgm:pt modelId="{9A981F70-672F-4BF5-9589-57F770A643D8}" type="parTrans" cxnId="{3F770679-0ED1-43CA-81F9-96A476BF4D9B}">
      <dgm:prSet/>
      <dgm:spPr/>
      <dgm:t>
        <a:bodyPr/>
        <a:lstStyle/>
        <a:p>
          <a:endParaRPr lang="en-US"/>
        </a:p>
      </dgm:t>
    </dgm:pt>
    <dgm:pt modelId="{FB762A0D-95B7-41C7-98C7-19B9EBD034AD}" type="sibTrans" cxnId="{3F770679-0ED1-43CA-81F9-96A476BF4D9B}">
      <dgm:prSet/>
      <dgm:spPr/>
      <dgm:t>
        <a:bodyPr/>
        <a:lstStyle/>
        <a:p>
          <a:endParaRPr lang="en-US"/>
        </a:p>
      </dgm:t>
    </dgm:pt>
    <dgm:pt modelId="{FDBC8741-C1E7-48E0-8AB2-D2C3303F0B34}">
      <dgm:prSet/>
      <dgm:spPr/>
      <dgm:t>
        <a:bodyPr/>
        <a:lstStyle/>
        <a:p>
          <a:endParaRPr lang="en-US" dirty="0"/>
        </a:p>
      </dgm:t>
    </dgm:pt>
    <dgm:pt modelId="{CEE014D8-0914-4332-A050-EA6D3FCA396D}" type="parTrans" cxnId="{56D4C85F-7524-4CBF-98B3-B8DCA69B17C0}">
      <dgm:prSet/>
      <dgm:spPr/>
      <dgm:t>
        <a:bodyPr/>
        <a:lstStyle/>
        <a:p>
          <a:endParaRPr lang="en-US"/>
        </a:p>
      </dgm:t>
    </dgm:pt>
    <dgm:pt modelId="{D8CC92E9-8BD0-4699-AAFB-A0571B720BC6}" type="sibTrans" cxnId="{56D4C85F-7524-4CBF-98B3-B8DCA69B17C0}">
      <dgm:prSet/>
      <dgm:spPr/>
      <dgm:t>
        <a:bodyPr/>
        <a:lstStyle/>
        <a:p>
          <a:endParaRPr lang="en-US"/>
        </a:p>
      </dgm:t>
    </dgm:pt>
    <dgm:pt modelId="{18F99082-99FF-44C4-A138-46BFE8113404}">
      <dgm:prSet/>
      <dgm:spPr/>
      <dgm:t>
        <a:bodyPr/>
        <a:lstStyle/>
        <a:p>
          <a:endParaRPr lang="en-US" dirty="0"/>
        </a:p>
      </dgm:t>
    </dgm:pt>
    <dgm:pt modelId="{A48826C9-EE5C-4338-B9B0-3AFE6E06D493}" type="parTrans" cxnId="{0AB5C4B2-F470-4CF3-AAC1-F42C05F8EAA9}">
      <dgm:prSet/>
      <dgm:spPr/>
      <dgm:t>
        <a:bodyPr/>
        <a:lstStyle/>
        <a:p>
          <a:endParaRPr lang="en-US"/>
        </a:p>
      </dgm:t>
    </dgm:pt>
    <dgm:pt modelId="{987E1BA9-5476-4A9B-83D5-4821F31ACE44}" type="sibTrans" cxnId="{0AB5C4B2-F470-4CF3-AAC1-F42C05F8EAA9}">
      <dgm:prSet/>
      <dgm:spPr/>
      <dgm:t>
        <a:bodyPr/>
        <a:lstStyle/>
        <a:p>
          <a:endParaRPr lang="en-US"/>
        </a:p>
      </dgm:t>
    </dgm:pt>
    <dgm:pt modelId="{826541EC-910E-4BCB-B704-08A1AD6D968F}">
      <dgm:prSet/>
      <dgm:spPr/>
      <dgm:t>
        <a:bodyPr/>
        <a:lstStyle/>
        <a:p>
          <a:endParaRPr lang="en-US" dirty="0"/>
        </a:p>
      </dgm:t>
    </dgm:pt>
    <dgm:pt modelId="{9CEC4719-1114-4183-A9E6-1295DE07FB7C}" type="parTrans" cxnId="{95763EB4-0F0F-4077-80D6-12B5AD3D156F}">
      <dgm:prSet/>
      <dgm:spPr/>
      <dgm:t>
        <a:bodyPr/>
        <a:lstStyle/>
        <a:p>
          <a:endParaRPr lang="en-US"/>
        </a:p>
      </dgm:t>
    </dgm:pt>
    <dgm:pt modelId="{EB95DCFE-3AD9-439A-8AFB-E63F98A59922}" type="sibTrans" cxnId="{95763EB4-0F0F-4077-80D6-12B5AD3D156F}">
      <dgm:prSet/>
      <dgm:spPr/>
      <dgm:t>
        <a:bodyPr/>
        <a:lstStyle/>
        <a:p>
          <a:endParaRPr lang="en-US"/>
        </a:p>
      </dgm:t>
    </dgm:pt>
    <dgm:pt modelId="{C99C70E3-1247-4B33-8B23-055BCDDCE04F}">
      <dgm:prSet custScaleX="97649" custScaleY="99452" custRadScaleRad="112146" custRadScaleInc="-242079"/>
      <dgm:spPr/>
      <dgm:t>
        <a:bodyPr/>
        <a:lstStyle/>
        <a:p>
          <a:endParaRPr lang="en-US" dirty="0"/>
        </a:p>
      </dgm:t>
    </dgm:pt>
    <dgm:pt modelId="{0F102819-1CEA-48BE-A8CC-7932A208F046}" type="parTrans" cxnId="{2BA1C919-BB5D-45D1-8590-C392D271293A}">
      <dgm:prSet/>
      <dgm:spPr/>
      <dgm:t>
        <a:bodyPr/>
        <a:lstStyle/>
        <a:p>
          <a:endParaRPr lang="en-US"/>
        </a:p>
      </dgm:t>
    </dgm:pt>
    <dgm:pt modelId="{98A91176-2739-4FFC-A895-C7F43A5D349C}" type="sibTrans" cxnId="{2BA1C919-BB5D-45D1-8590-C392D271293A}">
      <dgm:prSet/>
      <dgm:spPr/>
      <dgm:t>
        <a:bodyPr/>
        <a:lstStyle/>
        <a:p>
          <a:endParaRPr lang="en-US"/>
        </a:p>
      </dgm:t>
    </dgm:pt>
    <dgm:pt modelId="{5DE919AD-12CE-4D7F-BF2C-7EADF13DD5BE}">
      <dgm:prSet phldrT="[Text]"/>
      <dgm:spPr/>
      <dgm:t>
        <a:bodyPr/>
        <a:lstStyle/>
        <a:p>
          <a:endParaRPr lang="en-US" dirty="0"/>
        </a:p>
      </dgm:t>
    </dgm:pt>
    <dgm:pt modelId="{60233677-ABF4-4AF6-8392-06AC49166954}" type="parTrans" cxnId="{C7E1302D-FC62-4A13-B50B-C7FB88189909}">
      <dgm:prSet/>
      <dgm:spPr/>
      <dgm:t>
        <a:bodyPr/>
        <a:lstStyle/>
        <a:p>
          <a:endParaRPr lang="en-US"/>
        </a:p>
      </dgm:t>
    </dgm:pt>
    <dgm:pt modelId="{F82FB79C-93D0-42CA-BFF7-9E24345BF190}" type="sibTrans" cxnId="{C7E1302D-FC62-4A13-B50B-C7FB88189909}">
      <dgm:prSet/>
      <dgm:spPr/>
      <dgm:t>
        <a:bodyPr/>
        <a:lstStyle/>
        <a:p>
          <a:endParaRPr lang="en-US"/>
        </a:p>
      </dgm:t>
    </dgm:pt>
    <dgm:pt modelId="{BE5E4C39-0175-405D-B417-177278A84DD4}">
      <dgm:prSet phldrT="[Text]"/>
      <dgm:spPr/>
      <dgm:t>
        <a:bodyPr/>
        <a:lstStyle/>
        <a:p>
          <a:endParaRPr lang="en-US" dirty="0"/>
        </a:p>
      </dgm:t>
    </dgm:pt>
    <dgm:pt modelId="{6992FE3C-3064-4748-8C4B-0E557C0F7CF2}" type="parTrans" cxnId="{8C0E8690-0FAC-4EC0-B9C3-B8819F168408}">
      <dgm:prSet/>
      <dgm:spPr/>
      <dgm:t>
        <a:bodyPr/>
        <a:lstStyle/>
        <a:p>
          <a:endParaRPr lang="en-US"/>
        </a:p>
      </dgm:t>
    </dgm:pt>
    <dgm:pt modelId="{6D79CC73-7ABC-429C-8E59-8EFD7D39EC50}" type="sibTrans" cxnId="{8C0E8690-0FAC-4EC0-B9C3-B8819F168408}">
      <dgm:prSet/>
      <dgm:spPr/>
      <dgm:t>
        <a:bodyPr/>
        <a:lstStyle/>
        <a:p>
          <a:endParaRPr lang="en-US"/>
        </a:p>
      </dgm:t>
    </dgm:pt>
    <dgm:pt modelId="{B5B3312F-3DAB-4D3D-B261-5ECCAE7E2B13}">
      <dgm:prSet custScaleX="115863" custScaleY="106209" custRadScaleRad="120233" custRadScaleInc="-52176"/>
      <dgm:spPr/>
      <dgm:t>
        <a:bodyPr/>
        <a:lstStyle/>
        <a:p>
          <a:endParaRPr lang="en-US" dirty="0"/>
        </a:p>
      </dgm:t>
    </dgm:pt>
    <dgm:pt modelId="{6A79DC97-3D13-4A1C-AC90-3B4A72213670}" type="parTrans" cxnId="{22C7FA36-6C53-4BAE-8800-D0D93801D42E}">
      <dgm:prSet/>
      <dgm:spPr/>
      <dgm:t>
        <a:bodyPr/>
        <a:lstStyle/>
        <a:p>
          <a:endParaRPr lang="en-US"/>
        </a:p>
      </dgm:t>
    </dgm:pt>
    <dgm:pt modelId="{4BF096BE-4CF2-4982-B7EA-1FC1EE3392F5}" type="sibTrans" cxnId="{22C7FA36-6C53-4BAE-8800-D0D93801D42E}">
      <dgm:prSet/>
      <dgm:spPr/>
      <dgm:t>
        <a:bodyPr/>
        <a:lstStyle/>
        <a:p>
          <a:endParaRPr lang="en-US"/>
        </a:p>
      </dgm:t>
    </dgm:pt>
    <dgm:pt modelId="{086D37A8-0887-4897-9CAD-0BD7B542CC55}">
      <dgm:prSet custScaleX="115863" custScaleY="106209" custRadScaleRad="120233" custRadScaleInc="-52176"/>
      <dgm:spPr/>
      <dgm:t>
        <a:bodyPr/>
        <a:lstStyle/>
        <a:p>
          <a:endParaRPr lang="en-US" dirty="0"/>
        </a:p>
      </dgm:t>
    </dgm:pt>
    <dgm:pt modelId="{2DD8EA2F-6003-46D7-9796-020C741C98CE}" type="parTrans" cxnId="{E538C33D-3BF7-4A85-B94A-EB757E58513A}">
      <dgm:prSet/>
      <dgm:spPr/>
      <dgm:t>
        <a:bodyPr/>
        <a:lstStyle/>
        <a:p>
          <a:endParaRPr lang="en-US"/>
        </a:p>
      </dgm:t>
    </dgm:pt>
    <dgm:pt modelId="{E353B8B5-C83F-4F6A-8347-903C9B7B61B6}" type="sibTrans" cxnId="{E538C33D-3BF7-4A85-B94A-EB757E58513A}">
      <dgm:prSet/>
      <dgm:spPr/>
      <dgm:t>
        <a:bodyPr/>
        <a:lstStyle/>
        <a:p>
          <a:endParaRPr lang="en-US"/>
        </a:p>
      </dgm:t>
    </dgm:pt>
    <dgm:pt modelId="{73BDA223-2ABD-466C-98B2-0EC023D0047E}">
      <dgm:prSet custScaleX="115863" custScaleY="106209" custRadScaleRad="120233" custRadScaleInc="-52176"/>
      <dgm:spPr/>
      <dgm:t>
        <a:bodyPr/>
        <a:lstStyle/>
        <a:p>
          <a:endParaRPr lang="en-US" dirty="0"/>
        </a:p>
      </dgm:t>
    </dgm:pt>
    <dgm:pt modelId="{6C2BF104-118D-4E1C-9A41-1DFABF9A70C3}" type="parTrans" cxnId="{B207B55F-FFF0-4C46-9C6E-22B8CD7DA20F}">
      <dgm:prSet/>
      <dgm:spPr/>
      <dgm:t>
        <a:bodyPr/>
        <a:lstStyle/>
        <a:p>
          <a:endParaRPr lang="en-US"/>
        </a:p>
      </dgm:t>
    </dgm:pt>
    <dgm:pt modelId="{84E6DD8B-0B8C-48FD-82C3-1E4A2AA05DDC}" type="sibTrans" cxnId="{B207B55F-FFF0-4C46-9C6E-22B8CD7DA20F}">
      <dgm:prSet/>
      <dgm:spPr/>
      <dgm:t>
        <a:bodyPr/>
        <a:lstStyle/>
        <a:p>
          <a:endParaRPr lang="en-US"/>
        </a:p>
      </dgm:t>
    </dgm:pt>
    <dgm:pt modelId="{AFBD7A70-CB8D-4ECC-8FF1-E227D6AAA348}">
      <dgm:prSet custScaleX="115863" custScaleY="106209" custRadScaleRad="120233" custRadScaleInc="-52176"/>
      <dgm:spPr/>
      <dgm:t>
        <a:bodyPr/>
        <a:lstStyle/>
        <a:p>
          <a:endParaRPr lang="en-US" dirty="0"/>
        </a:p>
      </dgm:t>
    </dgm:pt>
    <dgm:pt modelId="{936C80CC-67B8-4FCF-8BBA-673868D56C5D}" type="parTrans" cxnId="{7FB6F186-E2B9-478C-950C-B8BDF18DB0C1}">
      <dgm:prSet/>
      <dgm:spPr/>
      <dgm:t>
        <a:bodyPr/>
        <a:lstStyle/>
        <a:p>
          <a:endParaRPr lang="en-US"/>
        </a:p>
      </dgm:t>
    </dgm:pt>
    <dgm:pt modelId="{F1D483CA-8D7C-4295-AE19-CF0500F3FDE9}" type="sibTrans" cxnId="{7FB6F186-E2B9-478C-950C-B8BDF18DB0C1}">
      <dgm:prSet/>
      <dgm:spPr/>
      <dgm:t>
        <a:bodyPr/>
        <a:lstStyle/>
        <a:p>
          <a:endParaRPr lang="en-US"/>
        </a:p>
      </dgm:t>
    </dgm:pt>
    <dgm:pt modelId="{E9CDF8D5-F77C-40F6-8C25-D1BBE35BD9C5}">
      <dgm:prSet custScaleX="115863" custScaleY="106209" custRadScaleRad="120233" custRadScaleInc="-52176"/>
      <dgm:spPr/>
      <dgm:t>
        <a:bodyPr/>
        <a:lstStyle/>
        <a:p>
          <a:endParaRPr lang="en-US" dirty="0"/>
        </a:p>
      </dgm:t>
    </dgm:pt>
    <dgm:pt modelId="{C77ED19E-0EF3-4C48-8994-E8145D6E0909}" type="parTrans" cxnId="{3AA1C170-43F6-4739-8B4B-8286F7B4DB4B}">
      <dgm:prSet/>
      <dgm:spPr/>
      <dgm:t>
        <a:bodyPr/>
        <a:lstStyle/>
        <a:p>
          <a:endParaRPr lang="en-US"/>
        </a:p>
      </dgm:t>
    </dgm:pt>
    <dgm:pt modelId="{4F65FE56-4D9C-4C41-9428-F74FDE060FDC}" type="sibTrans" cxnId="{3AA1C170-43F6-4739-8B4B-8286F7B4DB4B}">
      <dgm:prSet/>
      <dgm:spPr/>
      <dgm:t>
        <a:bodyPr/>
        <a:lstStyle/>
        <a:p>
          <a:endParaRPr lang="en-US"/>
        </a:p>
      </dgm:t>
    </dgm:pt>
    <dgm:pt modelId="{C4D20306-E5FD-498F-A89B-37C67598C6C0}">
      <dgm:prSet custScaleX="109412" custScaleY="87470" custRadScaleRad="137248" custRadScaleInc="-169492"/>
      <dgm:spPr/>
      <dgm:t>
        <a:bodyPr/>
        <a:lstStyle/>
        <a:p>
          <a:endParaRPr lang="en-US" dirty="0"/>
        </a:p>
      </dgm:t>
    </dgm:pt>
    <dgm:pt modelId="{6B835F4C-85B5-41BE-9493-30FACE2AA768}" type="parTrans" cxnId="{2302C95F-7916-4FDB-938E-D11BA6F4A816}">
      <dgm:prSet/>
      <dgm:spPr/>
      <dgm:t>
        <a:bodyPr/>
        <a:lstStyle/>
        <a:p>
          <a:endParaRPr lang="en-US"/>
        </a:p>
      </dgm:t>
    </dgm:pt>
    <dgm:pt modelId="{53A7EE2F-701E-42C7-BBDC-0BD7061BE400}" type="sibTrans" cxnId="{2302C95F-7916-4FDB-938E-D11BA6F4A816}">
      <dgm:prSet/>
      <dgm:spPr/>
      <dgm:t>
        <a:bodyPr/>
        <a:lstStyle/>
        <a:p>
          <a:endParaRPr lang="en-US"/>
        </a:p>
      </dgm:t>
    </dgm:pt>
    <dgm:pt modelId="{D61B0DAC-E7AE-4600-A06F-E970A99B88BC}">
      <dgm:prSet custScaleX="109412" custScaleY="87470" custRadScaleRad="137248" custRadScaleInc="-169492"/>
      <dgm:spPr/>
      <dgm:t>
        <a:bodyPr/>
        <a:lstStyle/>
        <a:p>
          <a:endParaRPr lang="en-US" dirty="0"/>
        </a:p>
      </dgm:t>
    </dgm:pt>
    <dgm:pt modelId="{11CC03E5-4AAB-413A-B80A-25D9DDBA90AE}" type="parTrans" cxnId="{F59F908B-7135-4141-BF2A-0E4F39AC3E9B}">
      <dgm:prSet/>
      <dgm:spPr/>
      <dgm:t>
        <a:bodyPr/>
        <a:lstStyle/>
        <a:p>
          <a:endParaRPr lang="en-US"/>
        </a:p>
      </dgm:t>
    </dgm:pt>
    <dgm:pt modelId="{D2F6CCAE-C456-40D4-ADD4-B8363CB54071}" type="sibTrans" cxnId="{F59F908B-7135-4141-BF2A-0E4F39AC3E9B}">
      <dgm:prSet/>
      <dgm:spPr/>
      <dgm:t>
        <a:bodyPr/>
        <a:lstStyle/>
        <a:p>
          <a:endParaRPr lang="en-US"/>
        </a:p>
      </dgm:t>
    </dgm:pt>
    <dgm:pt modelId="{8A0F4ECF-0E2B-4765-A207-F60EB0487645}">
      <dgm:prSet/>
      <dgm:spPr/>
      <dgm:t>
        <a:bodyPr/>
        <a:lstStyle/>
        <a:p>
          <a:endParaRPr lang="en-US" dirty="0"/>
        </a:p>
      </dgm:t>
    </dgm:pt>
    <dgm:pt modelId="{3EE7E2CE-38DA-4500-8A49-5959C6331792}" type="parTrans" cxnId="{676B4AE7-CCF7-44B4-AA7C-09ABAF7A5F06}">
      <dgm:prSet/>
      <dgm:spPr/>
      <dgm:t>
        <a:bodyPr/>
        <a:lstStyle/>
        <a:p>
          <a:endParaRPr lang="en-US"/>
        </a:p>
      </dgm:t>
    </dgm:pt>
    <dgm:pt modelId="{6AF6CF35-455B-4077-9E55-745625F2AB70}" type="sibTrans" cxnId="{676B4AE7-CCF7-44B4-AA7C-09ABAF7A5F06}">
      <dgm:prSet/>
      <dgm:spPr/>
      <dgm:t>
        <a:bodyPr/>
        <a:lstStyle/>
        <a:p>
          <a:endParaRPr lang="en-US"/>
        </a:p>
      </dgm:t>
    </dgm:pt>
    <dgm:pt modelId="{67B703B6-6B4B-4587-8B53-FB0955594486}">
      <dgm:prSet phldrT="[Text]" custScaleX="133113" custRadScaleRad="120643" custRadScaleInc="-93180"/>
      <dgm:spPr/>
      <dgm:t>
        <a:bodyPr/>
        <a:lstStyle/>
        <a:p>
          <a:endParaRPr lang="en-US" dirty="0"/>
        </a:p>
      </dgm:t>
    </dgm:pt>
    <dgm:pt modelId="{CF7E1E16-5E03-40F7-84A3-B7E05E7F183D}" type="parTrans" cxnId="{AC1AF8E9-E8AE-46DF-9883-D4F3D74B4F21}">
      <dgm:prSet/>
      <dgm:spPr/>
      <dgm:t>
        <a:bodyPr/>
        <a:lstStyle/>
        <a:p>
          <a:endParaRPr lang="en-US"/>
        </a:p>
      </dgm:t>
    </dgm:pt>
    <dgm:pt modelId="{2485DD82-947B-46C8-B8C8-AFA61F1C966C}" type="sibTrans" cxnId="{AC1AF8E9-E8AE-46DF-9883-D4F3D74B4F21}">
      <dgm:prSet/>
      <dgm:spPr/>
      <dgm:t>
        <a:bodyPr/>
        <a:lstStyle/>
        <a:p>
          <a:endParaRPr lang="en-US"/>
        </a:p>
      </dgm:t>
    </dgm:pt>
    <dgm:pt modelId="{F4CD84A5-16E0-4A32-8259-9EE4397BA595}">
      <dgm:prSet phldrT="[Text]" custScaleX="133113" custRadScaleRad="120643" custRadScaleInc="-93180"/>
      <dgm:spPr/>
      <dgm:t>
        <a:bodyPr/>
        <a:lstStyle/>
        <a:p>
          <a:endParaRPr lang="en-US" dirty="0"/>
        </a:p>
      </dgm:t>
    </dgm:pt>
    <dgm:pt modelId="{D338E8FB-DDE9-4021-8D92-7C5DFB82ECB0}" type="parTrans" cxnId="{AEC06769-1CAC-41C3-B542-D34C371C0F41}">
      <dgm:prSet/>
      <dgm:spPr/>
      <dgm:t>
        <a:bodyPr/>
        <a:lstStyle/>
        <a:p>
          <a:endParaRPr lang="en-US"/>
        </a:p>
      </dgm:t>
    </dgm:pt>
    <dgm:pt modelId="{8B5625B9-6391-4DB2-86BF-89DB160006F5}" type="sibTrans" cxnId="{AEC06769-1CAC-41C3-B542-D34C371C0F41}">
      <dgm:prSet/>
      <dgm:spPr/>
      <dgm:t>
        <a:bodyPr/>
        <a:lstStyle/>
        <a:p>
          <a:endParaRPr lang="en-US"/>
        </a:p>
      </dgm:t>
    </dgm:pt>
    <dgm:pt modelId="{032ABF97-E3C1-4A95-B3DB-91F6C28C9BCB}">
      <dgm:prSet phldrT="[Text]" custScaleX="133113" custRadScaleRad="120643" custRadScaleInc="-93180"/>
      <dgm:spPr/>
      <dgm:t>
        <a:bodyPr/>
        <a:lstStyle/>
        <a:p>
          <a:endParaRPr lang="en-US" dirty="0"/>
        </a:p>
      </dgm:t>
    </dgm:pt>
    <dgm:pt modelId="{55CE9BF1-D8DF-4A35-9534-F069CFB9AE58}" type="parTrans" cxnId="{45658016-EF8A-4F90-9149-A7E2270CBFC6}">
      <dgm:prSet/>
      <dgm:spPr/>
      <dgm:t>
        <a:bodyPr/>
        <a:lstStyle/>
        <a:p>
          <a:endParaRPr lang="en-US"/>
        </a:p>
      </dgm:t>
    </dgm:pt>
    <dgm:pt modelId="{5A48EBC8-6F71-40CC-9972-499A93B1EAB4}" type="sibTrans" cxnId="{45658016-EF8A-4F90-9149-A7E2270CBFC6}">
      <dgm:prSet/>
      <dgm:spPr/>
      <dgm:t>
        <a:bodyPr/>
        <a:lstStyle/>
        <a:p>
          <a:endParaRPr lang="en-US"/>
        </a:p>
      </dgm:t>
    </dgm:pt>
    <dgm:pt modelId="{235BDE9E-44AF-4B01-858A-121764E2BE58}">
      <dgm:prSet phldrT="[Text]" custScaleX="133113" custRadScaleRad="120643" custRadScaleInc="-93180"/>
      <dgm:spPr/>
      <dgm:t>
        <a:bodyPr/>
        <a:lstStyle/>
        <a:p>
          <a:endParaRPr lang="en-US" dirty="0"/>
        </a:p>
      </dgm:t>
    </dgm:pt>
    <dgm:pt modelId="{69176223-D4B0-4045-9869-6AE163E03878}" type="parTrans" cxnId="{778A4940-10D0-45DE-8301-D33D97398195}">
      <dgm:prSet/>
      <dgm:spPr/>
      <dgm:t>
        <a:bodyPr/>
        <a:lstStyle/>
        <a:p>
          <a:endParaRPr lang="en-US"/>
        </a:p>
      </dgm:t>
    </dgm:pt>
    <dgm:pt modelId="{F5425D26-4965-42B0-ACB0-231039A4BC4F}" type="sibTrans" cxnId="{778A4940-10D0-45DE-8301-D33D97398195}">
      <dgm:prSet/>
      <dgm:spPr/>
      <dgm:t>
        <a:bodyPr/>
        <a:lstStyle/>
        <a:p>
          <a:endParaRPr lang="en-US"/>
        </a:p>
      </dgm:t>
    </dgm:pt>
    <dgm:pt modelId="{DE6EFA9A-E229-4372-A2FB-5D65EB6705FC}">
      <dgm:prSet phldrT="[Text]" custScaleX="155226" custScaleY="102778" custRadScaleRad="133776" custRadScaleInc="-135842"/>
      <dgm:spPr/>
      <dgm:t>
        <a:bodyPr/>
        <a:lstStyle/>
        <a:p>
          <a:endParaRPr lang="en-US" dirty="0"/>
        </a:p>
      </dgm:t>
    </dgm:pt>
    <dgm:pt modelId="{F23785B0-B03C-4F2B-A455-2686188DD05C}" type="parTrans" cxnId="{0F70B281-42CE-434E-B1A4-1D523080E3D5}">
      <dgm:prSet/>
      <dgm:spPr/>
      <dgm:t>
        <a:bodyPr/>
        <a:lstStyle/>
        <a:p>
          <a:endParaRPr lang="en-US"/>
        </a:p>
      </dgm:t>
    </dgm:pt>
    <dgm:pt modelId="{4A6491B7-5876-42DB-A70F-6520D6AD1743}" type="sibTrans" cxnId="{0F70B281-42CE-434E-B1A4-1D523080E3D5}">
      <dgm:prSet/>
      <dgm:spPr/>
      <dgm:t>
        <a:bodyPr/>
        <a:lstStyle/>
        <a:p>
          <a:endParaRPr lang="en-US"/>
        </a:p>
      </dgm:t>
    </dgm:pt>
    <dgm:pt modelId="{BB6DC0FF-0DBF-4AD3-A08D-5E55054AB9B7}">
      <dgm:prSet phldrT="[Text]" custT="1"/>
      <dgm:spPr/>
      <dgm:t>
        <a:bodyPr/>
        <a:lstStyle/>
        <a:p>
          <a:r>
            <a:rPr lang="en-US" sz="2000" dirty="0">
              <a:solidFill>
                <a:schemeClr val="bg1"/>
              </a:solidFill>
            </a:rPr>
            <a:t>enormous</a:t>
          </a:r>
          <a:r>
            <a:rPr lang="ka-GE" sz="2000" dirty="0">
              <a:solidFill>
                <a:schemeClr val="bg1"/>
              </a:solidFill>
            </a:rPr>
            <a:t> </a:t>
          </a:r>
        </a:p>
        <a:p>
          <a:r>
            <a:rPr lang="ka-GE" sz="2000" dirty="0">
              <a:solidFill>
                <a:schemeClr val="bg1"/>
              </a:solidFill>
            </a:rPr>
            <a:t>(</a:t>
          </a:r>
          <a:r>
            <a:rPr lang="en-US" sz="2000" dirty="0">
              <a:solidFill>
                <a:schemeClr val="bg1"/>
              </a:solidFill>
            </a:rPr>
            <a:t>adj.</a:t>
          </a:r>
          <a:r>
            <a:rPr lang="ka-GE" sz="2000" dirty="0">
              <a:solidFill>
                <a:schemeClr val="bg1"/>
              </a:solidFill>
            </a:rPr>
            <a:t>)</a:t>
          </a:r>
          <a:endParaRPr lang="en-US" sz="2000" dirty="0">
            <a:solidFill>
              <a:schemeClr val="bg1"/>
            </a:solidFill>
          </a:endParaRPr>
        </a:p>
      </dgm:t>
    </dgm:pt>
    <dgm:pt modelId="{E3FD6AE6-7D8C-44E4-B8FB-8644CED701F2}" type="parTrans" cxnId="{9883F1D2-B2EE-42E9-8B26-525DA74DF2A0}">
      <dgm:prSet/>
      <dgm:spPr/>
      <dgm:t>
        <a:bodyPr/>
        <a:lstStyle/>
        <a:p>
          <a:endParaRPr lang="en-US"/>
        </a:p>
      </dgm:t>
    </dgm:pt>
    <dgm:pt modelId="{68CAC920-E33D-4AC2-83ED-76496A56C34E}" type="sibTrans" cxnId="{9883F1D2-B2EE-42E9-8B26-525DA74DF2A0}">
      <dgm:prSet/>
      <dgm:spPr/>
      <dgm:t>
        <a:bodyPr/>
        <a:lstStyle/>
        <a:p>
          <a:endParaRPr lang="en-US"/>
        </a:p>
      </dgm:t>
    </dgm:pt>
    <dgm:pt modelId="{0091D858-5A71-EC4A-B0D2-B07FE25244EA}">
      <dgm:prSet phldrT="[Text]" custT="1"/>
      <dgm:spPr/>
      <dgm:t>
        <a:bodyPr/>
        <a:lstStyle/>
        <a:p>
          <a:r>
            <a:rPr lang="en-US" sz="2000" dirty="0"/>
            <a:t>sophisticated</a:t>
          </a:r>
          <a:endParaRPr lang="ka-GE" sz="2000" dirty="0"/>
        </a:p>
        <a:p>
          <a:r>
            <a:rPr lang="ka-GE" sz="2000" dirty="0">
              <a:solidFill>
                <a:schemeClr val="bg1"/>
              </a:solidFill>
            </a:rPr>
            <a:t>(adj.)</a:t>
          </a:r>
          <a:endParaRPr lang="en-US" sz="2000" dirty="0"/>
        </a:p>
      </dgm:t>
    </dgm:pt>
    <dgm:pt modelId="{66D4B033-122C-424C-8FB8-FA160C5E5734}" type="parTrans" cxnId="{9FBF208B-E70E-9641-8FBF-6E90156F69C7}">
      <dgm:prSet/>
      <dgm:spPr/>
      <dgm:t>
        <a:bodyPr/>
        <a:lstStyle/>
        <a:p>
          <a:endParaRPr lang="en-US"/>
        </a:p>
      </dgm:t>
    </dgm:pt>
    <dgm:pt modelId="{E1ABA399-ECA6-9049-971D-CFF8F094CBC6}" type="sibTrans" cxnId="{9FBF208B-E70E-9641-8FBF-6E90156F69C7}">
      <dgm:prSet/>
      <dgm:spPr/>
      <dgm:t>
        <a:bodyPr/>
        <a:lstStyle/>
        <a:p>
          <a:endParaRPr lang="en-US"/>
        </a:p>
      </dgm:t>
    </dgm:pt>
    <dgm:pt modelId="{1F4A3BDA-3522-0245-88F5-90480C91911F}">
      <dgm:prSet phldrT="[Text]" custT="1"/>
      <dgm:spPr/>
      <dgm:t>
        <a:bodyPr/>
        <a:lstStyle/>
        <a:p>
          <a:r>
            <a:rPr lang="en-US" sz="2000" dirty="0"/>
            <a:t>flexible</a:t>
          </a:r>
          <a:endParaRPr lang="ka-GE" sz="2000" dirty="0"/>
        </a:p>
        <a:p>
          <a:r>
            <a:rPr lang="ka-GE" sz="2000" dirty="0">
              <a:solidFill>
                <a:schemeClr val="bg1"/>
              </a:solidFill>
            </a:rPr>
            <a:t>(adj.)</a:t>
          </a:r>
          <a:endParaRPr lang="ka-GE" sz="2000" dirty="0"/>
        </a:p>
      </dgm:t>
    </dgm:pt>
    <dgm:pt modelId="{A97679A2-2203-0345-9680-92484185993B}" type="parTrans" cxnId="{51255D5B-ABFF-0D44-BD70-7FD16DBD51AD}">
      <dgm:prSet/>
      <dgm:spPr/>
      <dgm:t>
        <a:bodyPr/>
        <a:lstStyle/>
        <a:p>
          <a:endParaRPr lang="en-US"/>
        </a:p>
      </dgm:t>
    </dgm:pt>
    <dgm:pt modelId="{1E406C12-245F-7342-93D5-4512A7353179}" type="sibTrans" cxnId="{51255D5B-ABFF-0D44-BD70-7FD16DBD51AD}">
      <dgm:prSet/>
      <dgm:spPr/>
      <dgm:t>
        <a:bodyPr/>
        <a:lstStyle/>
        <a:p>
          <a:endParaRPr lang="en-US"/>
        </a:p>
      </dgm:t>
    </dgm:pt>
    <dgm:pt modelId="{CAE2AEBE-C7AB-BB48-8DB7-6C6E218BFBE8}">
      <dgm:prSet phldrT="[Text]" custT="1"/>
      <dgm:spPr/>
      <dgm:t>
        <a:bodyPr/>
        <a:lstStyle/>
        <a:p>
          <a:r>
            <a:rPr lang="en-US" sz="2000" dirty="0"/>
            <a:t>adaptable</a:t>
          </a:r>
          <a:endParaRPr lang="ka-GE" sz="2000" dirty="0"/>
        </a:p>
        <a:p>
          <a:r>
            <a:rPr lang="ka-GE" sz="2000" dirty="0">
              <a:solidFill>
                <a:schemeClr val="bg1"/>
              </a:solidFill>
            </a:rPr>
            <a:t>(adj.)</a:t>
          </a:r>
          <a:endParaRPr lang="en-US" sz="2000" dirty="0"/>
        </a:p>
      </dgm:t>
    </dgm:pt>
    <dgm:pt modelId="{44E190A3-878A-D946-95D0-D291590BDBE5}" type="parTrans" cxnId="{6CB2CF76-F3A3-A44C-A724-A90EBAB39B15}">
      <dgm:prSet/>
      <dgm:spPr/>
      <dgm:t>
        <a:bodyPr/>
        <a:lstStyle/>
        <a:p>
          <a:endParaRPr lang="en-US"/>
        </a:p>
      </dgm:t>
    </dgm:pt>
    <dgm:pt modelId="{714E6AAD-B248-144F-9A2F-8CB74A54B1D4}" type="sibTrans" cxnId="{6CB2CF76-F3A3-A44C-A724-A90EBAB39B15}">
      <dgm:prSet/>
      <dgm:spPr/>
      <dgm:t>
        <a:bodyPr/>
        <a:lstStyle/>
        <a:p>
          <a:endParaRPr lang="en-US"/>
        </a:p>
      </dgm:t>
    </dgm:pt>
    <dgm:pt modelId="{FB151A69-068C-4834-B6A7-57760C7C67A9}" type="pres">
      <dgm:prSet presAssocID="{0C376AC0-E8C9-4036-A55E-A59B4A11057E}" presName="cycle" presStyleCnt="0">
        <dgm:presLayoutVars>
          <dgm:chMax val="1"/>
          <dgm:dir/>
          <dgm:animLvl val="ctr"/>
          <dgm:resizeHandles val="exact"/>
        </dgm:presLayoutVars>
      </dgm:prSet>
      <dgm:spPr/>
      <dgm:t>
        <a:bodyPr/>
        <a:lstStyle/>
        <a:p>
          <a:endParaRPr lang="en-US"/>
        </a:p>
      </dgm:t>
    </dgm:pt>
    <dgm:pt modelId="{AA4BEADE-365D-46E3-89CB-1A4EF2D0A85F}" type="pres">
      <dgm:prSet presAssocID="{F7F0C35C-C7D8-468A-A557-2214C1F14812}" presName="centerShape" presStyleLbl="node0" presStyleIdx="0" presStyleCnt="1" custScaleX="112093" custScaleY="92102" custLinFactNeighborX="2573" custLinFactNeighborY="-10026"/>
      <dgm:spPr/>
      <dgm:t>
        <a:bodyPr/>
        <a:lstStyle/>
        <a:p>
          <a:endParaRPr lang="en-US"/>
        </a:p>
      </dgm:t>
    </dgm:pt>
    <dgm:pt modelId="{10AEF670-5D14-4356-9567-E36E6B4E1C43}" type="pres">
      <dgm:prSet presAssocID="{1B5F954E-B42D-4D3C-80B9-DCFDA5316E38}" presName="Name9" presStyleLbl="parChTrans1D2" presStyleIdx="0" presStyleCnt="7"/>
      <dgm:spPr/>
      <dgm:t>
        <a:bodyPr/>
        <a:lstStyle/>
        <a:p>
          <a:endParaRPr lang="en-US"/>
        </a:p>
      </dgm:t>
    </dgm:pt>
    <dgm:pt modelId="{046D36D8-556B-418D-AE6C-DA055F2683A5}" type="pres">
      <dgm:prSet presAssocID="{1B5F954E-B42D-4D3C-80B9-DCFDA5316E38}" presName="connTx" presStyleLbl="parChTrans1D2" presStyleIdx="0" presStyleCnt="7"/>
      <dgm:spPr/>
      <dgm:t>
        <a:bodyPr/>
        <a:lstStyle/>
        <a:p>
          <a:endParaRPr lang="en-US"/>
        </a:p>
      </dgm:t>
    </dgm:pt>
    <dgm:pt modelId="{DC97B75A-3B39-404A-89D7-1BBCFDBA119C}" type="pres">
      <dgm:prSet presAssocID="{B2104859-D8E7-41DE-8DC9-BD893938B4F5}" presName="node" presStyleLbl="node1" presStyleIdx="0" presStyleCnt="7" custScaleX="112321" custScaleY="86857" custRadScaleRad="108419" custRadScaleInc="-5444">
        <dgm:presLayoutVars>
          <dgm:bulletEnabled val="1"/>
        </dgm:presLayoutVars>
      </dgm:prSet>
      <dgm:spPr/>
      <dgm:t>
        <a:bodyPr/>
        <a:lstStyle/>
        <a:p>
          <a:endParaRPr lang="en-US"/>
        </a:p>
      </dgm:t>
    </dgm:pt>
    <dgm:pt modelId="{0AAD1F38-F793-4B4D-A7C1-0EB0E5E96D0E}" type="pres">
      <dgm:prSet presAssocID="{E3FD6AE6-7D8C-44E4-B8FB-8644CED701F2}" presName="Name9" presStyleLbl="parChTrans1D2" presStyleIdx="1" presStyleCnt="7"/>
      <dgm:spPr/>
      <dgm:t>
        <a:bodyPr/>
        <a:lstStyle/>
        <a:p>
          <a:endParaRPr lang="en-US"/>
        </a:p>
      </dgm:t>
    </dgm:pt>
    <dgm:pt modelId="{5E1F2C9F-848F-4D4A-BF3E-1D0CCC125647}" type="pres">
      <dgm:prSet presAssocID="{E3FD6AE6-7D8C-44E4-B8FB-8644CED701F2}" presName="connTx" presStyleLbl="parChTrans1D2" presStyleIdx="1" presStyleCnt="7"/>
      <dgm:spPr/>
      <dgm:t>
        <a:bodyPr/>
        <a:lstStyle/>
        <a:p>
          <a:endParaRPr lang="en-US"/>
        </a:p>
      </dgm:t>
    </dgm:pt>
    <dgm:pt modelId="{10AC0CE8-C76A-4293-98D6-75BC8E255D61}" type="pres">
      <dgm:prSet presAssocID="{BB6DC0FF-0DBF-4AD3-A08D-5E55054AB9B7}" presName="node" presStyleLbl="node1" presStyleIdx="1" presStyleCnt="7" custScaleX="119322" custScaleY="87248" custRadScaleRad="145161" custRadScaleInc="15275">
        <dgm:presLayoutVars>
          <dgm:bulletEnabled val="1"/>
        </dgm:presLayoutVars>
      </dgm:prSet>
      <dgm:spPr/>
      <dgm:t>
        <a:bodyPr/>
        <a:lstStyle/>
        <a:p>
          <a:endParaRPr lang="en-US"/>
        </a:p>
      </dgm:t>
    </dgm:pt>
    <dgm:pt modelId="{F7956D89-C625-44FD-919E-833C2148F4B6}" type="pres">
      <dgm:prSet presAssocID="{F2BB8BAE-DAB4-4B98-816D-DB487942119C}" presName="Name9" presStyleLbl="parChTrans1D2" presStyleIdx="2" presStyleCnt="7"/>
      <dgm:spPr/>
      <dgm:t>
        <a:bodyPr/>
        <a:lstStyle/>
        <a:p>
          <a:endParaRPr lang="en-US"/>
        </a:p>
      </dgm:t>
    </dgm:pt>
    <dgm:pt modelId="{3FA89C93-D942-4B07-A057-B5A70186894F}" type="pres">
      <dgm:prSet presAssocID="{F2BB8BAE-DAB4-4B98-816D-DB487942119C}" presName="connTx" presStyleLbl="parChTrans1D2" presStyleIdx="2" presStyleCnt="7"/>
      <dgm:spPr/>
      <dgm:t>
        <a:bodyPr/>
        <a:lstStyle/>
        <a:p>
          <a:endParaRPr lang="en-US"/>
        </a:p>
      </dgm:t>
    </dgm:pt>
    <dgm:pt modelId="{13FC3DFA-EC65-4A8E-AF70-4B93C9A027EC}" type="pres">
      <dgm:prSet presAssocID="{376B5DE4-1C3F-4A76-9B4A-98D21A4AF5F1}" presName="node" presStyleLbl="node1" presStyleIdx="2" presStyleCnt="7" custScaleX="112580" custScaleY="92606" custRadScaleRad="125402" custRadScaleInc="-52805">
        <dgm:presLayoutVars>
          <dgm:bulletEnabled val="1"/>
        </dgm:presLayoutVars>
      </dgm:prSet>
      <dgm:spPr/>
      <dgm:t>
        <a:bodyPr/>
        <a:lstStyle/>
        <a:p>
          <a:endParaRPr lang="en-US"/>
        </a:p>
      </dgm:t>
    </dgm:pt>
    <dgm:pt modelId="{7507E8EF-F7FD-4F42-9B76-2931ACD1B0F3}" type="pres">
      <dgm:prSet presAssocID="{44E190A3-878A-D946-95D0-D291590BDBE5}" presName="Name9" presStyleLbl="parChTrans1D2" presStyleIdx="3" presStyleCnt="7"/>
      <dgm:spPr/>
      <dgm:t>
        <a:bodyPr/>
        <a:lstStyle/>
        <a:p>
          <a:endParaRPr lang="en-US"/>
        </a:p>
      </dgm:t>
    </dgm:pt>
    <dgm:pt modelId="{CF848386-1DA2-2648-B5C1-D63784480129}" type="pres">
      <dgm:prSet presAssocID="{44E190A3-878A-D946-95D0-D291590BDBE5}" presName="connTx" presStyleLbl="parChTrans1D2" presStyleIdx="3" presStyleCnt="7"/>
      <dgm:spPr/>
      <dgm:t>
        <a:bodyPr/>
        <a:lstStyle/>
        <a:p>
          <a:endParaRPr lang="en-US"/>
        </a:p>
      </dgm:t>
    </dgm:pt>
    <dgm:pt modelId="{13FDC16C-7E63-8946-AB71-12307393C60A}" type="pres">
      <dgm:prSet presAssocID="{CAE2AEBE-C7AB-BB48-8DB7-6C6E218BFBE8}" presName="node" presStyleLbl="node1" presStyleIdx="3" presStyleCnt="7" custScaleX="125898" custScaleY="86275" custRadScaleRad="121307" custRadScaleInc="-113588">
        <dgm:presLayoutVars>
          <dgm:bulletEnabled val="1"/>
        </dgm:presLayoutVars>
      </dgm:prSet>
      <dgm:spPr/>
      <dgm:t>
        <a:bodyPr/>
        <a:lstStyle/>
        <a:p>
          <a:endParaRPr lang="en-US"/>
        </a:p>
      </dgm:t>
    </dgm:pt>
    <dgm:pt modelId="{8ADCA6E1-BC1B-4191-8E83-4251D3746691}" type="pres">
      <dgm:prSet presAssocID="{1F9360AC-45E0-44A5-8C41-F6C19EE3193A}" presName="Name9" presStyleLbl="parChTrans1D2" presStyleIdx="4" presStyleCnt="7"/>
      <dgm:spPr/>
      <dgm:t>
        <a:bodyPr/>
        <a:lstStyle/>
        <a:p>
          <a:endParaRPr lang="en-US"/>
        </a:p>
      </dgm:t>
    </dgm:pt>
    <dgm:pt modelId="{A51102EC-9D4E-485F-A497-84E1A3EC595C}" type="pres">
      <dgm:prSet presAssocID="{1F9360AC-45E0-44A5-8C41-F6C19EE3193A}" presName="connTx" presStyleLbl="parChTrans1D2" presStyleIdx="4" presStyleCnt="7"/>
      <dgm:spPr/>
      <dgm:t>
        <a:bodyPr/>
        <a:lstStyle/>
        <a:p>
          <a:endParaRPr lang="en-US"/>
        </a:p>
      </dgm:t>
    </dgm:pt>
    <dgm:pt modelId="{6CD2F0FC-8650-4840-826A-24AB96447FF8}" type="pres">
      <dgm:prSet presAssocID="{564B5AE9-0D9D-41E1-85EF-4E23387872DA}" presName="node" presStyleLbl="node1" presStyleIdx="4" presStyleCnt="7" custScaleX="133850" custScaleY="84260" custRadScaleRad="79150" custRadScaleInc="-47141">
        <dgm:presLayoutVars>
          <dgm:bulletEnabled val="1"/>
        </dgm:presLayoutVars>
      </dgm:prSet>
      <dgm:spPr/>
      <dgm:t>
        <a:bodyPr/>
        <a:lstStyle/>
        <a:p>
          <a:endParaRPr lang="en-US"/>
        </a:p>
      </dgm:t>
    </dgm:pt>
    <dgm:pt modelId="{F6E6A533-22C7-7048-B16C-ECA8EF9E444E}" type="pres">
      <dgm:prSet presAssocID="{66D4B033-122C-424C-8FB8-FA160C5E5734}" presName="Name9" presStyleLbl="parChTrans1D2" presStyleIdx="5" presStyleCnt="7"/>
      <dgm:spPr/>
      <dgm:t>
        <a:bodyPr/>
        <a:lstStyle/>
        <a:p>
          <a:endParaRPr lang="en-US"/>
        </a:p>
      </dgm:t>
    </dgm:pt>
    <dgm:pt modelId="{CA30F42F-1AAE-C240-8986-DF853BD4AD43}" type="pres">
      <dgm:prSet presAssocID="{66D4B033-122C-424C-8FB8-FA160C5E5734}" presName="connTx" presStyleLbl="parChTrans1D2" presStyleIdx="5" presStyleCnt="7"/>
      <dgm:spPr/>
      <dgm:t>
        <a:bodyPr/>
        <a:lstStyle/>
        <a:p>
          <a:endParaRPr lang="en-US"/>
        </a:p>
      </dgm:t>
    </dgm:pt>
    <dgm:pt modelId="{AA3366D3-A3A8-164E-9EE6-24F3504E2CB3}" type="pres">
      <dgm:prSet presAssocID="{0091D858-5A71-EC4A-B0D2-B07FE25244EA}" presName="node" presStyleLbl="node1" presStyleIdx="5" presStyleCnt="7" custScaleX="126344" custScaleY="83363" custRadScaleRad="123376" custRadScaleInc="7389">
        <dgm:presLayoutVars>
          <dgm:bulletEnabled val="1"/>
        </dgm:presLayoutVars>
      </dgm:prSet>
      <dgm:spPr/>
      <dgm:t>
        <a:bodyPr/>
        <a:lstStyle/>
        <a:p>
          <a:endParaRPr lang="en-US"/>
        </a:p>
      </dgm:t>
    </dgm:pt>
    <dgm:pt modelId="{6C7F054C-7782-9F4E-815E-6B806E4C3C90}" type="pres">
      <dgm:prSet presAssocID="{A97679A2-2203-0345-9680-92484185993B}" presName="Name9" presStyleLbl="parChTrans1D2" presStyleIdx="6" presStyleCnt="7"/>
      <dgm:spPr/>
      <dgm:t>
        <a:bodyPr/>
        <a:lstStyle/>
        <a:p>
          <a:endParaRPr lang="en-US"/>
        </a:p>
      </dgm:t>
    </dgm:pt>
    <dgm:pt modelId="{93883168-2023-7F4A-A983-EEC141EDD307}" type="pres">
      <dgm:prSet presAssocID="{A97679A2-2203-0345-9680-92484185993B}" presName="connTx" presStyleLbl="parChTrans1D2" presStyleIdx="6" presStyleCnt="7"/>
      <dgm:spPr/>
      <dgm:t>
        <a:bodyPr/>
        <a:lstStyle/>
        <a:p>
          <a:endParaRPr lang="en-US"/>
        </a:p>
      </dgm:t>
    </dgm:pt>
    <dgm:pt modelId="{4A320BF0-B6F2-D948-9B8A-2C13B4082630}" type="pres">
      <dgm:prSet presAssocID="{1F4A3BDA-3522-0245-88F5-90480C91911F}" presName="node" presStyleLbl="node1" presStyleIdx="6" presStyleCnt="7" custScaleX="113292" custScaleY="89674" custRadScaleRad="137550" custRadScaleInc="-25950">
        <dgm:presLayoutVars>
          <dgm:bulletEnabled val="1"/>
        </dgm:presLayoutVars>
      </dgm:prSet>
      <dgm:spPr/>
      <dgm:t>
        <a:bodyPr/>
        <a:lstStyle/>
        <a:p>
          <a:endParaRPr lang="en-US"/>
        </a:p>
      </dgm:t>
    </dgm:pt>
  </dgm:ptLst>
  <dgm:cxnLst>
    <dgm:cxn modelId="{6CB2CF76-F3A3-A44C-A724-A90EBAB39B15}" srcId="{F7F0C35C-C7D8-468A-A557-2214C1F14812}" destId="{CAE2AEBE-C7AB-BB48-8DB7-6C6E218BFBE8}" srcOrd="3" destOrd="0" parTransId="{44E190A3-878A-D946-95D0-D291590BDBE5}" sibTransId="{714E6AAD-B248-144F-9A2F-8CB74A54B1D4}"/>
    <dgm:cxn modelId="{D653D06F-B3FD-4B9D-B0E4-90BA98B77D84}" type="presOf" srcId="{F2BB8BAE-DAB4-4B98-816D-DB487942119C}" destId="{F7956D89-C625-44FD-919E-833C2148F4B6}" srcOrd="0" destOrd="0" presId="urn:microsoft.com/office/officeart/2005/8/layout/radial1"/>
    <dgm:cxn modelId="{E647E2CB-C532-004F-80B9-88D21E580F27}" type="presOf" srcId="{44E190A3-878A-D946-95D0-D291590BDBE5}" destId="{CF848386-1DA2-2648-B5C1-D63784480129}" srcOrd="1" destOrd="0" presId="urn:microsoft.com/office/officeart/2005/8/layout/radial1"/>
    <dgm:cxn modelId="{55D4B8E2-9167-45DF-918E-F4944B68D43D}" type="presOf" srcId="{1B5F954E-B42D-4D3C-80B9-DCFDA5316E38}" destId="{046D36D8-556B-418D-AE6C-DA055F2683A5}" srcOrd="1" destOrd="0" presId="urn:microsoft.com/office/officeart/2005/8/layout/radial1"/>
    <dgm:cxn modelId="{BBDFEC68-6EC6-4E7F-BBC7-0D80C7F07A00}" srcId="{F7F0C35C-C7D8-468A-A557-2214C1F14812}" destId="{564B5AE9-0D9D-41E1-85EF-4E23387872DA}" srcOrd="4" destOrd="0" parTransId="{1F9360AC-45E0-44A5-8C41-F6C19EE3193A}" sibTransId="{42C9D4DD-CDB7-4E80-923E-11393013F4C1}"/>
    <dgm:cxn modelId="{56D4C85F-7524-4CBF-98B3-B8DCA69B17C0}" srcId="{0C376AC0-E8C9-4036-A55E-A59B4A11057E}" destId="{FDBC8741-C1E7-48E0-8AB2-D2C3303F0B34}" srcOrd="6" destOrd="0" parTransId="{CEE014D8-0914-4332-A050-EA6D3FCA396D}" sibTransId="{D8CC92E9-8BD0-4699-AAFB-A0571B720BC6}"/>
    <dgm:cxn modelId="{9FBF208B-E70E-9641-8FBF-6E90156F69C7}" srcId="{F7F0C35C-C7D8-468A-A557-2214C1F14812}" destId="{0091D858-5A71-EC4A-B0D2-B07FE25244EA}" srcOrd="5" destOrd="0" parTransId="{66D4B033-122C-424C-8FB8-FA160C5E5734}" sibTransId="{E1ABA399-ECA6-9049-971D-CFF8F094CBC6}"/>
    <dgm:cxn modelId="{DFB75F86-2BB6-B042-80DB-E1C2310BE1E6}" type="presOf" srcId="{CAE2AEBE-C7AB-BB48-8DB7-6C6E218BFBE8}" destId="{13FDC16C-7E63-8946-AB71-12307393C60A}" srcOrd="0" destOrd="0" presId="urn:microsoft.com/office/officeart/2005/8/layout/radial1"/>
    <dgm:cxn modelId="{0E2E6D4E-444B-4A6F-BBEE-7034BAE4EB6C}" type="presOf" srcId="{E3FD6AE6-7D8C-44E4-B8FB-8644CED701F2}" destId="{0AAD1F38-F793-4B4D-A7C1-0EB0E5E96D0E}" srcOrd="0" destOrd="0" presId="urn:microsoft.com/office/officeart/2005/8/layout/radial1"/>
    <dgm:cxn modelId="{E538C33D-3BF7-4A85-B94A-EB757E58513A}" srcId="{0C376AC0-E8C9-4036-A55E-A59B4A11057E}" destId="{086D37A8-0887-4897-9CAD-0BD7B542CC55}" srcOrd="13" destOrd="0" parTransId="{2DD8EA2F-6003-46D7-9796-020C741C98CE}" sibTransId="{E353B8B5-C83F-4F6A-8347-903C9B7B61B6}"/>
    <dgm:cxn modelId="{51255D5B-ABFF-0D44-BD70-7FD16DBD51AD}" srcId="{F7F0C35C-C7D8-468A-A557-2214C1F14812}" destId="{1F4A3BDA-3522-0245-88F5-90480C91911F}" srcOrd="6" destOrd="0" parTransId="{A97679A2-2203-0345-9680-92484185993B}" sibTransId="{1E406C12-245F-7342-93D5-4512A7353179}"/>
    <dgm:cxn modelId="{6665CE9B-3C1C-405B-B265-99FDC9689F15}" type="presOf" srcId="{0C376AC0-E8C9-4036-A55E-A59B4A11057E}" destId="{FB151A69-068C-4834-B6A7-57760C7C67A9}" srcOrd="0" destOrd="0" presId="urn:microsoft.com/office/officeart/2005/8/layout/radial1"/>
    <dgm:cxn modelId="{5A3FD2FC-2B44-4F88-9252-592D8D8C16DA}" srcId="{F7F0C35C-C7D8-468A-A557-2214C1F14812}" destId="{376B5DE4-1C3F-4A76-9B4A-98D21A4AF5F1}" srcOrd="2" destOrd="0" parTransId="{F2BB8BAE-DAB4-4B98-816D-DB487942119C}" sibTransId="{00E075C7-8C4C-43D2-B02D-24742270C83A}"/>
    <dgm:cxn modelId="{5BF9ABFE-3EB2-4CD2-96C0-F6CEF8FA31A4}" type="presOf" srcId="{376B5DE4-1C3F-4A76-9B4A-98D21A4AF5F1}" destId="{13FC3DFA-EC65-4A8E-AF70-4B93C9A027EC}" srcOrd="0" destOrd="0" presId="urn:microsoft.com/office/officeart/2005/8/layout/radial1"/>
    <dgm:cxn modelId="{42105046-ECBB-43F6-9F0D-084A3E292625}" type="presOf" srcId="{BB6DC0FF-0DBF-4AD3-A08D-5E55054AB9B7}" destId="{10AC0CE8-C76A-4293-98D6-75BC8E255D61}" srcOrd="0" destOrd="0" presId="urn:microsoft.com/office/officeart/2005/8/layout/radial1"/>
    <dgm:cxn modelId="{7403A46D-4DC4-48CB-9DD1-C3849DEF280E}" srcId="{0C376AC0-E8C9-4036-A55E-A59B4A11057E}" destId="{4FDEF11E-9C72-432F-B3D8-FCD5DE5891E8}" srcOrd="1" destOrd="0" parTransId="{1D06C00F-333E-444D-8F00-4F711968BCD6}" sibTransId="{63437E0B-8506-46C4-9265-F57D8BAF0614}"/>
    <dgm:cxn modelId="{2BA1C919-BB5D-45D1-8590-C392D271293A}" srcId="{0C376AC0-E8C9-4036-A55E-A59B4A11057E}" destId="{C99C70E3-1247-4B33-8B23-055BCDDCE04F}" srcOrd="9" destOrd="0" parTransId="{0F102819-1CEA-48BE-A8CC-7932A208F046}" sibTransId="{98A91176-2739-4FFC-A895-C7F43A5D349C}"/>
    <dgm:cxn modelId="{45658016-EF8A-4F90-9149-A7E2270CBFC6}" srcId="{0C376AC0-E8C9-4036-A55E-A59B4A11057E}" destId="{032ABF97-E3C1-4A95-B3DB-91F6C28C9BCB}" srcOrd="22" destOrd="0" parTransId="{55CE9BF1-D8DF-4A35-9534-F069CFB9AE58}" sibTransId="{5A48EBC8-6F71-40CC-9972-499A93B1EAB4}"/>
    <dgm:cxn modelId="{AC1AF8E9-E8AE-46DF-9883-D4F3D74B4F21}" srcId="{0C376AC0-E8C9-4036-A55E-A59B4A11057E}" destId="{67B703B6-6B4B-4587-8B53-FB0955594486}" srcOrd="20" destOrd="0" parTransId="{CF7E1E16-5E03-40F7-84A3-B7E05E7F183D}" sibTransId="{2485DD82-947B-46C8-B8C8-AFA61F1C966C}"/>
    <dgm:cxn modelId="{24782B9F-5A0D-4754-B65A-5F64E865A485}" srcId="{0C376AC0-E8C9-4036-A55E-A59B4A11057E}" destId="{6E083CFA-8213-4CBA-AEFC-DCA8347DA2DF}" srcOrd="4" destOrd="0" parTransId="{24634450-15E6-46FB-9A4C-17442E8D70B1}" sibTransId="{D03DA982-9AF0-420D-A356-9BEE66C5D8AF}"/>
    <dgm:cxn modelId="{6BAC39DB-6182-0646-9FF9-DBF3BAB21384}" type="presOf" srcId="{A97679A2-2203-0345-9680-92484185993B}" destId="{93883168-2023-7F4A-A983-EEC141EDD307}" srcOrd="1" destOrd="0" presId="urn:microsoft.com/office/officeart/2005/8/layout/radial1"/>
    <dgm:cxn modelId="{65498E40-858F-417C-BD1B-1F1356FD28FF}" srcId="{0C376AC0-E8C9-4036-A55E-A59B4A11057E}" destId="{8554EEC2-EC10-4025-97F8-A5FC042645B2}" srcOrd="2" destOrd="0" parTransId="{E65268EC-A59E-4AD2-8F3B-6958256B9073}" sibTransId="{8EC700F6-F7DF-4128-B7A7-A928F8AB7697}"/>
    <dgm:cxn modelId="{8556DECC-80CE-4214-B29B-7F27E274B188}" type="presOf" srcId="{564B5AE9-0D9D-41E1-85EF-4E23387872DA}" destId="{6CD2F0FC-8650-4840-826A-24AB96447FF8}" srcOrd="0" destOrd="0" presId="urn:microsoft.com/office/officeart/2005/8/layout/radial1"/>
    <dgm:cxn modelId="{94B5D930-6433-4D59-A4A1-660ABB32B2BA}" type="presOf" srcId="{B2104859-D8E7-41DE-8DC9-BD893938B4F5}" destId="{DC97B75A-3B39-404A-89D7-1BBCFDBA119C}" srcOrd="0" destOrd="0" presId="urn:microsoft.com/office/officeart/2005/8/layout/radial1"/>
    <dgm:cxn modelId="{0F70B281-42CE-434E-B1A4-1D523080E3D5}" srcId="{0C376AC0-E8C9-4036-A55E-A59B4A11057E}" destId="{DE6EFA9A-E229-4372-A2FB-5D65EB6705FC}" srcOrd="24" destOrd="0" parTransId="{F23785B0-B03C-4F2B-A455-2686188DD05C}" sibTransId="{4A6491B7-5876-42DB-A70F-6520D6AD1743}"/>
    <dgm:cxn modelId="{72669464-CEAD-F04A-8BB3-7A60B36E4087}" type="presOf" srcId="{66D4B033-122C-424C-8FB8-FA160C5E5734}" destId="{CA30F42F-1AAE-C240-8986-DF853BD4AD43}" srcOrd="1" destOrd="0" presId="urn:microsoft.com/office/officeart/2005/8/layout/radial1"/>
    <dgm:cxn modelId="{676B4AE7-CCF7-44B4-AA7C-09ABAF7A5F06}" srcId="{0C376AC0-E8C9-4036-A55E-A59B4A11057E}" destId="{8A0F4ECF-0E2B-4765-A207-F60EB0487645}" srcOrd="19" destOrd="0" parTransId="{3EE7E2CE-38DA-4500-8A49-5959C6331792}" sibTransId="{6AF6CF35-455B-4077-9E55-745625F2AB70}"/>
    <dgm:cxn modelId="{3F770679-0ED1-43CA-81F9-96A476BF4D9B}" srcId="{0C376AC0-E8C9-4036-A55E-A59B4A11057E}" destId="{2EAE9508-7C36-4E72-A9AF-FB32E73024B5}" srcOrd="5" destOrd="0" parTransId="{9A981F70-672F-4BF5-9589-57F770A643D8}" sibTransId="{FB762A0D-95B7-41C7-98C7-19B9EBD034AD}"/>
    <dgm:cxn modelId="{A55D1A84-914B-430B-9DC1-4BD080CDFD1F}" type="presOf" srcId="{F7F0C35C-C7D8-468A-A557-2214C1F14812}" destId="{AA4BEADE-365D-46E3-89CB-1A4EF2D0A85F}" srcOrd="0" destOrd="0" presId="urn:microsoft.com/office/officeart/2005/8/layout/radial1"/>
    <dgm:cxn modelId="{79308533-6F41-024E-9745-013710E9D0C1}" type="presOf" srcId="{0091D858-5A71-EC4A-B0D2-B07FE25244EA}" destId="{AA3366D3-A3A8-164E-9EE6-24F3504E2CB3}" srcOrd="0" destOrd="0" presId="urn:microsoft.com/office/officeart/2005/8/layout/radial1"/>
    <dgm:cxn modelId="{6AD1F7DE-31A2-8249-9390-F411872C62DE}" type="presOf" srcId="{1F4A3BDA-3522-0245-88F5-90480C91911F}" destId="{4A320BF0-B6F2-D948-9B8A-2C13B4082630}" srcOrd="0" destOrd="0" presId="urn:microsoft.com/office/officeart/2005/8/layout/radial1"/>
    <dgm:cxn modelId="{009A894B-CFD8-4831-B025-E2696355C4DD}" type="presOf" srcId="{F2BB8BAE-DAB4-4B98-816D-DB487942119C}" destId="{3FA89C93-D942-4B07-A057-B5A70186894F}" srcOrd="1" destOrd="0" presId="urn:microsoft.com/office/officeart/2005/8/layout/radial1"/>
    <dgm:cxn modelId="{0AB5C4B2-F470-4CF3-AAC1-F42C05F8EAA9}" srcId="{0C376AC0-E8C9-4036-A55E-A59B4A11057E}" destId="{18F99082-99FF-44C4-A138-46BFE8113404}" srcOrd="7" destOrd="0" parTransId="{A48826C9-EE5C-4338-B9B0-3AFE6E06D493}" sibTransId="{987E1BA9-5476-4A9B-83D5-4821F31ACE44}"/>
    <dgm:cxn modelId="{B207B55F-FFF0-4C46-9C6E-22B8CD7DA20F}" srcId="{0C376AC0-E8C9-4036-A55E-A59B4A11057E}" destId="{73BDA223-2ABD-466C-98B2-0EC023D0047E}" srcOrd="14" destOrd="0" parTransId="{6C2BF104-118D-4E1C-9A41-1DFABF9A70C3}" sibTransId="{84E6DD8B-0B8C-48FD-82C3-1E4A2AA05DDC}"/>
    <dgm:cxn modelId="{95763EB4-0F0F-4077-80D6-12B5AD3D156F}" srcId="{0C376AC0-E8C9-4036-A55E-A59B4A11057E}" destId="{826541EC-910E-4BCB-B704-08A1AD6D968F}" srcOrd="8" destOrd="0" parTransId="{9CEC4719-1114-4183-A9E6-1295DE07FB7C}" sibTransId="{EB95DCFE-3AD9-439A-8AFB-E63F98A59922}"/>
    <dgm:cxn modelId="{F59F908B-7135-4141-BF2A-0E4F39AC3E9B}" srcId="{0C376AC0-E8C9-4036-A55E-A59B4A11057E}" destId="{D61B0DAC-E7AE-4600-A06F-E970A99B88BC}" srcOrd="18" destOrd="0" parTransId="{11CC03E5-4AAB-413A-B80A-25D9DDBA90AE}" sibTransId="{D2F6CCAE-C456-40D4-ADD4-B8363CB54071}"/>
    <dgm:cxn modelId="{A7578E9F-DDAD-4E7A-9DBA-AD87223AC453}" type="presOf" srcId="{E3FD6AE6-7D8C-44E4-B8FB-8644CED701F2}" destId="{5E1F2C9F-848F-4D4A-BF3E-1D0CCC125647}" srcOrd="1" destOrd="0" presId="urn:microsoft.com/office/officeart/2005/8/layout/radial1"/>
    <dgm:cxn modelId="{8C0E8690-0FAC-4EC0-B9C3-B8819F168408}" srcId="{0C376AC0-E8C9-4036-A55E-A59B4A11057E}" destId="{BE5E4C39-0175-405D-B417-177278A84DD4}" srcOrd="11" destOrd="0" parTransId="{6992FE3C-3064-4748-8C4B-0E557C0F7CF2}" sibTransId="{6D79CC73-7ABC-429C-8E59-8EFD7D39EC50}"/>
    <dgm:cxn modelId="{778A4940-10D0-45DE-8301-D33D97398195}" srcId="{0C376AC0-E8C9-4036-A55E-A59B4A11057E}" destId="{235BDE9E-44AF-4B01-858A-121764E2BE58}" srcOrd="23" destOrd="0" parTransId="{69176223-D4B0-4045-9869-6AE163E03878}" sibTransId="{F5425D26-4965-42B0-ACB0-231039A4BC4F}"/>
    <dgm:cxn modelId="{22C7FA36-6C53-4BAE-8800-D0D93801D42E}" srcId="{0C376AC0-E8C9-4036-A55E-A59B4A11057E}" destId="{B5B3312F-3DAB-4D3D-B261-5ECCAE7E2B13}" srcOrd="12" destOrd="0" parTransId="{6A79DC97-3D13-4A1C-AC90-3B4A72213670}" sibTransId="{4BF096BE-4CF2-4982-B7EA-1FC1EE3392F5}"/>
    <dgm:cxn modelId="{AEC06769-1CAC-41C3-B542-D34C371C0F41}" srcId="{0C376AC0-E8C9-4036-A55E-A59B4A11057E}" destId="{F4CD84A5-16E0-4A32-8259-9EE4397BA595}" srcOrd="21" destOrd="0" parTransId="{D338E8FB-DDE9-4021-8D92-7C5DFB82ECB0}" sibTransId="{8B5625B9-6391-4DB2-86BF-89DB160006F5}"/>
    <dgm:cxn modelId="{B8870147-2154-4322-811B-EAA9A826C3CB}" srcId="{F7F0C35C-C7D8-468A-A557-2214C1F14812}" destId="{B2104859-D8E7-41DE-8DC9-BD893938B4F5}" srcOrd="0" destOrd="0" parTransId="{1B5F954E-B42D-4D3C-80B9-DCFDA5316E38}" sibTransId="{D4A92BF8-608D-4367-8192-146C246C06A3}"/>
    <dgm:cxn modelId="{38778F32-C26C-9D4C-8114-2FB50F22167D}" type="presOf" srcId="{44E190A3-878A-D946-95D0-D291590BDBE5}" destId="{7507E8EF-F7FD-4F42-9B76-2931ACD1B0F3}" srcOrd="0" destOrd="0" presId="urn:microsoft.com/office/officeart/2005/8/layout/radial1"/>
    <dgm:cxn modelId="{D5DF5045-C7D9-47BC-BAEE-E9912B208337}" srcId="{0C376AC0-E8C9-4036-A55E-A59B4A11057E}" destId="{203223DE-F212-447D-A7CA-D12D17CD3979}" srcOrd="3" destOrd="0" parTransId="{0D67284E-7C8B-46F1-90D8-2ADC2A714E90}" sibTransId="{E9281E72-5523-495F-B93E-EE0C75992653}"/>
    <dgm:cxn modelId="{9883F1D2-B2EE-42E9-8B26-525DA74DF2A0}" srcId="{F7F0C35C-C7D8-468A-A557-2214C1F14812}" destId="{BB6DC0FF-0DBF-4AD3-A08D-5E55054AB9B7}" srcOrd="1" destOrd="0" parTransId="{E3FD6AE6-7D8C-44E4-B8FB-8644CED701F2}" sibTransId="{68CAC920-E33D-4AC2-83ED-76496A56C34E}"/>
    <dgm:cxn modelId="{0BF7E5A0-55AB-480C-AF1C-30E3A5FDFA1A}" type="presOf" srcId="{1F9360AC-45E0-44A5-8C41-F6C19EE3193A}" destId="{8ADCA6E1-BC1B-4191-8E83-4251D3746691}" srcOrd="0" destOrd="0" presId="urn:microsoft.com/office/officeart/2005/8/layout/radial1"/>
    <dgm:cxn modelId="{83ED0C7E-A0D1-42B3-B1D5-072CC42C096E}" srcId="{0C376AC0-E8C9-4036-A55E-A59B4A11057E}" destId="{F7F0C35C-C7D8-468A-A557-2214C1F14812}" srcOrd="0" destOrd="0" parTransId="{33A0B49C-73B4-4CFA-A33F-C7266B0BBB20}" sibTransId="{62D39DF7-84DC-460C-A91F-0D94ADD31F13}"/>
    <dgm:cxn modelId="{C7E1302D-FC62-4A13-B50B-C7FB88189909}" srcId="{0C376AC0-E8C9-4036-A55E-A59B4A11057E}" destId="{5DE919AD-12CE-4D7F-BF2C-7EADF13DD5BE}" srcOrd="10" destOrd="0" parTransId="{60233677-ABF4-4AF6-8392-06AC49166954}" sibTransId="{F82FB79C-93D0-42CA-BFF7-9E24345BF190}"/>
    <dgm:cxn modelId="{F63501C0-7780-41A9-84FD-212B2DD51F52}" type="presOf" srcId="{1B5F954E-B42D-4D3C-80B9-DCFDA5316E38}" destId="{10AEF670-5D14-4356-9567-E36E6B4E1C43}" srcOrd="0" destOrd="0" presId="urn:microsoft.com/office/officeart/2005/8/layout/radial1"/>
    <dgm:cxn modelId="{7FB6F186-E2B9-478C-950C-B8BDF18DB0C1}" srcId="{0C376AC0-E8C9-4036-A55E-A59B4A11057E}" destId="{AFBD7A70-CB8D-4ECC-8FF1-E227D6AAA348}" srcOrd="15" destOrd="0" parTransId="{936C80CC-67B8-4FCF-8BBA-673868D56C5D}" sibTransId="{F1D483CA-8D7C-4295-AE19-CF0500F3FDE9}"/>
    <dgm:cxn modelId="{36F4D98F-47F0-3A46-A03E-9D9E244A3141}" type="presOf" srcId="{A97679A2-2203-0345-9680-92484185993B}" destId="{6C7F054C-7782-9F4E-815E-6B806E4C3C90}" srcOrd="0" destOrd="0" presId="urn:microsoft.com/office/officeart/2005/8/layout/radial1"/>
    <dgm:cxn modelId="{1381E4F0-6E45-4B45-9C3A-57E05AA29941}" type="presOf" srcId="{1F9360AC-45E0-44A5-8C41-F6C19EE3193A}" destId="{A51102EC-9D4E-485F-A497-84E1A3EC595C}" srcOrd="1" destOrd="0" presId="urn:microsoft.com/office/officeart/2005/8/layout/radial1"/>
    <dgm:cxn modelId="{3AA1C170-43F6-4739-8B4B-8286F7B4DB4B}" srcId="{0C376AC0-E8C9-4036-A55E-A59B4A11057E}" destId="{E9CDF8D5-F77C-40F6-8C25-D1BBE35BD9C5}" srcOrd="16" destOrd="0" parTransId="{C77ED19E-0EF3-4C48-8994-E8145D6E0909}" sibTransId="{4F65FE56-4D9C-4C41-9428-F74FDE060FDC}"/>
    <dgm:cxn modelId="{2302C95F-7916-4FDB-938E-D11BA6F4A816}" srcId="{0C376AC0-E8C9-4036-A55E-A59B4A11057E}" destId="{C4D20306-E5FD-498F-A89B-37C67598C6C0}" srcOrd="17" destOrd="0" parTransId="{6B835F4C-85B5-41BE-9493-30FACE2AA768}" sibTransId="{53A7EE2F-701E-42C7-BBDC-0BD7061BE400}"/>
    <dgm:cxn modelId="{3BBCD869-CC1E-8C44-B87C-02314096821D}" type="presOf" srcId="{66D4B033-122C-424C-8FB8-FA160C5E5734}" destId="{F6E6A533-22C7-7048-B16C-ECA8EF9E444E}" srcOrd="0" destOrd="0" presId="urn:microsoft.com/office/officeart/2005/8/layout/radial1"/>
    <dgm:cxn modelId="{73EF7CBF-B4E6-4BF1-9897-5C4639CC9533}" type="presParOf" srcId="{FB151A69-068C-4834-B6A7-57760C7C67A9}" destId="{AA4BEADE-365D-46E3-89CB-1A4EF2D0A85F}" srcOrd="0" destOrd="0" presId="urn:microsoft.com/office/officeart/2005/8/layout/radial1"/>
    <dgm:cxn modelId="{FF0079ED-7DB6-470E-AA4A-BA4F7ADDB9DB}" type="presParOf" srcId="{FB151A69-068C-4834-B6A7-57760C7C67A9}" destId="{10AEF670-5D14-4356-9567-E36E6B4E1C43}" srcOrd="1" destOrd="0" presId="urn:microsoft.com/office/officeart/2005/8/layout/radial1"/>
    <dgm:cxn modelId="{EB8E9FC1-A934-45DA-828E-BD446C06D60F}" type="presParOf" srcId="{10AEF670-5D14-4356-9567-E36E6B4E1C43}" destId="{046D36D8-556B-418D-AE6C-DA055F2683A5}" srcOrd="0" destOrd="0" presId="urn:microsoft.com/office/officeart/2005/8/layout/radial1"/>
    <dgm:cxn modelId="{2E73122C-7546-4327-B3A7-CEF765D8CCB4}" type="presParOf" srcId="{FB151A69-068C-4834-B6A7-57760C7C67A9}" destId="{DC97B75A-3B39-404A-89D7-1BBCFDBA119C}" srcOrd="2" destOrd="0" presId="urn:microsoft.com/office/officeart/2005/8/layout/radial1"/>
    <dgm:cxn modelId="{59162363-3C9F-484F-A72B-0A3A195883B5}" type="presParOf" srcId="{FB151A69-068C-4834-B6A7-57760C7C67A9}" destId="{0AAD1F38-F793-4B4D-A7C1-0EB0E5E96D0E}" srcOrd="3" destOrd="0" presId="urn:microsoft.com/office/officeart/2005/8/layout/radial1"/>
    <dgm:cxn modelId="{7D36A736-26D3-4677-B093-3F2D0B64738E}" type="presParOf" srcId="{0AAD1F38-F793-4B4D-A7C1-0EB0E5E96D0E}" destId="{5E1F2C9F-848F-4D4A-BF3E-1D0CCC125647}" srcOrd="0" destOrd="0" presId="urn:microsoft.com/office/officeart/2005/8/layout/radial1"/>
    <dgm:cxn modelId="{1BD71BA4-69AA-4711-A779-604C617B1D7C}" type="presParOf" srcId="{FB151A69-068C-4834-B6A7-57760C7C67A9}" destId="{10AC0CE8-C76A-4293-98D6-75BC8E255D61}" srcOrd="4" destOrd="0" presId="urn:microsoft.com/office/officeart/2005/8/layout/radial1"/>
    <dgm:cxn modelId="{7F0F9942-1270-4F52-849A-C4DEBDE4B8CC}" type="presParOf" srcId="{FB151A69-068C-4834-B6A7-57760C7C67A9}" destId="{F7956D89-C625-44FD-919E-833C2148F4B6}" srcOrd="5" destOrd="0" presId="urn:microsoft.com/office/officeart/2005/8/layout/radial1"/>
    <dgm:cxn modelId="{824C6566-986E-4A4E-AEB9-A83CF66512AF}" type="presParOf" srcId="{F7956D89-C625-44FD-919E-833C2148F4B6}" destId="{3FA89C93-D942-4B07-A057-B5A70186894F}" srcOrd="0" destOrd="0" presId="urn:microsoft.com/office/officeart/2005/8/layout/radial1"/>
    <dgm:cxn modelId="{BD2CC8D8-81AB-4980-B028-7D3F2FCE9A2B}" type="presParOf" srcId="{FB151A69-068C-4834-B6A7-57760C7C67A9}" destId="{13FC3DFA-EC65-4A8E-AF70-4B93C9A027EC}" srcOrd="6" destOrd="0" presId="urn:microsoft.com/office/officeart/2005/8/layout/radial1"/>
    <dgm:cxn modelId="{84A51839-406F-5849-A71E-5D45AFA68D93}" type="presParOf" srcId="{FB151A69-068C-4834-B6A7-57760C7C67A9}" destId="{7507E8EF-F7FD-4F42-9B76-2931ACD1B0F3}" srcOrd="7" destOrd="0" presId="urn:microsoft.com/office/officeart/2005/8/layout/radial1"/>
    <dgm:cxn modelId="{1AB9CB3D-CB17-274F-B190-B0B9C5130C4E}" type="presParOf" srcId="{7507E8EF-F7FD-4F42-9B76-2931ACD1B0F3}" destId="{CF848386-1DA2-2648-B5C1-D63784480129}" srcOrd="0" destOrd="0" presId="urn:microsoft.com/office/officeart/2005/8/layout/radial1"/>
    <dgm:cxn modelId="{AAF109CF-0C7D-2444-9B4A-0492B0527BEF}" type="presParOf" srcId="{FB151A69-068C-4834-B6A7-57760C7C67A9}" destId="{13FDC16C-7E63-8946-AB71-12307393C60A}" srcOrd="8" destOrd="0" presId="urn:microsoft.com/office/officeart/2005/8/layout/radial1"/>
    <dgm:cxn modelId="{F4E9E52A-3590-4A23-88C9-6BAE13F15FF0}" type="presParOf" srcId="{FB151A69-068C-4834-B6A7-57760C7C67A9}" destId="{8ADCA6E1-BC1B-4191-8E83-4251D3746691}" srcOrd="9" destOrd="0" presId="urn:microsoft.com/office/officeart/2005/8/layout/radial1"/>
    <dgm:cxn modelId="{F6FE67A5-6C4F-4BA1-B08B-469224C798B4}" type="presParOf" srcId="{8ADCA6E1-BC1B-4191-8E83-4251D3746691}" destId="{A51102EC-9D4E-485F-A497-84E1A3EC595C}" srcOrd="0" destOrd="0" presId="urn:microsoft.com/office/officeart/2005/8/layout/radial1"/>
    <dgm:cxn modelId="{06F8236A-4707-4ABA-A5DF-E09F7776F7D4}" type="presParOf" srcId="{FB151A69-068C-4834-B6A7-57760C7C67A9}" destId="{6CD2F0FC-8650-4840-826A-24AB96447FF8}" srcOrd="10" destOrd="0" presId="urn:microsoft.com/office/officeart/2005/8/layout/radial1"/>
    <dgm:cxn modelId="{FDADBCDC-A285-F443-9C1A-A67A75459109}" type="presParOf" srcId="{FB151A69-068C-4834-B6A7-57760C7C67A9}" destId="{F6E6A533-22C7-7048-B16C-ECA8EF9E444E}" srcOrd="11" destOrd="0" presId="urn:microsoft.com/office/officeart/2005/8/layout/radial1"/>
    <dgm:cxn modelId="{4F327369-E7B5-5F45-ADFA-B6C3E9157A67}" type="presParOf" srcId="{F6E6A533-22C7-7048-B16C-ECA8EF9E444E}" destId="{CA30F42F-1AAE-C240-8986-DF853BD4AD43}" srcOrd="0" destOrd="0" presId="urn:microsoft.com/office/officeart/2005/8/layout/radial1"/>
    <dgm:cxn modelId="{384F6CBE-864A-AF45-862E-888F4CFE25DA}" type="presParOf" srcId="{FB151A69-068C-4834-B6A7-57760C7C67A9}" destId="{AA3366D3-A3A8-164E-9EE6-24F3504E2CB3}" srcOrd="12" destOrd="0" presId="urn:microsoft.com/office/officeart/2005/8/layout/radial1"/>
    <dgm:cxn modelId="{71F8FD6E-6505-E94B-A6BB-0B77CD3425C3}" type="presParOf" srcId="{FB151A69-068C-4834-B6A7-57760C7C67A9}" destId="{6C7F054C-7782-9F4E-815E-6B806E4C3C90}" srcOrd="13" destOrd="0" presId="urn:microsoft.com/office/officeart/2005/8/layout/radial1"/>
    <dgm:cxn modelId="{7791A14A-FC95-C448-BFD9-78AE0F552A6C}" type="presParOf" srcId="{6C7F054C-7782-9F4E-815E-6B806E4C3C90}" destId="{93883168-2023-7F4A-A983-EEC141EDD307}" srcOrd="0" destOrd="0" presId="urn:microsoft.com/office/officeart/2005/8/layout/radial1"/>
    <dgm:cxn modelId="{9470E60D-4549-9645-8FA4-5D745B0F50FC}" type="presParOf" srcId="{FB151A69-068C-4834-B6A7-57760C7C67A9}" destId="{4A320BF0-B6F2-D948-9B8A-2C13B4082630}" srcOrd="1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376AC0-E8C9-4036-A55E-A59B4A11057E}"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F7F0C35C-C7D8-468A-A557-2214C1F14812}">
      <dgm:prSet phldrT="[Text]"/>
      <dgm:spPr/>
      <dgm:t>
        <a:bodyPr/>
        <a:lstStyle/>
        <a:p>
          <a:r>
            <a:rPr lang="en-US" dirty="0"/>
            <a:t>Vocabulary </a:t>
          </a:r>
          <a:r>
            <a:rPr lang="ka-GE" dirty="0"/>
            <a:t> ლექსიკა</a:t>
          </a:r>
          <a:endParaRPr lang="en-US" dirty="0"/>
        </a:p>
      </dgm:t>
    </dgm:pt>
    <dgm:pt modelId="{33A0B49C-73B4-4CFA-A33F-C7266B0BBB20}" type="parTrans" cxnId="{83ED0C7E-A0D1-42B3-B1D5-072CC42C096E}">
      <dgm:prSet/>
      <dgm:spPr/>
      <dgm:t>
        <a:bodyPr/>
        <a:lstStyle/>
        <a:p>
          <a:endParaRPr lang="en-US"/>
        </a:p>
      </dgm:t>
    </dgm:pt>
    <dgm:pt modelId="{62D39DF7-84DC-460C-A91F-0D94ADD31F13}" type="sibTrans" cxnId="{83ED0C7E-A0D1-42B3-B1D5-072CC42C096E}">
      <dgm:prSet/>
      <dgm:spPr/>
      <dgm:t>
        <a:bodyPr/>
        <a:lstStyle/>
        <a:p>
          <a:endParaRPr lang="en-US"/>
        </a:p>
      </dgm:t>
    </dgm:pt>
    <dgm:pt modelId="{564B5AE9-0D9D-41E1-85EF-4E23387872DA}">
      <dgm:prSet phldrT="[Text]" custT="1"/>
      <dgm:spPr/>
      <dgm:t>
        <a:bodyPr/>
        <a:lstStyle/>
        <a:p>
          <a:r>
            <a:rPr lang="ka-GE" sz="1800" dirty="0"/>
            <a:t>emergence</a:t>
          </a:r>
        </a:p>
        <a:p>
          <a:r>
            <a:rPr lang="en-US" sz="1800" dirty="0"/>
            <a:t>(</a:t>
          </a:r>
          <a:r>
            <a:rPr lang="ka-GE" sz="1800" dirty="0"/>
            <a:t>n</a:t>
          </a:r>
          <a:r>
            <a:rPr lang="en-US" sz="1800" dirty="0"/>
            <a:t>.)</a:t>
          </a:r>
        </a:p>
      </dgm:t>
    </dgm:pt>
    <dgm:pt modelId="{1F9360AC-45E0-44A5-8C41-F6C19EE3193A}" type="parTrans" cxnId="{BBDFEC68-6EC6-4E7F-BBC7-0D80C7F07A00}">
      <dgm:prSet/>
      <dgm:spPr/>
      <dgm:t>
        <a:bodyPr/>
        <a:lstStyle/>
        <a:p>
          <a:endParaRPr lang="en-US" dirty="0"/>
        </a:p>
      </dgm:t>
    </dgm:pt>
    <dgm:pt modelId="{42C9D4DD-CDB7-4E80-923E-11393013F4C1}" type="sibTrans" cxnId="{BBDFEC68-6EC6-4E7F-BBC7-0D80C7F07A00}">
      <dgm:prSet/>
      <dgm:spPr/>
      <dgm:t>
        <a:bodyPr/>
        <a:lstStyle/>
        <a:p>
          <a:endParaRPr lang="en-US"/>
        </a:p>
      </dgm:t>
    </dgm:pt>
    <dgm:pt modelId="{4FDEF11E-9C72-432F-B3D8-FCD5DE5891E8}">
      <dgm:prSet custScaleX="97649" custScaleY="99452" custRadScaleRad="128288" custRadScaleInc="-97461"/>
      <dgm:spPr/>
      <dgm:t>
        <a:bodyPr/>
        <a:lstStyle/>
        <a:p>
          <a:endParaRPr lang="en-US" dirty="0"/>
        </a:p>
      </dgm:t>
    </dgm:pt>
    <dgm:pt modelId="{1D06C00F-333E-444D-8F00-4F711968BCD6}" type="parTrans" cxnId="{7403A46D-4DC4-48CB-9DD1-C3849DEF280E}">
      <dgm:prSet/>
      <dgm:spPr/>
      <dgm:t>
        <a:bodyPr/>
        <a:lstStyle/>
        <a:p>
          <a:endParaRPr lang="en-US"/>
        </a:p>
      </dgm:t>
    </dgm:pt>
    <dgm:pt modelId="{63437E0B-8506-46C4-9265-F57D8BAF0614}" type="sibTrans" cxnId="{7403A46D-4DC4-48CB-9DD1-C3849DEF280E}">
      <dgm:prSet/>
      <dgm:spPr/>
      <dgm:t>
        <a:bodyPr/>
        <a:lstStyle/>
        <a:p>
          <a:endParaRPr lang="en-US"/>
        </a:p>
      </dgm:t>
    </dgm:pt>
    <dgm:pt modelId="{8554EEC2-EC10-4025-97F8-A5FC042645B2}">
      <dgm:prSet custScaleX="97649" custScaleY="99452" custRadScaleRad="112146" custRadScaleInc="-242079"/>
      <dgm:spPr/>
      <dgm:t>
        <a:bodyPr/>
        <a:lstStyle/>
        <a:p>
          <a:endParaRPr lang="en-US" dirty="0"/>
        </a:p>
      </dgm:t>
    </dgm:pt>
    <dgm:pt modelId="{E65268EC-A59E-4AD2-8F3B-6958256B9073}" type="parTrans" cxnId="{65498E40-858F-417C-BD1B-1F1356FD28FF}">
      <dgm:prSet/>
      <dgm:spPr/>
      <dgm:t>
        <a:bodyPr/>
        <a:lstStyle/>
        <a:p>
          <a:endParaRPr lang="en-US"/>
        </a:p>
      </dgm:t>
    </dgm:pt>
    <dgm:pt modelId="{8EC700F6-F7DF-4128-B7A7-A928F8AB7697}" type="sibTrans" cxnId="{65498E40-858F-417C-BD1B-1F1356FD28FF}">
      <dgm:prSet/>
      <dgm:spPr/>
      <dgm:t>
        <a:bodyPr/>
        <a:lstStyle/>
        <a:p>
          <a:endParaRPr lang="en-US"/>
        </a:p>
      </dgm:t>
    </dgm:pt>
    <dgm:pt modelId="{203223DE-F212-447D-A7CA-D12D17CD3979}">
      <dgm:prSet/>
      <dgm:spPr/>
      <dgm:t>
        <a:bodyPr/>
        <a:lstStyle/>
        <a:p>
          <a:endParaRPr lang="en-US" dirty="0"/>
        </a:p>
      </dgm:t>
    </dgm:pt>
    <dgm:pt modelId="{0D67284E-7C8B-46F1-90D8-2ADC2A714E90}" type="parTrans" cxnId="{D5DF5045-C7D9-47BC-BAEE-E9912B208337}">
      <dgm:prSet/>
      <dgm:spPr/>
      <dgm:t>
        <a:bodyPr/>
        <a:lstStyle/>
        <a:p>
          <a:endParaRPr lang="en-US"/>
        </a:p>
      </dgm:t>
    </dgm:pt>
    <dgm:pt modelId="{E9281E72-5523-495F-B93E-EE0C75992653}" type="sibTrans" cxnId="{D5DF5045-C7D9-47BC-BAEE-E9912B208337}">
      <dgm:prSet/>
      <dgm:spPr/>
      <dgm:t>
        <a:bodyPr/>
        <a:lstStyle/>
        <a:p>
          <a:endParaRPr lang="en-US"/>
        </a:p>
      </dgm:t>
    </dgm:pt>
    <dgm:pt modelId="{6E083CFA-8213-4CBA-AEFC-DCA8347DA2DF}">
      <dgm:prSet/>
      <dgm:spPr/>
      <dgm:t>
        <a:bodyPr/>
        <a:lstStyle/>
        <a:p>
          <a:endParaRPr lang="en-US" dirty="0"/>
        </a:p>
      </dgm:t>
    </dgm:pt>
    <dgm:pt modelId="{24634450-15E6-46FB-9A4C-17442E8D70B1}" type="parTrans" cxnId="{24782B9F-5A0D-4754-B65A-5F64E865A485}">
      <dgm:prSet/>
      <dgm:spPr/>
      <dgm:t>
        <a:bodyPr/>
        <a:lstStyle/>
        <a:p>
          <a:endParaRPr lang="en-US"/>
        </a:p>
      </dgm:t>
    </dgm:pt>
    <dgm:pt modelId="{D03DA982-9AF0-420D-A356-9BEE66C5D8AF}" type="sibTrans" cxnId="{24782B9F-5A0D-4754-B65A-5F64E865A485}">
      <dgm:prSet/>
      <dgm:spPr/>
      <dgm:t>
        <a:bodyPr/>
        <a:lstStyle/>
        <a:p>
          <a:endParaRPr lang="en-US"/>
        </a:p>
      </dgm:t>
    </dgm:pt>
    <dgm:pt modelId="{2EAE9508-7C36-4E72-A9AF-FB32E73024B5}">
      <dgm:prSet/>
      <dgm:spPr/>
      <dgm:t>
        <a:bodyPr/>
        <a:lstStyle/>
        <a:p>
          <a:endParaRPr lang="en-US" dirty="0"/>
        </a:p>
      </dgm:t>
    </dgm:pt>
    <dgm:pt modelId="{9A981F70-672F-4BF5-9589-57F770A643D8}" type="parTrans" cxnId="{3F770679-0ED1-43CA-81F9-96A476BF4D9B}">
      <dgm:prSet/>
      <dgm:spPr/>
      <dgm:t>
        <a:bodyPr/>
        <a:lstStyle/>
        <a:p>
          <a:endParaRPr lang="en-US"/>
        </a:p>
      </dgm:t>
    </dgm:pt>
    <dgm:pt modelId="{FB762A0D-95B7-41C7-98C7-19B9EBD034AD}" type="sibTrans" cxnId="{3F770679-0ED1-43CA-81F9-96A476BF4D9B}">
      <dgm:prSet/>
      <dgm:spPr/>
      <dgm:t>
        <a:bodyPr/>
        <a:lstStyle/>
        <a:p>
          <a:endParaRPr lang="en-US"/>
        </a:p>
      </dgm:t>
    </dgm:pt>
    <dgm:pt modelId="{FDBC8741-C1E7-48E0-8AB2-D2C3303F0B34}">
      <dgm:prSet/>
      <dgm:spPr/>
      <dgm:t>
        <a:bodyPr/>
        <a:lstStyle/>
        <a:p>
          <a:endParaRPr lang="en-US" dirty="0"/>
        </a:p>
      </dgm:t>
    </dgm:pt>
    <dgm:pt modelId="{CEE014D8-0914-4332-A050-EA6D3FCA396D}" type="parTrans" cxnId="{56D4C85F-7524-4CBF-98B3-B8DCA69B17C0}">
      <dgm:prSet/>
      <dgm:spPr/>
      <dgm:t>
        <a:bodyPr/>
        <a:lstStyle/>
        <a:p>
          <a:endParaRPr lang="en-US"/>
        </a:p>
      </dgm:t>
    </dgm:pt>
    <dgm:pt modelId="{D8CC92E9-8BD0-4699-AAFB-A0571B720BC6}" type="sibTrans" cxnId="{56D4C85F-7524-4CBF-98B3-B8DCA69B17C0}">
      <dgm:prSet/>
      <dgm:spPr/>
      <dgm:t>
        <a:bodyPr/>
        <a:lstStyle/>
        <a:p>
          <a:endParaRPr lang="en-US"/>
        </a:p>
      </dgm:t>
    </dgm:pt>
    <dgm:pt modelId="{18F99082-99FF-44C4-A138-46BFE8113404}">
      <dgm:prSet/>
      <dgm:spPr/>
      <dgm:t>
        <a:bodyPr/>
        <a:lstStyle/>
        <a:p>
          <a:endParaRPr lang="en-US" dirty="0"/>
        </a:p>
      </dgm:t>
    </dgm:pt>
    <dgm:pt modelId="{A48826C9-EE5C-4338-B9B0-3AFE6E06D493}" type="parTrans" cxnId="{0AB5C4B2-F470-4CF3-AAC1-F42C05F8EAA9}">
      <dgm:prSet/>
      <dgm:spPr/>
      <dgm:t>
        <a:bodyPr/>
        <a:lstStyle/>
        <a:p>
          <a:endParaRPr lang="en-US"/>
        </a:p>
      </dgm:t>
    </dgm:pt>
    <dgm:pt modelId="{987E1BA9-5476-4A9B-83D5-4821F31ACE44}" type="sibTrans" cxnId="{0AB5C4B2-F470-4CF3-AAC1-F42C05F8EAA9}">
      <dgm:prSet/>
      <dgm:spPr/>
      <dgm:t>
        <a:bodyPr/>
        <a:lstStyle/>
        <a:p>
          <a:endParaRPr lang="en-US"/>
        </a:p>
      </dgm:t>
    </dgm:pt>
    <dgm:pt modelId="{826541EC-910E-4BCB-B704-08A1AD6D968F}">
      <dgm:prSet/>
      <dgm:spPr/>
      <dgm:t>
        <a:bodyPr/>
        <a:lstStyle/>
        <a:p>
          <a:endParaRPr lang="en-US" dirty="0"/>
        </a:p>
      </dgm:t>
    </dgm:pt>
    <dgm:pt modelId="{9CEC4719-1114-4183-A9E6-1295DE07FB7C}" type="parTrans" cxnId="{95763EB4-0F0F-4077-80D6-12B5AD3D156F}">
      <dgm:prSet/>
      <dgm:spPr/>
      <dgm:t>
        <a:bodyPr/>
        <a:lstStyle/>
        <a:p>
          <a:endParaRPr lang="en-US"/>
        </a:p>
      </dgm:t>
    </dgm:pt>
    <dgm:pt modelId="{EB95DCFE-3AD9-439A-8AFB-E63F98A59922}" type="sibTrans" cxnId="{95763EB4-0F0F-4077-80D6-12B5AD3D156F}">
      <dgm:prSet/>
      <dgm:spPr/>
      <dgm:t>
        <a:bodyPr/>
        <a:lstStyle/>
        <a:p>
          <a:endParaRPr lang="en-US"/>
        </a:p>
      </dgm:t>
    </dgm:pt>
    <dgm:pt modelId="{C99C70E3-1247-4B33-8B23-055BCDDCE04F}">
      <dgm:prSet custScaleX="97649" custScaleY="99452" custRadScaleRad="112146" custRadScaleInc="-242079"/>
      <dgm:spPr/>
      <dgm:t>
        <a:bodyPr/>
        <a:lstStyle/>
        <a:p>
          <a:endParaRPr lang="en-US" dirty="0"/>
        </a:p>
      </dgm:t>
    </dgm:pt>
    <dgm:pt modelId="{0F102819-1CEA-48BE-A8CC-7932A208F046}" type="parTrans" cxnId="{2BA1C919-BB5D-45D1-8590-C392D271293A}">
      <dgm:prSet/>
      <dgm:spPr/>
      <dgm:t>
        <a:bodyPr/>
        <a:lstStyle/>
        <a:p>
          <a:endParaRPr lang="en-US"/>
        </a:p>
      </dgm:t>
    </dgm:pt>
    <dgm:pt modelId="{98A91176-2739-4FFC-A895-C7F43A5D349C}" type="sibTrans" cxnId="{2BA1C919-BB5D-45D1-8590-C392D271293A}">
      <dgm:prSet/>
      <dgm:spPr/>
      <dgm:t>
        <a:bodyPr/>
        <a:lstStyle/>
        <a:p>
          <a:endParaRPr lang="en-US"/>
        </a:p>
      </dgm:t>
    </dgm:pt>
    <dgm:pt modelId="{5DE919AD-12CE-4D7F-BF2C-7EADF13DD5BE}">
      <dgm:prSet phldrT="[Text]"/>
      <dgm:spPr/>
      <dgm:t>
        <a:bodyPr/>
        <a:lstStyle/>
        <a:p>
          <a:endParaRPr lang="en-US" dirty="0"/>
        </a:p>
      </dgm:t>
    </dgm:pt>
    <dgm:pt modelId="{60233677-ABF4-4AF6-8392-06AC49166954}" type="parTrans" cxnId="{C7E1302D-FC62-4A13-B50B-C7FB88189909}">
      <dgm:prSet/>
      <dgm:spPr/>
      <dgm:t>
        <a:bodyPr/>
        <a:lstStyle/>
        <a:p>
          <a:endParaRPr lang="en-US"/>
        </a:p>
      </dgm:t>
    </dgm:pt>
    <dgm:pt modelId="{F82FB79C-93D0-42CA-BFF7-9E24345BF190}" type="sibTrans" cxnId="{C7E1302D-FC62-4A13-B50B-C7FB88189909}">
      <dgm:prSet/>
      <dgm:spPr/>
      <dgm:t>
        <a:bodyPr/>
        <a:lstStyle/>
        <a:p>
          <a:endParaRPr lang="en-US"/>
        </a:p>
      </dgm:t>
    </dgm:pt>
    <dgm:pt modelId="{BE5E4C39-0175-405D-B417-177278A84DD4}">
      <dgm:prSet phldrT="[Text]"/>
      <dgm:spPr/>
      <dgm:t>
        <a:bodyPr/>
        <a:lstStyle/>
        <a:p>
          <a:endParaRPr lang="en-US" dirty="0"/>
        </a:p>
      </dgm:t>
    </dgm:pt>
    <dgm:pt modelId="{6992FE3C-3064-4748-8C4B-0E557C0F7CF2}" type="parTrans" cxnId="{8C0E8690-0FAC-4EC0-B9C3-B8819F168408}">
      <dgm:prSet/>
      <dgm:spPr/>
      <dgm:t>
        <a:bodyPr/>
        <a:lstStyle/>
        <a:p>
          <a:endParaRPr lang="en-US"/>
        </a:p>
      </dgm:t>
    </dgm:pt>
    <dgm:pt modelId="{6D79CC73-7ABC-429C-8E59-8EFD7D39EC50}" type="sibTrans" cxnId="{8C0E8690-0FAC-4EC0-B9C3-B8819F168408}">
      <dgm:prSet/>
      <dgm:spPr/>
      <dgm:t>
        <a:bodyPr/>
        <a:lstStyle/>
        <a:p>
          <a:endParaRPr lang="en-US"/>
        </a:p>
      </dgm:t>
    </dgm:pt>
    <dgm:pt modelId="{B5B3312F-3DAB-4D3D-B261-5ECCAE7E2B13}">
      <dgm:prSet custScaleX="115863" custScaleY="106209" custRadScaleRad="120233" custRadScaleInc="-52176"/>
      <dgm:spPr/>
      <dgm:t>
        <a:bodyPr/>
        <a:lstStyle/>
        <a:p>
          <a:endParaRPr lang="en-US" dirty="0"/>
        </a:p>
      </dgm:t>
    </dgm:pt>
    <dgm:pt modelId="{6A79DC97-3D13-4A1C-AC90-3B4A72213670}" type="parTrans" cxnId="{22C7FA36-6C53-4BAE-8800-D0D93801D42E}">
      <dgm:prSet/>
      <dgm:spPr/>
      <dgm:t>
        <a:bodyPr/>
        <a:lstStyle/>
        <a:p>
          <a:endParaRPr lang="en-US"/>
        </a:p>
      </dgm:t>
    </dgm:pt>
    <dgm:pt modelId="{4BF096BE-4CF2-4982-B7EA-1FC1EE3392F5}" type="sibTrans" cxnId="{22C7FA36-6C53-4BAE-8800-D0D93801D42E}">
      <dgm:prSet/>
      <dgm:spPr/>
      <dgm:t>
        <a:bodyPr/>
        <a:lstStyle/>
        <a:p>
          <a:endParaRPr lang="en-US"/>
        </a:p>
      </dgm:t>
    </dgm:pt>
    <dgm:pt modelId="{086D37A8-0887-4897-9CAD-0BD7B542CC55}">
      <dgm:prSet custScaleX="115863" custScaleY="106209" custRadScaleRad="120233" custRadScaleInc="-52176"/>
      <dgm:spPr/>
      <dgm:t>
        <a:bodyPr/>
        <a:lstStyle/>
        <a:p>
          <a:endParaRPr lang="en-US" dirty="0"/>
        </a:p>
      </dgm:t>
    </dgm:pt>
    <dgm:pt modelId="{2DD8EA2F-6003-46D7-9796-020C741C98CE}" type="parTrans" cxnId="{E538C33D-3BF7-4A85-B94A-EB757E58513A}">
      <dgm:prSet/>
      <dgm:spPr/>
      <dgm:t>
        <a:bodyPr/>
        <a:lstStyle/>
        <a:p>
          <a:endParaRPr lang="en-US"/>
        </a:p>
      </dgm:t>
    </dgm:pt>
    <dgm:pt modelId="{E353B8B5-C83F-4F6A-8347-903C9B7B61B6}" type="sibTrans" cxnId="{E538C33D-3BF7-4A85-B94A-EB757E58513A}">
      <dgm:prSet/>
      <dgm:spPr/>
      <dgm:t>
        <a:bodyPr/>
        <a:lstStyle/>
        <a:p>
          <a:endParaRPr lang="en-US"/>
        </a:p>
      </dgm:t>
    </dgm:pt>
    <dgm:pt modelId="{73BDA223-2ABD-466C-98B2-0EC023D0047E}">
      <dgm:prSet custScaleX="115863" custScaleY="106209" custRadScaleRad="120233" custRadScaleInc="-52176"/>
      <dgm:spPr/>
      <dgm:t>
        <a:bodyPr/>
        <a:lstStyle/>
        <a:p>
          <a:endParaRPr lang="en-US" dirty="0"/>
        </a:p>
      </dgm:t>
    </dgm:pt>
    <dgm:pt modelId="{6C2BF104-118D-4E1C-9A41-1DFABF9A70C3}" type="parTrans" cxnId="{B207B55F-FFF0-4C46-9C6E-22B8CD7DA20F}">
      <dgm:prSet/>
      <dgm:spPr/>
      <dgm:t>
        <a:bodyPr/>
        <a:lstStyle/>
        <a:p>
          <a:endParaRPr lang="en-US"/>
        </a:p>
      </dgm:t>
    </dgm:pt>
    <dgm:pt modelId="{84E6DD8B-0B8C-48FD-82C3-1E4A2AA05DDC}" type="sibTrans" cxnId="{B207B55F-FFF0-4C46-9C6E-22B8CD7DA20F}">
      <dgm:prSet/>
      <dgm:spPr/>
      <dgm:t>
        <a:bodyPr/>
        <a:lstStyle/>
        <a:p>
          <a:endParaRPr lang="en-US"/>
        </a:p>
      </dgm:t>
    </dgm:pt>
    <dgm:pt modelId="{AFBD7A70-CB8D-4ECC-8FF1-E227D6AAA348}">
      <dgm:prSet custScaleX="115863" custScaleY="106209" custRadScaleRad="120233" custRadScaleInc="-52176"/>
      <dgm:spPr/>
      <dgm:t>
        <a:bodyPr/>
        <a:lstStyle/>
        <a:p>
          <a:endParaRPr lang="en-US" dirty="0"/>
        </a:p>
      </dgm:t>
    </dgm:pt>
    <dgm:pt modelId="{936C80CC-67B8-4FCF-8BBA-673868D56C5D}" type="parTrans" cxnId="{7FB6F186-E2B9-478C-950C-B8BDF18DB0C1}">
      <dgm:prSet/>
      <dgm:spPr/>
      <dgm:t>
        <a:bodyPr/>
        <a:lstStyle/>
        <a:p>
          <a:endParaRPr lang="en-US"/>
        </a:p>
      </dgm:t>
    </dgm:pt>
    <dgm:pt modelId="{F1D483CA-8D7C-4295-AE19-CF0500F3FDE9}" type="sibTrans" cxnId="{7FB6F186-E2B9-478C-950C-B8BDF18DB0C1}">
      <dgm:prSet/>
      <dgm:spPr/>
      <dgm:t>
        <a:bodyPr/>
        <a:lstStyle/>
        <a:p>
          <a:endParaRPr lang="en-US"/>
        </a:p>
      </dgm:t>
    </dgm:pt>
    <dgm:pt modelId="{E9CDF8D5-F77C-40F6-8C25-D1BBE35BD9C5}">
      <dgm:prSet custScaleX="115863" custScaleY="106209" custRadScaleRad="120233" custRadScaleInc="-52176"/>
      <dgm:spPr/>
      <dgm:t>
        <a:bodyPr/>
        <a:lstStyle/>
        <a:p>
          <a:endParaRPr lang="en-US" dirty="0"/>
        </a:p>
      </dgm:t>
    </dgm:pt>
    <dgm:pt modelId="{C77ED19E-0EF3-4C48-8994-E8145D6E0909}" type="parTrans" cxnId="{3AA1C170-43F6-4739-8B4B-8286F7B4DB4B}">
      <dgm:prSet/>
      <dgm:spPr/>
      <dgm:t>
        <a:bodyPr/>
        <a:lstStyle/>
        <a:p>
          <a:endParaRPr lang="en-US"/>
        </a:p>
      </dgm:t>
    </dgm:pt>
    <dgm:pt modelId="{4F65FE56-4D9C-4C41-9428-F74FDE060FDC}" type="sibTrans" cxnId="{3AA1C170-43F6-4739-8B4B-8286F7B4DB4B}">
      <dgm:prSet/>
      <dgm:spPr/>
      <dgm:t>
        <a:bodyPr/>
        <a:lstStyle/>
        <a:p>
          <a:endParaRPr lang="en-US"/>
        </a:p>
      </dgm:t>
    </dgm:pt>
    <dgm:pt modelId="{C4D20306-E5FD-498F-A89B-37C67598C6C0}">
      <dgm:prSet custScaleX="109412" custScaleY="87470" custRadScaleRad="137248" custRadScaleInc="-169492"/>
      <dgm:spPr/>
      <dgm:t>
        <a:bodyPr/>
        <a:lstStyle/>
        <a:p>
          <a:endParaRPr lang="en-US" dirty="0"/>
        </a:p>
      </dgm:t>
    </dgm:pt>
    <dgm:pt modelId="{6B835F4C-85B5-41BE-9493-30FACE2AA768}" type="parTrans" cxnId="{2302C95F-7916-4FDB-938E-D11BA6F4A816}">
      <dgm:prSet/>
      <dgm:spPr/>
      <dgm:t>
        <a:bodyPr/>
        <a:lstStyle/>
        <a:p>
          <a:endParaRPr lang="en-US"/>
        </a:p>
      </dgm:t>
    </dgm:pt>
    <dgm:pt modelId="{53A7EE2F-701E-42C7-BBDC-0BD7061BE400}" type="sibTrans" cxnId="{2302C95F-7916-4FDB-938E-D11BA6F4A816}">
      <dgm:prSet/>
      <dgm:spPr/>
      <dgm:t>
        <a:bodyPr/>
        <a:lstStyle/>
        <a:p>
          <a:endParaRPr lang="en-US"/>
        </a:p>
      </dgm:t>
    </dgm:pt>
    <dgm:pt modelId="{D61B0DAC-E7AE-4600-A06F-E970A99B88BC}">
      <dgm:prSet custScaleX="109412" custScaleY="87470" custRadScaleRad="137248" custRadScaleInc="-169492"/>
      <dgm:spPr/>
      <dgm:t>
        <a:bodyPr/>
        <a:lstStyle/>
        <a:p>
          <a:endParaRPr lang="en-US" dirty="0"/>
        </a:p>
      </dgm:t>
    </dgm:pt>
    <dgm:pt modelId="{11CC03E5-4AAB-413A-B80A-25D9DDBA90AE}" type="parTrans" cxnId="{F59F908B-7135-4141-BF2A-0E4F39AC3E9B}">
      <dgm:prSet/>
      <dgm:spPr/>
      <dgm:t>
        <a:bodyPr/>
        <a:lstStyle/>
        <a:p>
          <a:endParaRPr lang="en-US"/>
        </a:p>
      </dgm:t>
    </dgm:pt>
    <dgm:pt modelId="{D2F6CCAE-C456-40D4-ADD4-B8363CB54071}" type="sibTrans" cxnId="{F59F908B-7135-4141-BF2A-0E4F39AC3E9B}">
      <dgm:prSet/>
      <dgm:spPr/>
      <dgm:t>
        <a:bodyPr/>
        <a:lstStyle/>
        <a:p>
          <a:endParaRPr lang="en-US"/>
        </a:p>
      </dgm:t>
    </dgm:pt>
    <dgm:pt modelId="{02BC8C3D-0189-4025-8BDC-8D91B44DC19C}">
      <dgm:prSet phldrT="[Text]" custT="1"/>
      <dgm:spPr/>
      <dgm:t>
        <a:bodyPr/>
        <a:lstStyle/>
        <a:p>
          <a:r>
            <a:rPr lang="ka-GE" sz="2000" dirty="0" smtClean="0"/>
            <a:t>transform</a:t>
          </a:r>
          <a:endParaRPr lang="ka-GE" sz="2000" dirty="0"/>
        </a:p>
        <a:p>
          <a:r>
            <a:rPr lang="en-US" sz="2000" dirty="0" smtClean="0"/>
            <a:t>(v.)</a:t>
          </a:r>
          <a:endParaRPr lang="en-US" sz="2000" dirty="0"/>
        </a:p>
      </dgm:t>
    </dgm:pt>
    <dgm:pt modelId="{D6A625E7-DF06-4D4E-8FCE-4697D3E5ABD1}" type="parTrans" cxnId="{2B0A2718-C998-4A67-AA95-8F564C4178F6}">
      <dgm:prSet/>
      <dgm:spPr/>
      <dgm:t>
        <a:bodyPr/>
        <a:lstStyle/>
        <a:p>
          <a:endParaRPr lang="en-US" dirty="0"/>
        </a:p>
      </dgm:t>
    </dgm:pt>
    <dgm:pt modelId="{D891971B-6A29-4482-A09A-586E969C0307}" type="sibTrans" cxnId="{2B0A2718-C998-4A67-AA95-8F564C4178F6}">
      <dgm:prSet/>
      <dgm:spPr/>
      <dgm:t>
        <a:bodyPr/>
        <a:lstStyle/>
        <a:p>
          <a:endParaRPr lang="en-US"/>
        </a:p>
      </dgm:t>
    </dgm:pt>
    <dgm:pt modelId="{8A0F4ECF-0E2B-4765-A207-F60EB0487645}">
      <dgm:prSet/>
      <dgm:spPr/>
      <dgm:t>
        <a:bodyPr/>
        <a:lstStyle/>
        <a:p>
          <a:endParaRPr lang="en-US" dirty="0"/>
        </a:p>
      </dgm:t>
    </dgm:pt>
    <dgm:pt modelId="{3EE7E2CE-38DA-4500-8A49-5959C6331792}" type="parTrans" cxnId="{676B4AE7-CCF7-44B4-AA7C-09ABAF7A5F06}">
      <dgm:prSet/>
      <dgm:spPr/>
      <dgm:t>
        <a:bodyPr/>
        <a:lstStyle/>
        <a:p>
          <a:endParaRPr lang="en-US"/>
        </a:p>
      </dgm:t>
    </dgm:pt>
    <dgm:pt modelId="{6AF6CF35-455B-4077-9E55-745625F2AB70}" type="sibTrans" cxnId="{676B4AE7-CCF7-44B4-AA7C-09ABAF7A5F06}">
      <dgm:prSet/>
      <dgm:spPr/>
      <dgm:t>
        <a:bodyPr/>
        <a:lstStyle/>
        <a:p>
          <a:endParaRPr lang="en-US"/>
        </a:p>
      </dgm:t>
    </dgm:pt>
    <dgm:pt modelId="{67B703B6-6B4B-4587-8B53-FB0955594486}">
      <dgm:prSet phldrT="[Text]" custScaleX="133113" custRadScaleRad="120643" custRadScaleInc="-93180"/>
      <dgm:spPr/>
      <dgm:t>
        <a:bodyPr/>
        <a:lstStyle/>
        <a:p>
          <a:endParaRPr lang="en-US" dirty="0"/>
        </a:p>
      </dgm:t>
    </dgm:pt>
    <dgm:pt modelId="{CF7E1E16-5E03-40F7-84A3-B7E05E7F183D}" type="parTrans" cxnId="{AC1AF8E9-E8AE-46DF-9883-D4F3D74B4F21}">
      <dgm:prSet/>
      <dgm:spPr/>
      <dgm:t>
        <a:bodyPr/>
        <a:lstStyle/>
        <a:p>
          <a:endParaRPr lang="en-US"/>
        </a:p>
      </dgm:t>
    </dgm:pt>
    <dgm:pt modelId="{2485DD82-947B-46C8-B8C8-AFA61F1C966C}" type="sibTrans" cxnId="{AC1AF8E9-E8AE-46DF-9883-D4F3D74B4F21}">
      <dgm:prSet/>
      <dgm:spPr/>
      <dgm:t>
        <a:bodyPr/>
        <a:lstStyle/>
        <a:p>
          <a:endParaRPr lang="en-US"/>
        </a:p>
      </dgm:t>
    </dgm:pt>
    <dgm:pt modelId="{F4CD84A5-16E0-4A32-8259-9EE4397BA595}">
      <dgm:prSet phldrT="[Text]" custScaleX="133113" custRadScaleRad="120643" custRadScaleInc="-93180"/>
      <dgm:spPr/>
      <dgm:t>
        <a:bodyPr/>
        <a:lstStyle/>
        <a:p>
          <a:endParaRPr lang="en-US" dirty="0"/>
        </a:p>
      </dgm:t>
    </dgm:pt>
    <dgm:pt modelId="{D338E8FB-DDE9-4021-8D92-7C5DFB82ECB0}" type="parTrans" cxnId="{AEC06769-1CAC-41C3-B542-D34C371C0F41}">
      <dgm:prSet/>
      <dgm:spPr/>
      <dgm:t>
        <a:bodyPr/>
        <a:lstStyle/>
        <a:p>
          <a:endParaRPr lang="en-US"/>
        </a:p>
      </dgm:t>
    </dgm:pt>
    <dgm:pt modelId="{8B5625B9-6391-4DB2-86BF-89DB160006F5}" type="sibTrans" cxnId="{AEC06769-1CAC-41C3-B542-D34C371C0F41}">
      <dgm:prSet/>
      <dgm:spPr/>
      <dgm:t>
        <a:bodyPr/>
        <a:lstStyle/>
        <a:p>
          <a:endParaRPr lang="en-US"/>
        </a:p>
      </dgm:t>
    </dgm:pt>
    <dgm:pt modelId="{032ABF97-E3C1-4A95-B3DB-91F6C28C9BCB}">
      <dgm:prSet phldrT="[Text]" custScaleX="133113" custRadScaleRad="120643" custRadScaleInc="-93180"/>
      <dgm:spPr/>
      <dgm:t>
        <a:bodyPr/>
        <a:lstStyle/>
        <a:p>
          <a:endParaRPr lang="en-US" dirty="0"/>
        </a:p>
      </dgm:t>
    </dgm:pt>
    <dgm:pt modelId="{55CE9BF1-D8DF-4A35-9534-F069CFB9AE58}" type="parTrans" cxnId="{45658016-EF8A-4F90-9149-A7E2270CBFC6}">
      <dgm:prSet/>
      <dgm:spPr/>
      <dgm:t>
        <a:bodyPr/>
        <a:lstStyle/>
        <a:p>
          <a:endParaRPr lang="en-US"/>
        </a:p>
      </dgm:t>
    </dgm:pt>
    <dgm:pt modelId="{5A48EBC8-6F71-40CC-9972-499A93B1EAB4}" type="sibTrans" cxnId="{45658016-EF8A-4F90-9149-A7E2270CBFC6}">
      <dgm:prSet/>
      <dgm:spPr/>
      <dgm:t>
        <a:bodyPr/>
        <a:lstStyle/>
        <a:p>
          <a:endParaRPr lang="en-US"/>
        </a:p>
      </dgm:t>
    </dgm:pt>
    <dgm:pt modelId="{235BDE9E-44AF-4B01-858A-121764E2BE58}">
      <dgm:prSet phldrT="[Text]" custScaleX="133113" custRadScaleRad="120643" custRadScaleInc="-93180"/>
      <dgm:spPr/>
      <dgm:t>
        <a:bodyPr/>
        <a:lstStyle/>
        <a:p>
          <a:endParaRPr lang="en-US" dirty="0"/>
        </a:p>
      </dgm:t>
    </dgm:pt>
    <dgm:pt modelId="{69176223-D4B0-4045-9869-6AE163E03878}" type="parTrans" cxnId="{778A4940-10D0-45DE-8301-D33D97398195}">
      <dgm:prSet/>
      <dgm:spPr/>
      <dgm:t>
        <a:bodyPr/>
        <a:lstStyle/>
        <a:p>
          <a:endParaRPr lang="en-US"/>
        </a:p>
      </dgm:t>
    </dgm:pt>
    <dgm:pt modelId="{F5425D26-4965-42B0-ACB0-231039A4BC4F}" type="sibTrans" cxnId="{778A4940-10D0-45DE-8301-D33D97398195}">
      <dgm:prSet/>
      <dgm:spPr/>
      <dgm:t>
        <a:bodyPr/>
        <a:lstStyle/>
        <a:p>
          <a:endParaRPr lang="en-US"/>
        </a:p>
      </dgm:t>
    </dgm:pt>
    <dgm:pt modelId="{DE6EFA9A-E229-4372-A2FB-5D65EB6705FC}">
      <dgm:prSet phldrT="[Text]" custScaleX="155226" custScaleY="102778" custRadScaleRad="133776" custRadScaleInc="-135842"/>
      <dgm:spPr/>
      <dgm:t>
        <a:bodyPr/>
        <a:lstStyle/>
        <a:p>
          <a:endParaRPr lang="en-US" dirty="0"/>
        </a:p>
      </dgm:t>
    </dgm:pt>
    <dgm:pt modelId="{F23785B0-B03C-4F2B-A455-2686188DD05C}" type="parTrans" cxnId="{0F70B281-42CE-434E-B1A4-1D523080E3D5}">
      <dgm:prSet/>
      <dgm:spPr/>
      <dgm:t>
        <a:bodyPr/>
        <a:lstStyle/>
        <a:p>
          <a:endParaRPr lang="en-US"/>
        </a:p>
      </dgm:t>
    </dgm:pt>
    <dgm:pt modelId="{4A6491B7-5876-42DB-A70F-6520D6AD1743}" type="sibTrans" cxnId="{0F70B281-42CE-434E-B1A4-1D523080E3D5}">
      <dgm:prSet/>
      <dgm:spPr/>
      <dgm:t>
        <a:bodyPr/>
        <a:lstStyle/>
        <a:p>
          <a:endParaRPr lang="en-US"/>
        </a:p>
      </dgm:t>
    </dgm:pt>
    <dgm:pt modelId="{BB6DC0FF-0DBF-4AD3-A08D-5E55054AB9B7}">
      <dgm:prSet phldrT="[Text]" custT="1"/>
      <dgm:spPr/>
      <dgm:t>
        <a:bodyPr/>
        <a:lstStyle/>
        <a:p>
          <a:r>
            <a:rPr lang="ka-GE" sz="2000" dirty="0">
              <a:solidFill>
                <a:schemeClr val="bg1"/>
              </a:solidFill>
            </a:rPr>
            <a:t>view</a:t>
          </a:r>
        </a:p>
        <a:p>
          <a:r>
            <a:rPr lang="en-US" sz="2000" dirty="0">
              <a:solidFill>
                <a:schemeClr val="bg1"/>
              </a:solidFill>
            </a:rPr>
            <a:t>(</a:t>
          </a:r>
          <a:r>
            <a:rPr lang="ka-GE" sz="2000" dirty="0">
              <a:solidFill>
                <a:schemeClr val="bg1"/>
              </a:solidFill>
            </a:rPr>
            <a:t>n</a:t>
          </a:r>
          <a:r>
            <a:rPr lang="en-US" sz="2000" dirty="0">
              <a:solidFill>
                <a:schemeClr val="bg1"/>
              </a:solidFill>
            </a:rPr>
            <a:t>.)</a:t>
          </a:r>
        </a:p>
      </dgm:t>
    </dgm:pt>
    <dgm:pt modelId="{E3FD6AE6-7D8C-44E4-B8FB-8644CED701F2}" type="parTrans" cxnId="{9883F1D2-B2EE-42E9-8B26-525DA74DF2A0}">
      <dgm:prSet/>
      <dgm:spPr/>
      <dgm:t>
        <a:bodyPr/>
        <a:lstStyle/>
        <a:p>
          <a:endParaRPr lang="en-US"/>
        </a:p>
      </dgm:t>
    </dgm:pt>
    <dgm:pt modelId="{68CAC920-E33D-4AC2-83ED-76496A56C34E}" type="sibTrans" cxnId="{9883F1D2-B2EE-42E9-8B26-525DA74DF2A0}">
      <dgm:prSet/>
      <dgm:spPr/>
      <dgm:t>
        <a:bodyPr/>
        <a:lstStyle/>
        <a:p>
          <a:endParaRPr lang="en-US"/>
        </a:p>
      </dgm:t>
    </dgm:pt>
    <dgm:pt modelId="{CAE2AEBE-C7AB-BB48-8DB7-6C6E218BFBE8}">
      <dgm:prSet phldrT="[Text]" custT="1"/>
      <dgm:spPr/>
      <dgm:t>
        <a:bodyPr/>
        <a:lstStyle/>
        <a:p>
          <a:r>
            <a:rPr lang="ka-GE" sz="2000" dirty="0"/>
            <a:t>seamless</a:t>
          </a:r>
        </a:p>
        <a:p>
          <a:r>
            <a:rPr lang="en-US" sz="2000" dirty="0"/>
            <a:t>(</a:t>
          </a:r>
          <a:r>
            <a:rPr lang="ka-GE" sz="2000" dirty="0"/>
            <a:t>adj</a:t>
          </a:r>
          <a:r>
            <a:rPr lang="en-US" sz="2000" dirty="0"/>
            <a:t>.)</a:t>
          </a:r>
        </a:p>
      </dgm:t>
    </dgm:pt>
    <dgm:pt modelId="{44E190A3-878A-D946-95D0-D291590BDBE5}" type="parTrans" cxnId="{6CB2CF76-F3A3-A44C-A724-A90EBAB39B15}">
      <dgm:prSet/>
      <dgm:spPr/>
      <dgm:t>
        <a:bodyPr/>
        <a:lstStyle/>
        <a:p>
          <a:endParaRPr lang="en-US"/>
        </a:p>
      </dgm:t>
    </dgm:pt>
    <dgm:pt modelId="{714E6AAD-B248-144F-9A2F-8CB74A54B1D4}" type="sibTrans" cxnId="{6CB2CF76-F3A3-A44C-A724-A90EBAB39B15}">
      <dgm:prSet/>
      <dgm:spPr/>
      <dgm:t>
        <a:bodyPr/>
        <a:lstStyle/>
        <a:p>
          <a:endParaRPr lang="en-US"/>
        </a:p>
      </dgm:t>
    </dgm:pt>
    <dgm:pt modelId="{F0243777-E11E-2149-AF58-61DE6964BD3D}">
      <dgm:prSet phldrT="[Text]" custT="1"/>
      <dgm:spPr/>
      <dgm:t>
        <a:bodyPr/>
        <a:lstStyle/>
        <a:p>
          <a:r>
            <a:rPr lang="ka-GE" sz="2000" dirty="0">
              <a:solidFill>
                <a:schemeClr val="bg1"/>
              </a:solidFill>
            </a:rPr>
            <a:t>unemployment</a:t>
          </a:r>
        </a:p>
        <a:p>
          <a:r>
            <a:rPr lang="en-US" sz="2000" dirty="0">
              <a:solidFill>
                <a:schemeClr val="bg1"/>
              </a:solidFill>
            </a:rPr>
            <a:t>(</a:t>
          </a:r>
          <a:r>
            <a:rPr lang="ka-GE" sz="2000" dirty="0">
              <a:solidFill>
                <a:schemeClr val="bg1"/>
              </a:solidFill>
            </a:rPr>
            <a:t>n</a:t>
          </a:r>
          <a:r>
            <a:rPr lang="en-US" sz="2000" dirty="0">
              <a:solidFill>
                <a:schemeClr val="bg1"/>
              </a:solidFill>
            </a:rPr>
            <a:t>.)</a:t>
          </a:r>
        </a:p>
      </dgm:t>
    </dgm:pt>
    <dgm:pt modelId="{79CC0DFF-0F14-1B42-913C-CC33028880DF}" type="parTrans" cxnId="{6FC7947F-DA41-4541-8AB2-A2A49A6CB744}">
      <dgm:prSet/>
      <dgm:spPr/>
      <dgm:t>
        <a:bodyPr/>
        <a:lstStyle/>
        <a:p>
          <a:endParaRPr lang="en-US"/>
        </a:p>
      </dgm:t>
    </dgm:pt>
    <dgm:pt modelId="{4BEE8879-131B-1F46-9D1C-F0242A233A92}" type="sibTrans" cxnId="{6FC7947F-DA41-4541-8AB2-A2A49A6CB744}">
      <dgm:prSet/>
      <dgm:spPr/>
      <dgm:t>
        <a:bodyPr/>
        <a:lstStyle/>
        <a:p>
          <a:endParaRPr lang="en-US"/>
        </a:p>
      </dgm:t>
    </dgm:pt>
    <dgm:pt modelId="{F40B3E1F-CE0D-EF4F-82A1-5E21BFC383BB}">
      <dgm:prSet phldrT="[Text]" custT="1"/>
      <dgm:spPr/>
      <dgm:t>
        <a:bodyPr/>
        <a:lstStyle/>
        <a:p>
          <a:r>
            <a:rPr lang="ka-GE" sz="2000" dirty="0">
              <a:solidFill>
                <a:schemeClr val="bg1"/>
              </a:solidFill>
            </a:rPr>
            <a:t>lifetime</a:t>
          </a:r>
        </a:p>
        <a:p>
          <a:r>
            <a:rPr lang="en-US" sz="2000" dirty="0">
              <a:solidFill>
                <a:schemeClr val="bg1"/>
              </a:solidFill>
            </a:rPr>
            <a:t>(</a:t>
          </a:r>
          <a:r>
            <a:rPr lang="ka-GE" sz="2000" dirty="0">
              <a:solidFill>
                <a:schemeClr val="bg1"/>
              </a:solidFill>
            </a:rPr>
            <a:t>n</a:t>
          </a:r>
          <a:r>
            <a:rPr lang="en-US" sz="2000" dirty="0">
              <a:solidFill>
                <a:schemeClr val="bg1"/>
              </a:solidFill>
            </a:rPr>
            <a:t>.)</a:t>
          </a:r>
          <a:endParaRPr lang="en-US" sz="2000" dirty="0"/>
        </a:p>
      </dgm:t>
    </dgm:pt>
    <dgm:pt modelId="{2F6045B3-3599-B848-9EF2-C1FA4F132F88}" type="parTrans" cxnId="{917BC325-FF4A-F147-BB1E-999B0D04ED3A}">
      <dgm:prSet/>
      <dgm:spPr/>
      <dgm:t>
        <a:bodyPr/>
        <a:lstStyle/>
        <a:p>
          <a:endParaRPr lang="en-US"/>
        </a:p>
      </dgm:t>
    </dgm:pt>
    <dgm:pt modelId="{E1C2E6B5-632A-6A43-8CDE-217C90721A2A}" type="sibTrans" cxnId="{917BC325-FF4A-F147-BB1E-999B0D04ED3A}">
      <dgm:prSet/>
      <dgm:spPr/>
      <dgm:t>
        <a:bodyPr/>
        <a:lstStyle/>
        <a:p>
          <a:endParaRPr lang="en-US"/>
        </a:p>
      </dgm:t>
    </dgm:pt>
    <dgm:pt modelId="{16330ED5-56CB-424C-B8FC-567F614E29D1}">
      <dgm:prSet phldrT="[Text]" custT="1"/>
      <dgm:spPr/>
      <dgm:t>
        <a:bodyPr/>
        <a:lstStyle/>
        <a:p>
          <a:r>
            <a:rPr lang="ka-GE" sz="2000" dirty="0">
              <a:solidFill>
                <a:schemeClr val="bg1"/>
              </a:solidFill>
            </a:rPr>
            <a:t>immediate</a:t>
          </a:r>
        </a:p>
        <a:p>
          <a:r>
            <a:rPr lang="en-US" sz="2000" dirty="0" smtClean="0">
              <a:solidFill>
                <a:schemeClr val="bg1"/>
              </a:solidFill>
            </a:rPr>
            <a:t>(adj.)</a:t>
          </a:r>
          <a:endParaRPr lang="en-US" sz="2000" dirty="0"/>
        </a:p>
      </dgm:t>
    </dgm:pt>
    <dgm:pt modelId="{A358F8D3-FFA3-4843-B892-737C5785F76F}" type="parTrans" cxnId="{A3360F02-67C6-2B4D-B209-538EFBEE9241}">
      <dgm:prSet/>
      <dgm:spPr/>
      <dgm:t>
        <a:bodyPr/>
        <a:lstStyle/>
        <a:p>
          <a:endParaRPr lang="en-US"/>
        </a:p>
      </dgm:t>
    </dgm:pt>
    <dgm:pt modelId="{06AD4DEF-B073-3C40-91EF-EE82F4CB0151}" type="sibTrans" cxnId="{A3360F02-67C6-2B4D-B209-538EFBEE9241}">
      <dgm:prSet/>
      <dgm:spPr/>
      <dgm:t>
        <a:bodyPr/>
        <a:lstStyle/>
        <a:p>
          <a:endParaRPr lang="en-US"/>
        </a:p>
      </dgm:t>
    </dgm:pt>
    <dgm:pt modelId="{FB151A69-068C-4834-B6A7-57760C7C67A9}" type="pres">
      <dgm:prSet presAssocID="{0C376AC0-E8C9-4036-A55E-A59B4A11057E}" presName="cycle" presStyleCnt="0">
        <dgm:presLayoutVars>
          <dgm:chMax val="1"/>
          <dgm:dir/>
          <dgm:animLvl val="ctr"/>
          <dgm:resizeHandles val="exact"/>
        </dgm:presLayoutVars>
      </dgm:prSet>
      <dgm:spPr/>
      <dgm:t>
        <a:bodyPr/>
        <a:lstStyle/>
        <a:p>
          <a:endParaRPr lang="en-US"/>
        </a:p>
      </dgm:t>
    </dgm:pt>
    <dgm:pt modelId="{AA4BEADE-365D-46E3-89CB-1A4EF2D0A85F}" type="pres">
      <dgm:prSet presAssocID="{F7F0C35C-C7D8-468A-A557-2214C1F14812}" presName="centerShape" presStyleLbl="node0" presStyleIdx="0" presStyleCnt="1" custScaleX="107221" custScaleY="84701" custLinFactNeighborX="-595" custLinFactNeighborY="-8961"/>
      <dgm:spPr/>
      <dgm:t>
        <a:bodyPr/>
        <a:lstStyle/>
        <a:p>
          <a:endParaRPr lang="en-US"/>
        </a:p>
      </dgm:t>
    </dgm:pt>
    <dgm:pt modelId="{0AAD1F38-F793-4B4D-A7C1-0EB0E5E96D0E}" type="pres">
      <dgm:prSet presAssocID="{E3FD6AE6-7D8C-44E4-B8FB-8644CED701F2}" presName="Name9" presStyleLbl="parChTrans1D2" presStyleIdx="0" presStyleCnt="7"/>
      <dgm:spPr/>
      <dgm:t>
        <a:bodyPr/>
        <a:lstStyle/>
        <a:p>
          <a:endParaRPr lang="en-US"/>
        </a:p>
      </dgm:t>
    </dgm:pt>
    <dgm:pt modelId="{5E1F2C9F-848F-4D4A-BF3E-1D0CCC125647}" type="pres">
      <dgm:prSet presAssocID="{E3FD6AE6-7D8C-44E4-B8FB-8644CED701F2}" presName="connTx" presStyleLbl="parChTrans1D2" presStyleIdx="0" presStyleCnt="7"/>
      <dgm:spPr/>
      <dgm:t>
        <a:bodyPr/>
        <a:lstStyle/>
        <a:p>
          <a:endParaRPr lang="en-US"/>
        </a:p>
      </dgm:t>
    </dgm:pt>
    <dgm:pt modelId="{10AC0CE8-C76A-4293-98D6-75BC8E255D61}" type="pres">
      <dgm:prSet presAssocID="{BB6DC0FF-0DBF-4AD3-A08D-5E55054AB9B7}" presName="node" presStyleLbl="node1" presStyleIdx="0" presStyleCnt="7" custScaleX="132430" custScaleY="86692" custRadScaleRad="141510" custRadScaleInc="-342236">
        <dgm:presLayoutVars>
          <dgm:bulletEnabled val="1"/>
        </dgm:presLayoutVars>
      </dgm:prSet>
      <dgm:spPr/>
      <dgm:t>
        <a:bodyPr/>
        <a:lstStyle/>
        <a:p>
          <a:endParaRPr lang="en-US"/>
        </a:p>
      </dgm:t>
    </dgm:pt>
    <dgm:pt modelId="{B2EE65BF-229F-914E-9720-620A1572C294}" type="pres">
      <dgm:prSet presAssocID="{79CC0DFF-0F14-1B42-913C-CC33028880DF}" presName="Name9" presStyleLbl="parChTrans1D2" presStyleIdx="1" presStyleCnt="7"/>
      <dgm:spPr/>
      <dgm:t>
        <a:bodyPr/>
        <a:lstStyle/>
        <a:p>
          <a:endParaRPr lang="en-US"/>
        </a:p>
      </dgm:t>
    </dgm:pt>
    <dgm:pt modelId="{76649FE3-4045-EF4A-A088-242B23868072}" type="pres">
      <dgm:prSet presAssocID="{79CC0DFF-0F14-1B42-913C-CC33028880DF}" presName="connTx" presStyleLbl="parChTrans1D2" presStyleIdx="1" presStyleCnt="7"/>
      <dgm:spPr/>
      <dgm:t>
        <a:bodyPr/>
        <a:lstStyle/>
        <a:p>
          <a:endParaRPr lang="en-US"/>
        </a:p>
      </dgm:t>
    </dgm:pt>
    <dgm:pt modelId="{E511DE54-3AB1-1D49-B14C-C6B940E7AAA2}" type="pres">
      <dgm:prSet presAssocID="{F0243777-E11E-2149-AF58-61DE6964BD3D}" presName="node" presStyleLbl="node1" presStyleIdx="1" presStyleCnt="7" custScaleX="155185" custScaleY="94453" custRadScaleRad="127611" custRadScaleInc="222461">
        <dgm:presLayoutVars>
          <dgm:bulletEnabled val="1"/>
        </dgm:presLayoutVars>
      </dgm:prSet>
      <dgm:spPr/>
      <dgm:t>
        <a:bodyPr/>
        <a:lstStyle/>
        <a:p>
          <a:endParaRPr lang="en-US"/>
        </a:p>
      </dgm:t>
    </dgm:pt>
    <dgm:pt modelId="{9FC162FC-04E8-FD4A-9F2F-86243ED0FB81}" type="pres">
      <dgm:prSet presAssocID="{2F6045B3-3599-B848-9EF2-C1FA4F132F88}" presName="Name9" presStyleLbl="parChTrans1D2" presStyleIdx="2" presStyleCnt="7"/>
      <dgm:spPr/>
      <dgm:t>
        <a:bodyPr/>
        <a:lstStyle/>
        <a:p>
          <a:endParaRPr lang="en-US"/>
        </a:p>
      </dgm:t>
    </dgm:pt>
    <dgm:pt modelId="{38E54918-5581-6249-9AFF-A0457BE24B63}" type="pres">
      <dgm:prSet presAssocID="{2F6045B3-3599-B848-9EF2-C1FA4F132F88}" presName="connTx" presStyleLbl="parChTrans1D2" presStyleIdx="2" presStyleCnt="7"/>
      <dgm:spPr/>
      <dgm:t>
        <a:bodyPr/>
        <a:lstStyle/>
        <a:p>
          <a:endParaRPr lang="en-US"/>
        </a:p>
      </dgm:t>
    </dgm:pt>
    <dgm:pt modelId="{D6AA9CD2-632B-F24D-A947-C7EFC6DBC60D}" type="pres">
      <dgm:prSet presAssocID="{F40B3E1F-CE0D-EF4F-82A1-5E21BFC383BB}" presName="node" presStyleLbl="node1" presStyleIdx="2" presStyleCnt="7" custScaleX="116485" custScaleY="86879" custRadScaleRad="108283" custRadScaleInc="-397000">
        <dgm:presLayoutVars>
          <dgm:bulletEnabled val="1"/>
        </dgm:presLayoutVars>
      </dgm:prSet>
      <dgm:spPr/>
      <dgm:t>
        <a:bodyPr/>
        <a:lstStyle/>
        <a:p>
          <a:endParaRPr lang="en-US"/>
        </a:p>
      </dgm:t>
    </dgm:pt>
    <dgm:pt modelId="{BF753901-27C4-1F47-9B41-C4CBECE9DD3F}" type="pres">
      <dgm:prSet presAssocID="{A358F8D3-FFA3-4843-B892-737C5785F76F}" presName="Name9" presStyleLbl="parChTrans1D2" presStyleIdx="3" presStyleCnt="7"/>
      <dgm:spPr/>
      <dgm:t>
        <a:bodyPr/>
        <a:lstStyle/>
        <a:p>
          <a:endParaRPr lang="en-US"/>
        </a:p>
      </dgm:t>
    </dgm:pt>
    <dgm:pt modelId="{0FD84B8C-6A62-C147-88DB-8A30DE15E5EA}" type="pres">
      <dgm:prSet presAssocID="{A358F8D3-FFA3-4843-B892-737C5785F76F}" presName="connTx" presStyleLbl="parChTrans1D2" presStyleIdx="3" presStyleCnt="7"/>
      <dgm:spPr/>
      <dgm:t>
        <a:bodyPr/>
        <a:lstStyle/>
        <a:p>
          <a:endParaRPr lang="en-US"/>
        </a:p>
      </dgm:t>
    </dgm:pt>
    <dgm:pt modelId="{372B196C-3A84-3D46-96C1-E6F8BAACFEB0}" type="pres">
      <dgm:prSet presAssocID="{16330ED5-56CB-424C-B8FC-567F614E29D1}" presName="node" presStyleLbl="node1" presStyleIdx="3" presStyleCnt="7" custScaleX="127662" custScaleY="76983" custRadScaleRad="136542" custRadScaleInc="-376473">
        <dgm:presLayoutVars>
          <dgm:bulletEnabled val="1"/>
        </dgm:presLayoutVars>
      </dgm:prSet>
      <dgm:spPr/>
      <dgm:t>
        <a:bodyPr/>
        <a:lstStyle/>
        <a:p>
          <a:endParaRPr lang="en-US"/>
        </a:p>
      </dgm:t>
    </dgm:pt>
    <dgm:pt modelId="{7507E8EF-F7FD-4F42-9B76-2931ACD1B0F3}" type="pres">
      <dgm:prSet presAssocID="{44E190A3-878A-D946-95D0-D291590BDBE5}" presName="Name9" presStyleLbl="parChTrans1D2" presStyleIdx="4" presStyleCnt="7"/>
      <dgm:spPr/>
      <dgm:t>
        <a:bodyPr/>
        <a:lstStyle/>
        <a:p>
          <a:endParaRPr lang="en-US"/>
        </a:p>
      </dgm:t>
    </dgm:pt>
    <dgm:pt modelId="{CF848386-1DA2-2648-B5C1-D63784480129}" type="pres">
      <dgm:prSet presAssocID="{44E190A3-878A-D946-95D0-D291590BDBE5}" presName="connTx" presStyleLbl="parChTrans1D2" presStyleIdx="4" presStyleCnt="7"/>
      <dgm:spPr/>
      <dgm:t>
        <a:bodyPr/>
        <a:lstStyle/>
        <a:p>
          <a:endParaRPr lang="en-US"/>
        </a:p>
      </dgm:t>
    </dgm:pt>
    <dgm:pt modelId="{13FDC16C-7E63-8946-AB71-12307393C60A}" type="pres">
      <dgm:prSet presAssocID="{CAE2AEBE-C7AB-BB48-8DB7-6C6E218BFBE8}" presName="node" presStyleLbl="node1" presStyleIdx="4" presStyleCnt="7" custScaleX="134694" custScaleY="79915" custRadScaleRad="77486" custRadScaleInc="-155622">
        <dgm:presLayoutVars>
          <dgm:bulletEnabled val="1"/>
        </dgm:presLayoutVars>
      </dgm:prSet>
      <dgm:spPr/>
      <dgm:t>
        <a:bodyPr/>
        <a:lstStyle/>
        <a:p>
          <a:endParaRPr lang="en-US"/>
        </a:p>
      </dgm:t>
    </dgm:pt>
    <dgm:pt modelId="{CADF5C85-77D1-4BE6-8142-F822C6AD6356}" type="pres">
      <dgm:prSet presAssocID="{D6A625E7-DF06-4D4E-8FCE-4697D3E5ABD1}" presName="Name9" presStyleLbl="parChTrans1D2" presStyleIdx="5" presStyleCnt="7"/>
      <dgm:spPr/>
      <dgm:t>
        <a:bodyPr/>
        <a:lstStyle/>
        <a:p>
          <a:endParaRPr lang="en-US"/>
        </a:p>
      </dgm:t>
    </dgm:pt>
    <dgm:pt modelId="{127C291B-90CF-4500-B282-CC8686ED9239}" type="pres">
      <dgm:prSet presAssocID="{D6A625E7-DF06-4D4E-8FCE-4697D3E5ABD1}" presName="connTx" presStyleLbl="parChTrans1D2" presStyleIdx="5" presStyleCnt="7"/>
      <dgm:spPr/>
      <dgm:t>
        <a:bodyPr/>
        <a:lstStyle/>
        <a:p>
          <a:endParaRPr lang="en-US"/>
        </a:p>
      </dgm:t>
    </dgm:pt>
    <dgm:pt modelId="{268F2B43-F66B-4114-A7FA-7722BF2EC447}" type="pres">
      <dgm:prSet presAssocID="{02BC8C3D-0189-4025-8BDC-8D91B44DC19C}" presName="node" presStyleLbl="node1" presStyleIdx="5" presStyleCnt="7" custScaleX="130254" custScaleY="88056" custRadScaleRad="125405" custRadScaleInc="-83902">
        <dgm:presLayoutVars>
          <dgm:bulletEnabled val="1"/>
        </dgm:presLayoutVars>
      </dgm:prSet>
      <dgm:spPr/>
      <dgm:t>
        <a:bodyPr/>
        <a:lstStyle/>
        <a:p>
          <a:endParaRPr lang="en-US"/>
        </a:p>
      </dgm:t>
    </dgm:pt>
    <dgm:pt modelId="{8ADCA6E1-BC1B-4191-8E83-4251D3746691}" type="pres">
      <dgm:prSet presAssocID="{1F9360AC-45E0-44A5-8C41-F6C19EE3193A}" presName="Name9" presStyleLbl="parChTrans1D2" presStyleIdx="6" presStyleCnt="7"/>
      <dgm:spPr/>
      <dgm:t>
        <a:bodyPr/>
        <a:lstStyle/>
        <a:p>
          <a:endParaRPr lang="en-US"/>
        </a:p>
      </dgm:t>
    </dgm:pt>
    <dgm:pt modelId="{A51102EC-9D4E-485F-A497-84E1A3EC595C}" type="pres">
      <dgm:prSet presAssocID="{1F9360AC-45E0-44A5-8C41-F6C19EE3193A}" presName="connTx" presStyleLbl="parChTrans1D2" presStyleIdx="6" presStyleCnt="7"/>
      <dgm:spPr/>
      <dgm:t>
        <a:bodyPr/>
        <a:lstStyle/>
        <a:p>
          <a:endParaRPr lang="en-US"/>
        </a:p>
      </dgm:t>
    </dgm:pt>
    <dgm:pt modelId="{6CD2F0FC-8650-4840-826A-24AB96447FF8}" type="pres">
      <dgm:prSet presAssocID="{564B5AE9-0D9D-41E1-85EF-4E23387872DA}" presName="node" presStyleLbl="node1" presStyleIdx="6" presStyleCnt="7" custScaleX="123306" custScaleY="86636" custRadScaleRad="149144" custRadScaleInc="-25099">
        <dgm:presLayoutVars>
          <dgm:bulletEnabled val="1"/>
        </dgm:presLayoutVars>
      </dgm:prSet>
      <dgm:spPr/>
      <dgm:t>
        <a:bodyPr/>
        <a:lstStyle/>
        <a:p>
          <a:endParaRPr lang="en-US"/>
        </a:p>
      </dgm:t>
    </dgm:pt>
  </dgm:ptLst>
  <dgm:cxnLst>
    <dgm:cxn modelId="{9530F731-B0EE-4FBD-97B5-FB1F2197FDCB}" type="presOf" srcId="{D6A625E7-DF06-4D4E-8FCE-4697D3E5ABD1}" destId="{CADF5C85-77D1-4BE6-8142-F822C6AD6356}" srcOrd="0" destOrd="0" presId="urn:microsoft.com/office/officeart/2005/8/layout/radial1"/>
    <dgm:cxn modelId="{D5DF5045-C7D9-47BC-BAEE-E9912B208337}" srcId="{0C376AC0-E8C9-4036-A55E-A59B4A11057E}" destId="{203223DE-F212-447D-A7CA-D12D17CD3979}" srcOrd="3" destOrd="0" parTransId="{0D67284E-7C8B-46F1-90D8-2ADC2A714E90}" sibTransId="{E9281E72-5523-495F-B93E-EE0C75992653}"/>
    <dgm:cxn modelId="{2BA1C919-BB5D-45D1-8590-C392D271293A}" srcId="{0C376AC0-E8C9-4036-A55E-A59B4A11057E}" destId="{C99C70E3-1247-4B33-8B23-055BCDDCE04F}" srcOrd="9" destOrd="0" parTransId="{0F102819-1CEA-48BE-A8CC-7932A208F046}" sibTransId="{98A91176-2739-4FFC-A895-C7F43A5D349C}"/>
    <dgm:cxn modelId="{2B0A2718-C998-4A67-AA95-8F564C4178F6}" srcId="{F7F0C35C-C7D8-468A-A557-2214C1F14812}" destId="{02BC8C3D-0189-4025-8BDC-8D91B44DC19C}" srcOrd="5" destOrd="0" parTransId="{D6A625E7-DF06-4D4E-8FCE-4697D3E5ABD1}" sibTransId="{D891971B-6A29-4482-A09A-586E969C0307}"/>
    <dgm:cxn modelId="{41F8A721-0563-B146-AAD3-0663670054D8}" type="presOf" srcId="{A358F8D3-FFA3-4843-B892-737C5785F76F}" destId="{0FD84B8C-6A62-C147-88DB-8A30DE15E5EA}" srcOrd="1" destOrd="0" presId="urn:microsoft.com/office/officeart/2005/8/layout/radial1"/>
    <dgm:cxn modelId="{2302C95F-7916-4FDB-938E-D11BA6F4A816}" srcId="{0C376AC0-E8C9-4036-A55E-A59B4A11057E}" destId="{C4D20306-E5FD-498F-A89B-37C67598C6C0}" srcOrd="17" destOrd="0" parTransId="{6B835F4C-85B5-41BE-9493-30FACE2AA768}" sibTransId="{53A7EE2F-701E-42C7-BBDC-0BD7061BE400}"/>
    <dgm:cxn modelId="{DFB75F86-2BB6-B042-80DB-E1C2310BE1E6}" type="presOf" srcId="{CAE2AEBE-C7AB-BB48-8DB7-6C6E218BFBE8}" destId="{13FDC16C-7E63-8946-AB71-12307393C60A}" srcOrd="0" destOrd="0" presId="urn:microsoft.com/office/officeart/2005/8/layout/radial1"/>
    <dgm:cxn modelId="{A3360F02-67C6-2B4D-B209-538EFBEE9241}" srcId="{F7F0C35C-C7D8-468A-A557-2214C1F14812}" destId="{16330ED5-56CB-424C-B8FC-567F614E29D1}" srcOrd="3" destOrd="0" parTransId="{A358F8D3-FFA3-4843-B892-737C5785F76F}" sibTransId="{06AD4DEF-B073-3C40-91EF-EE82F4CB0151}"/>
    <dgm:cxn modelId="{A7578E9F-DDAD-4E7A-9DBA-AD87223AC453}" type="presOf" srcId="{E3FD6AE6-7D8C-44E4-B8FB-8644CED701F2}" destId="{5E1F2C9F-848F-4D4A-BF3E-1D0CCC125647}" srcOrd="1" destOrd="0" presId="urn:microsoft.com/office/officeart/2005/8/layout/radial1"/>
    <dgm:cxn modelId="{3F770679-0ED1-43CA-81F9-96A476BF4D9B}" srcId="{0C376AC0-E8C9-4036-A55E-A59B4A11057E}" destId="{2EAE9508-7C36-4E72-A9AF-FB32E73024B5}" srcOrd="5" destOrd="0" parTransId="{9A981F70-672F-4BF5-9589-57F770A643D8}" sibTransId="{FB762A0D-95B7-41C7-98C7-19B9EBD034AD}"/>
    <dgm:cxn modelId="{1381E4F0-6E45-4B45-9C3A-57E05AA29941}" type="presOf" srcId="{1F9360AC-45E0-44A5-8C41-F6C19EE3193A}" destId="{A51102EC-9D4E-485F-A497-84E1A3EC595C}" srcOrd="1" destOrd="0" presId="urn:microsoft.com/office/officeart/2005/8/layout/radial1"/>
    <dgm:cxn modelId="{778A4940-10D0-45DE-8301-D33D97398195}" srcId="{0C376AC0-E8C9-4036-A55E-A59B4A11057E}" destId="{235BDE9E-44AF-4B01-858A-121764E2BE58}" srcOrd="23" destOrd="0" parTransId="{69176223-D4B0-4045-9869-6AE163E03878}" sibTransId="{F5425D26-4965-42B0-ACB0-231039A4BC4F}"/>
    <dgm:cxn modelId="{AEC06769-1CAC-41C3-B542-D34C371C0F41}" srcId="{0C376AC0-E8C9-4036-A55E-A59B4A11057E}" destId="{F4CD84A5-16E0-4A32-8259-9EE4397BA595}" srcOrd="21" destOrd="0" parTransId="{D338E8FB-DDE9-4021-8D92-7C5DFB82ECB0}" sibTransId="{8B5625B9-6391-4DB2-86BF-89DB160006F5}"/>
    <dgm:cxn modelId="{6CB2CF76-F3A3-A44C-A724-A90EBAB39B15}" srcId="{F7F0C35C-C7D8-468A-A557-2214C1F14812}" destId="{CAE2AEBE-C7AB-BB48-8DB7-6C6E218BFBE8}" srcOrd="4" destOrd="0" parTransId="{44E190A3-878A-D946-95D0-D291590BDBE5}" sibTransId="{714E6AAD-B248-144F-9A2F-8CB74A54B1D4}"/>
    <dgm:cxn modelId="{917BC325-FF4A-F147-BB1E-999B0D04ED3A}" srcId="{F7F0C35C-C7D8-468A-A557-2214C1F14812}" destId="{F40B3E1F-CE0D-EF4F-82A1-5E21BFC383BB}" srcOrd="2" destOrd="0" parTransId="{2F6045B3-3599-B848-9EF2-C1FA4F132F88}" sibTransId="{E1C2E6B5-632A-6A43-8CDE-217C90721A2A}"/>
    <dgm:cxn modelId="{8C0E8690-0FAC-4EC0-B9C3-B8819F168408}" srcId="{0C376AC0-E8C9-4036-A55E-A59B4A11057E}" destId="{BE5E4C39-0175-405D-B417-177278A84DD4}" srcOrd="11" destOrd="0" parTransId="{6992FE3C-3064-4748-8C4B-0E557C0F7CF2}" sibTransId="{6D79CC73-7ABC-429C-8E59-8EFD7D39EC50}"/>
    <dgm:cxn modelId="{22C7FA36-6C53-4BAE-8800-D0D93801D42E}" srcId="{0C376AC0-E8C9-4036-A55E-A59B4A11057E}" destId="{B5B3312F-3DAB-4D3D-B261-5ECCAE7E2B13}" srcOrd="12" destOrd="0" parTransId="{6A79DC97-3D13-4A1C-AC90-3B4A72213670}" sibTransId="{4BF096BE-4CF2-4982-B7EA-1FC1EE3392F5}"/>
    <dgm:cxn modelId="{6665CE9B-3C1C-405B-B265-99FDC9689F15}" type="presOf" srcId="{0C376AC0-E8C9-4036-A55E-A59B4A11057E}" destId="{FB151A69-068C-4834-B6A7-57760C7C67A9}" srcOrd="0" destOrd="0" presId="urn:microsoft.com/office/officeart/2005/8/layout/radial1"/>
    <dgm:cxn modelId="{65498E40-858F-417C-BD1B-1F1356FD28FF}" srcId="{0C376AC0-E8C9-4036-A55E-A59B4A11057E}" destId="{8554EEC2-EC10-4025-97F8-A5FC042645B2}" srcOrd="2" destOrd="0" parTransId="{E65268EC-A59E-4AD2-8F3B-6958256B9073}" sibTransId="{8EC700F6-F7DF-4128-B7A7-A928F8AB7697}"/>
    <dgm:cxn modelId="{67D25FB1-9F96-6849-9E06-70BD662FB113}" type="presOf" srcId="{79CC0DFF-0F14-1B42-913C-CC33028880DF}" destId="{76649FE3-4045-EF4A-A088-242B23868072}" srcOrd="1" destOrd="0" presId="urn:microsoft.com/office/officeart/2005/8/layout/radial1"/>
    <dgm:cxn modelId="{258E707E-C992-41EB-A101-A29E2BE3FC25}" type="presOf" srcId="{D6A625E7-DF06-4D4E-8FCE-4697D3E5ABD1}" destId="{127C291B-90CF-4500-B282-CC8686ED9239}" srcOrd="1" destOrd="0" presId="urn:microsoft.com/office/officeart/2005/8/layout/radial1"/>
    <dgm:cxn modelId="{531B82E3-C2F6-43CA-A433-BD070ED09324}" type="presOf" srcId="{02BC8C3D-0189-4025-8BDC-8D91B44DC19C}" destId="{268F2B43-F66B-4114-A7FA-7722BF2EC447}" srcOrd="0" destOrd="0" presId="urn:microsoft.com/office/officeart/2005/8/layout/radial1"/>
    <dgm:cxn modelId="{C7E1302D-FC62-4A13-B50B-C7FB88189909}" srcId="{0C376AC0-E8C9-4036-A55E-A59B4A11057E}" destId="{5DE919AD-12CE-4D7F-BF2C-7EADF13DD5BE}" srcOrd="10" destOrd="0" parTransId="{60233677-ABF4-4AF6-8392-06AC49166954}" sibTransId="{F82FB79C-93D0-42CA-BFF7-9E24345BF190}"/>
    <dgm:cxn modelId="{74A3EEE2-28B3-D447-B2C2-F8E124924599}" type="presOf" srcId="{2F6045B3-3599-B848-9EF2-C1FA4F132F88}" destId="{9FC162FC-04E8-FD4A-9F2F-86243ED0FB81}" srcOrd="0" destOrd="0" presId="urn:microsoft.com/office/officeart/2005/8/layout/radial1"/>
    <dgm:cxn modelId="{38778F32-C26C-9D4C-8114-2FB50F22167D}" type="presOf" srcId="{44E190A3-878A-D946-95D0-D291590BDBE5}" destId="{7507E8EF-F7FD-4F42-9B76-2931ACD1B0F3}" srcOrd="0" destOrd="0" presId="urn:microsoft.com/office/officeart/2005/8/layout/radial1"/>
    <dgm:cxn modelId="{A55D1A84-914B-430B-9DC1-4BD080CDFD1F}" type="presOf" srcId="{F7F0C35C-C7D8-468A-A557-2214C1F14812}" destId="{AA4BEADE-365D-46E3-89CB-1A4EF2D0A85F}" srcOrd="0" destOrd="0" presId="urn:microsoft.com/office/officeart/2005/8/layout/radial1"/>
    <dgm:cxn modelId="{24782B9F-5A0D-4754-B65A-5F64E865A485}" srcId="{0C376AC0-E8C9-4036-A55E-A59B4A11057E}" destId="{6E083CFA-8213-4CBA-AEFC-DCA8347DA2DF}" srcOrd="4" destOrd="0" parTransId="{24634450-15E6-46FB-9A4C-17442E8D70B1}" sibTransId="{D03DA982-9AF0-420D-A356-9BEE66C5D8AF}"/>
    <dgm:cxn modelId="{E538C33D-3BF7-4A85-B94A-EB757E58513A}" srcId="{0C376AC0-E8C9-4036-A55E-A59B4A11057E}" destId="{086D37A8-0887-4897-9CAD-0BD7B542CC55}" srcOrd="13" destOrd="0" parTransId="{2DD8EA2F-6003-46D7-9796-020C741C98CE}" sibTransId="{E353B8B5-C83F-4F6A-8347-903C9B7B61B6}"/>
    <dgm:cxn modelId="{5754792B-5D55-AF48-9758-895953DC47EA}" type="presOf" srcId="{2F6045B3-3599-B848-9EF2-C1FA4F132F88}" destId="{38E54918-5581-6249-9AFF-A0457BE24B63}" srcOrd="1" destOrd="0" presId="urn:microsoft.com/office/officeart/2005/8/layout/radial1"/>
    <dgm:cxn modelId="{C3CE3DF3-8C35-D94B-8FA3-3A1341A91DE4}" type="presOf" srcId="{F40B3E1F-CE0D-EF4F-82A1-5E21BFC383BB}" destId="{D6AA9CD2-632B-F24D-A947-C7EFC6DBC60D}" srcOrd="0" destOrd="0" presId="urn:microsoft.com/office/officeart/2005/8/layout/radial1"/>
    <dgm:cxn modelId="{7FB6F186-E2B9-478C-950C-B8BDF18DB0C1}" srcId="{0C376AC0-E8C9-4036-A55E-A59B4A11057E}" destId="{AFBD7A70-CB8D-4ECC-8FF1-E227D6AAA348}" srcOrd="15" destOrd="0" parTransId="{936C80CC-67B8-4FCF-8BBA-673868D56C5D}" sibTransId="{F1D483CA-8D7C-4295-AE19-CF0500F3FDE9}"/>
    <dgm:cxn modelId="{8556DECC-80CE-4214-B29B-7F27E274B188}" type="presOf" srcId="{564B5AE9-0D9D-41E1-85EF-4E23387872DA}" destId="{6CD2F0FC-8650-4840-826A-24AB96447FF8}" srcOrd="0" destOrd="0" presId="urn:microsoft.com/office/officeart/2005/8/layout/radial1"/>
    <dgm:cxn modelId="{B207B55F-FFF0-4C46-9C6E-22B8CD7DA20F}" srcId="{0C376AC0-E8C9-4036-A55E-A59B4A11057E}" destId="{73BDA223-2ABD-466C-98B2-0EC023D0047E}" srcOrd="14" destOrd="0" parTransId="{6C2BF104-118D-4E1C-9A41-1DFABF9A70C3}" sibTransId="{84E6DD8B-0B8C-48FD-82C3-1E4A2AA05DDC}"/>
    <dgm:cxn modelId="{7403A46D-4DC4-48CB-9DD1-C3849DEF280E}" srcId="{0C376AC0-E8C9-4036-A55E-A59B4A11057E}" destId="{4FDEF11E-9C72-432F-B3D8-FCD5DE5891E8}" srcOrd="1" destOrd="0" parTransId="{1D06C00F-333E-444D-8F00-4F711968BCD6}" sibTransId="{63437E0B-8506-46C4-9265-F57D8BAF0614}"/>
    <dgm:cxn modelId="{676B4AE7-CCF7-44B4-AA7C-09ABAF7A5F06}" srcId="{0C376AC0-E8C9-4036-A55E-A59B4A11057E}" destId="{8A0F4ECF-0E2B-4765-A207-F60EB0487645}" srcOrd="19" destOrd="0" parTransId="{3EE7E2CE-38DA-4500-8A49-5959C6331792}" sibTransId="{6AF6CF35-455B-4077-9E55-745625F2AB70}"/>
    <dgm:cxn modelId="{0E2E6D4E-444B-4A6F-BBEE-7034BAE4EB6C}" type="presOf" srcId="{E3FD6AE6-7D8C-44E4-B8FB-8644CED701F2}" destId="{0AAD1F38-F793-4B4D-A7C1-0EB0E5E96D0E}" srcOrd="0" destOrd="0" presId="urn:microsoft.com/office/officeart/2005/8/layout/radial1"/>
    <dgm:cxn modelId="{6FC7947F-DA41-4541-8AB2-A2A49A6CB744}" srcId="{F7F0C35C-C7D8-468A-A557-2214C1F14812}" destId="{F0243777-E11E-2149-AF58-61DE6964BD3D}" srcOrd="1" destOrd="0" parTransId="{79CC0DFF-0F14-1B42-913C-CC33028880DF}" sibTransId="{4BEE8879-131B-1F46-9D1C-F0242A233A92}"/>
    <dgm:cxn modelId="{95763EB4-0F0F-4077-80D6-12B5AD3D156F}" srcId="{0C376AC0-E8C9-4036-A55E-A59B4A11057E}" destId="{826541EC-910E-4BCB-B704-08A1AD6D968F}" srcOrd="8" destOrd="0" parTransId="{9CEC4719-1114-4183-A9E6-1295DE07FB7C}" sibTransId="{EB95DCFE-3AD9-439A-8AFB-E63F98A59922}"/>
    <dgm:cxn modelId="{0AB5C4B2-F470-4CF3-AAC1-F42C05F8EAA9}" srcId="{0C376AC0-E8C9-4036-A55E-A59B4A11057E}" destId="{18F99082-99FF-44C4-A138-46BFE8113404}" srcOrd="7" destOrd="0" parTransId="{A48826C9-EE5C-4338-B9B0-3AFE6E06D493}" sibTransId="{987E1BA9-5476-4A9B-83D5-4821F31ACE44}"/>
    <dgm:cxn modelId="{0F70B281-42CE-434E-B1A4-1D523080E3D5}" srcId="{0C376AC0-E8C9-4036-A55E-A59B4A11057E}" destId="{DE6EFA9A-E229-4372-A2FB-5D65EB6705FC}" srcOrd="24" destOrd="0" parTransId="{F23785B0-B03C-4F2B-A455-2686188DD05C}" sibTransId="{4A6491B7-5876-42DB-A70F-6520D6AD1743}"/>
    <dgm:cxn modelId="{E647E2CB-C532-004F-80B9-88D21E580F27}" type="presOf" srcId="{44E190A3-878A-D946-95D0-D291590BDBE5}" destId="{CF848386-1DA2-2648-B5C1-D63784480129}" srcOrd="1" destOrd="0" presId="urn:microsoft.com/office/officeart/2005/8/layout/radial1"/>
    <dgm:cxn modelId="{F704421E-F6A1-BC4F-B76D-155259F477BE}" type="presOf" srcId="{16330ED5-56CB-424C-B8FC-567F614E29D1}" destId="{372B196C-3A84-3D46-96C1-E6F8BAACFEB0}" srcOrd="0" destOrd="0" presId="urn:microsoft.com/office/officeart/2005/8/layout/radial1"/>
    <dgm:cxn modelId="{9883F1D2-B2EE-42E9-8B26-525DA74DF2A0}" srcId="{F7F0C35C-C7D8-468A-A557-2214C1F14812}" destId="{BB6DC0FF-0DBF-4AD3-A08D-5E55054AB9B7}" srcOrd="0" destOrd="0" parTransId="{E3FD6AE6-7D8C-44E4-B8FB-8644CED701F2}" sibTransId="{68CAC920-E33D-4AC2-83ED-76496A56C34E}"/>
    <dgm:cxn modelId="{6A8851F2-278C-B543-B24F-5555ECCCCEA0}" type="presOf" srcId="{F0243777-E11E-2149-AF58-61DE6964BD3D}" destId="{E511DE54-3AB1-1D49-B14C-C6B940E7AAA2}" srcOrd="0" destOrd="0" presId="urn:microsoft.com/office/officeart/2005/8/layout/radial1"/>
    <dgm:cxn modelId="{56D4C85F-7524-4CBF-98B3-B8DCA69B17C0}" srcId="{0C376AC0-E8C9-4036-A55E-A59B4A11057E}" destId="{FDBC8741-C1E7-48E0-8AB2-D2C3303F0B34}" srcOrd="6" destOrd="0" parTransId="{CEE014D8-0914-4332-A050-EA6D3FCA396D}" sibTransId="{D8CC92E9-8BD0-4699-AAFB-A0571B720BC6}"/>
    <dgm:cxn modelId="{F59F908B-7135-4141-BF2A-0E4F39AC3E9B}" srcId="{0C376AC0-E8C9-4036-A55E-A59B4A11057E}" destId="{D61B0DAC-E7AE-4600-A06F-E970A99B88BC}" srcOrd="18" destOrd="0" parTransId="{11CC03E5-4AAB-413A-B80A-25D9DDBA90AE}" sibTransId="{D2F6CCAE-C456-40D4-ADD4-B8363CB54071}"/>
    <dgm:cxn modelId="{19499C5F-88FA-4D4C-9576-F0D56EF52BFE}" type="presOf" srcId="{A358F8D3-FFA3-4843-B892-737C5785F76F}" destId="{BF753901-27C4-1F47-9B41-C4CBECE9DD3F}" srcOrd="0" destOrd="0" presId="urn:microsoft.com/office/officeart/2005/8/layout/radial1"/>
    <dgm:cxn modelId="{BBDFEC68-6EC6-4E7F-BBC7-0D80C7F07A00}" srcId="{F7F0C35C-C7D8-468A-A557-2214C1F14812}" destId="{564B5AE9-0D9D-41E1-85EF-4E23387872DA}" srcOrd="6" destOrd="0" parTransId="{1F9360AC-45E0-44A5-8C41-F6C19EE3193A}" sibTransId="{42C9D4DD-CDB7-4E80-923E-11393013F4C1}"/>
    <dgm:cxn modelId="{E0F4A316-3B43-FC46-830C-5722C3CC95B6}" type="presOf" srcId="{79CC0DFF-0F14-1B42-913C-CC33028880DF}" destId="{B2EE65BF-229F-914E-9720-620A1572C294}" srcOrd="0" destOrd="0" presId="urn:microsoft.com/office/officeart/2005/8/layout/radial1"/>
    <dgm:cxn modelId="{AC1AF8E9-E8AE-46DF-9883-D4F3D74B4F21}" srcId="{0C376AC0-E8C9-4036-A55E-A59B4A11057E}" destId="{67B703B6-6B4B-4587-8B53-FB0955594486}" srcOrd="20" destOrd="0" parTransId="{CF7E1E16-5E03-40F7-84A3-B7E05E7F183D}" sibTransId="{2485DD82-947B-46C8-B8C8-AFA61F1C966C}"/>
    <dgm:cxn modelId="{3AA1C170-43F6-4739-8B4B-8286F7B4DB4B}" srcId="{0C376AC0-E8C9-4036-A55E-A59B4A11057E}" destId="{E9CDF8D5-F77C-40F6-8C25-D1BBE35BD9C5}" srcOrd="16" destOrd="0" parTransId="{C77ED19E-0EF3-4C48-8994-E8145D6E0909}" sibTransId="{4F65FE56-4D9C-4C41-9428-F74FDE060FDC}"/>
    <dgm:cxn modelId="{45658016-EF8A-4F90-9149-A7E2270CBFC6}" srcId="{0C376AC0-E8C9-4036-A55E-A59B4A11057E}" destId="{032ABF97-E3C1-4A95-B3DB-91F6C28C9BCB}" srcOrd="22" destOrd="0" parTransId="{55CE9BF1-D8DF-4A35-9534-F069CFB9AE58}" sibTransId="{5A48EBC8-6F71-40CC-9972-499A93B1EAB4}"/>
    <dgm:cxn modelId="{83ED0C7E-A0D1-42B3-B1D5-072CC42C096E}" srcId="{0C376AC0-E8C9-4036-A55E-A59B4A11057E}" destId="{F7F0C35C-C7D8-468A-A557-2214C1F14812}" srcOrd="0" destOrd="0" parTransId="{33A0B49C-73B4-4CFA-A33F-C7266B0BBB20}" sibTransId="{62D39DF7-84DC-460C-A91F-0D94ADD31F13}"/>
    <dgm:cxn modelId="{0BF7E5A0-55AB-480C-AF1C-30E3A5FDFA1A}" type="presOf" srcId="{1F9360AC-45E0-44A5-8C41-F6C19EE3193A}" destId="{8ADCA6E1-BC1B-4191-8E83-4251D3746691}" srcOrd="0" destOrd="0" presId="urn:microsoft.com/office/officeart/2005/8/layout/radial1"/>
    <dgm:cxn modelId="{42105046-ECBB-43F6-9F0D-084A3E292625}" type="presOf" srcId="{BB6DC0FF-0DBF-4AD3-A08D-5E55054AB9B7}" destId="{10AC0CE8-C76A-4293-98D6-75BC8E255D61}" srcOrd="0" destOrd="0" presId="urn:microsoft.com/office/officeart/2005/8/layout/radial1"/>
    <dgm:cxn modelId="{73EF7CBF-B4E6-4BF1-9897-5C4639CC9533}" type="presParOf" srcId="{FB151A69-068C-4834-B6A7-57760C7C67A9}" destId="{AA4BEADE-365D-46E3-89CB-1A4EF2D0A85F}" srcOrd="0" destOrd="0" presId="urn:microsoft.com/office/officeart/2005/8/layout/radial1"/>
    <dgm:cxn modelId="{59162363-3C9F-484F-A72B-0A3A195883B5}" type="presParOf" srcId="{FB151A69-068C-4834-B6A7-57760C7C67A9}" destId="{0AAD1F38-F793-4B4D-A7C1-0EB0E5E96D0E}" srcOrd="1" destOrd="0" presId="urn:microsoft.com/office/officeart/2005/8/layout/radial1"/>
    <dgm:cxn modelId="{7D36A736-26D3-4677-B093-3F2D0B64738E}" type="presParOf" srcId="{0AAD1F38-F793-4B4D-A7C1-0EB0E5E96D0E}" destId="{5E1F2C9F-848F-4D4A-BF3E-1D0CCC125647}" srcOrd="0" destOrd="0" presId="urn:microsoft.com/office/officeart/2005/8/layout/radial1"/>
    <dgm:cxn modelId="{1BD71BA4-69AA-4711-A779-604C617B1D7C}" type="presParOf" srcId="{FB151A69-068C-4834-B6A7-57760C7C67A9}" destId="{10AC0CE8-C76A-4293-98D6-75BC8E255D61}" srcOrd="2" destOrd="0" presId="urn:microsoft.com/office/officeart/2005/8/layout/radial1"/>
    <dgm:cxn modelId="{9655E948-1E16-BF4F-8DAE-1D432E8D56D1}" type="presParOf" srcId="{FB151A69-068C-4834-B6A7-57760C7C67A9}" destId="{B2EE65BF-229F-914E-9720-620A1572C294}" srcOrd="3" destOrd="0" presId="urn:microsoft.com/office/officeart/2005/8/layout/radial1"/>
    <dgm:cxn modelId="{37B76C0D-5218-DF45-B0B3-CC0E41EAC8AF}" type="presParOf" srcId="{B2EE65BF-229F-914E-9720-620A1572C294}" destId="{76649FE3-4045-EF4A-A088-242B23868072}" srcOrd="0" destOrd="0" presId="urn:microsoft.com/office/officeart/2005/8/layout/radial1"/>
    <dgm:cxn modelId="{57803B71-A873-B244-B27A-BA50C176C08B}" type="presParOf" srcId="{FB151A69-068C-4834-B6A7-57760C7C67A9}" destId="{E511DE54-3AB1-1D49-B14C-C6B940E7AAA2}" srcOrd="4" destOrd="0" presId="urn:microsoft.com/office/officeart/2005/8/layout/radial1"/>
    <dgm:cxn modelId="{36C6A10C-831E-8F47-9A2B-B18B5B43070E}" type="presParOf" srcId="{FB151A69-068C-4834-B6A7-57760C7C67A9}" destId="{9FC162FC-04E8-FD4A-9F2F-86243ED0FB81}" srcOrd="5" destOrd="0" presId="urn:microsoft.com/office/officeart/2005/8/layout/radial1"/>
    <dgm:cxn modelId="{A495F2A9-1275-2F4A-8E3D-C3468BEDA05B}" type="presParOf" srcId="{9FC162FC-04E8-FD4A-9F2F-86243ED0FB81}" destId="{38E54918-5581-6249-9AFF-A0457BE24B63}" srcOrd="0" destOrd="0" presId="urn:microsoft.com/office/officeart/2005/8/layout/radial1"/>
    <dgm:cxn modelId="{9330583F-E9E3-8241-828C-64E1A6E9D8E3}" type="presParOf" srcId="{FB151A69-068C-4834-B6A7-57760C7C67A9}" destId="{D6AA9CD2-632B-F24D-A947-C7EFC6DBC60D}" srcOrd="6" destOrd="0" presId="urn:microsoft.com/office/officeart/2005/8/layout/radial1"/>
    <dgm:cxn modelId="{BCAD14BF-269C-B241-AD11-DC2386210575}" type="presParOf" srcId="{FB151A69-068C-4834-B6A7-57760C7C67A9}" destId="{BF753901-27C4-1F47-9B41-C4CBECE9DD3F}" srcOrd="7" destOrd="0" presId="urn:microsoft.com/office/officeart/2005/8/layout/radial1"/>
    <dgm:cxn modelId="{DF506A3E-C005-5D4A-AF0E-4D4E4CE6B01F}" type="presParOf" srcId="{BF753901-27C4-1F47-9B41-C4CBECE9DD3F}" destId="{0FD84B8C-6A62-C147-88DB-8A30DE15E5EA}" srcOrd="0" destOrd="0" presId="urn:microsoft.com/office/officeart/2005/8/layout/radial1"/>
    <dgm:cxn modelId="{D7D9A25F-6430-114C-B116-3C4A3B8E2A27}" type="presParOf" srcId="{FB151A69-068C-4834-B6A7-57760C7C67A9}" destId="{372B196C-3A84-3D46-96C1-E6F8BAACFEB0}" srcOrd="8" destOrd="0" presId="urn:microsoft.com/office/officeart/2005/8/layout/radial1"/>
    <dgm:cxn modelId="{84A51839-406F-5849-A71E-5D45AFA68D93}" type="presParOf" srcId="{FB151A69-068C-4834-B6A7-57760C7C67A9}" destId="{7507E8EF-F7FD-4F42-9B76-2931ACD1B0F3}" srcOrd="9" destOrd="0" presId="urn:microsoft.com/office/officeart/2005/8/layout/radial1"/>
    <dgm:cxn modelId="{1AB9CB3D-CB17-274F-B190-B0B9C5130C4E}" type="presParOf" srcId="{7507E8EF-F7FD-4F42-9B76-2931ACD1B0F3}" destId="{CF848386-1DA2-2648-B5C1-D63784480129}" srcOrd="0" destOrd="0" presId="urn:microsoft.com/office/officeart/2005/8/layout/radial1"/>
    <dgm:cxn modelId="{AAF109CF-0C7D-2444-9B4A-0492B0527BEF}" type="presParOf" srcId="{FB151A69-068C-4834-B6A7-57760C7C67A9}" destId="{13FDC16C-7E63-8946-AB71-12307393C60A}" srcOrd="10" destOrd="0" presId="urn:microsoft.com/office/officeart/2005/8/layout/radial1"/>
    <dgm:cxn modelId="{89E22C4B-2D6B-445E-A0E0-0DC8A7AFA14B}" type="presParOf" srcId="{FB151A69-068C-4834-B6A7-57760C7C67A9}" destId="{CADF5C85-77D1-4BE6-8142-F822C6AD6356}" srcOrd="11" destOrd="0" presId="urn:microsoft.com/office/officeart/2005/8/layout/radial1"/>
    <dgm:cxn modelId="{F889632A-47A2-42F0-829D-3572127D69E8}" type="presParOf" srcId="{CADF5C85-77D1-4BE6-8142-F822C6AD6356}" destId="{127C291B-90CF-4500-B282-CC8686ED9239}" srcOrd="0" destOrd="0" presId="urn:microsoft.com/office/officeart/2005/8/layout/radial1"/>
    <dgm:cxn modelId="{3BC9FF32-7D23-44E1-8FFC-9C746FDA65C0}" type="presParOf" srcId="{FB151A69-068C-4834-B6A7-57760C7C67A9}" destId="{268F2B43-F66B-4114-A7FA-7722BF2EC447}" srcOrd="12" destOrd="0" presId="urn:microsoft.com/office/officeart/2005/8/layout/radial1"/>
    <dgm:cxn modelId="{F4E9E52A-3590-4A23-88C9-6BAE13F15FF0}" type="presParOf" srcId="{FB151A69-068C-4834-B6A7-57760C7C67A9}" destId="{8ADCA6E1-BC1B-4191-8E83-4251D3746691}" srcOrd="13" destOrd="0" presId="urn:microsoft.com/office/officeart/2005/8/layout/radial1"/>
    <dgm:cxn modelId="{F6FE67A5-6C4F-4BA1-B08B-469224C798B4}" type="presParOf" srcId="{8ADCA6E1-BC1B-4191-8E83-4251D3746691}" destId="{A51102EC-9D4E-485F-A497-84E1A3EC595C}" srcOrd="0" destOrd="0" presId="urn:microsoft.com/office/officeart/2005/8/layout/radial1"/>
    <dgm:cxn modelId="{06F8236A-4707-4ABA-A5DF-E09F7776F7D4}" type="presParOf" srcId="{FB151A69-068C-4834-B6A7-57760C7C67A9}" destId="{6CD2F0FC-8650-4840-826A-24AB96447FF8}" srcOrd="1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C5F9E4-F184-6942-8DD5-0D4ACDA57DBA}">
      <dsp:nvSpPr>
        <dsp:cNvPr id="0" name=""/>
        <dsp:cNvSpPr/>
      </dsp:nvSpPr>
      <dsp:spPr>
        <a:xfrm>
          <a:off x="-5355331" y="-820099"/>
          <a:ext cx="6376824" cy="6376824"/>
        </a:xfrm>
        <a:prstGeom prst="blockArc">
          <a:avLst>
            <a:gd name="adj1" fmla="val 18900000"/>
            <a:gd name="adj2" fmla="val 2700000"/>
            <a:gd name="adj3" fmla="val 33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683DA0-5399-3B4D-AD84-B4F87F631B7C}">
      <dsp:nvSpPr>
        <dsp:cNvPr id="0" name=""/>
        <dsp:cNvSpPr/>
      </dsp:nvSpPr>
      <dsp:spPr>
        <a:xfrm>
          <a:off x="446692" y="295944"/>
          <a:ext cx="4960332" cy="5922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112" tIns="40640" rIns="40640" bIns="40640" numCol="1" spcCol="1270" anchor="ctr" anchorCtr="0">
          <a:noAutofit/>
        </a:bodyPr>
        <a:lstStyle/>
        <a:p>
          <a:pPr lvl="0" algn="l" defTabSz="711200">
            <a:lnSpc>
              <a:spcPct val="90000"/>
            </a:lnSpc>
            <a:spcBef>
              <a:spcPct val="0"/>
            </a:spcBef>
            <a:spcAft>
              <a:spcPct val="35000"/>
            </a:spcAft>
            <a:buNone/>
          </a:pPr>
          <a:r>
            <a:rPr lang="en-US" sz="1600" kern="1200" dirty="0"/>
            <a:t>Vocabulary</a:t>
          </a:r>
          <a:r>
            <a:rPr lang="ka-GE" sz="1600" kern="1200" dirty="0"/>
            <a:t> - ლექსიკა</a:t>
          </a:r>
          <a:endParaRPr lang="en-US" sz="1600" kern="1200" dirty="0"/>
        </a:p>
      </dsp:txBody>
      <dsp:txXfrm>
        <a:off x="446692" y="295944"/>
        <a:ext cx="4960332" cy="592267"/>
      </dsp:txXfrm>
    </dsp:sp>
    <dsp:sp modelId="{377382CD-1E73-FA48-BC57-ACD20D62240A}">
      <dsp:nvSpPr>
        <dsp:cNvPr id="0" name=""/>
        <dsp:cNvSpPr/>
      </dsp:nvSpPr>
      <dsp:spPr>
        <a:xfrm>
          <a:off x="76525" y="221910"/>
          <a:ext cx="740334" cy="7403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0358EC-494A-476E-B849-D4656BC314D7}">
      <dsp:nvSpPr>
        <dsp:cNvPr id="0" name=""/>
        <dsp:cNvSpPr/>
      </dsp:nvSpPr>
      <dsp:spPr>
        <a:xfrm>
          <a:off x="871094" y="1184061"/>
          <a:ext cx="4535930" cy="5922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112" tIns="40640" rIns="40640" bIns="40640" numCol="1" spcCol="1270" anchor="ctr" anchorCtr="0">
          <a:noAutofit/>
        </a:bodyPr>
        <a:lstStyle/>
        <a:p>
          <a:pPr lvl="0" algn="l" defTabSz="711200">
            <a:lnSpc>
              <a:spcPct val="90000"/>
            </a:lnSpc>
            <a:spcBef>
              <a:spcPct val="0"/>
            </a:spcBef>
            <a:spcAft>
              <a:spcPct val="35000"/>
            </a:spcAft>
          </a:pPr>
          <a:r>
            <a:rPr lang="en-US" sz="1600" kern="1200" dirty="0"/>
            <a:t>Reading Comprehension - </a:t>
          </a:r>
          <a:r>
            <a:rPr lang="ka-GE" sz="1600" kern="1200" dirty="0"/>
            <a:t>წაკითხულის გააზრება</a:t>
          </a:r>
          <a:endParaRPr lang="en-US" sz="1600" kern="1200" dirty="0"/>
        </a:p>
      </dsp:txBody>
      <dsp:txXfrm>
        <a:off x="871094" y="1184061"/>
        <a:ext cx="4535930" cy="592267"/>
      </dsp:txXfrm>
    </dsp:sp>
    <dsp:sp modelId="{0FD6C2A3-C290-438A-A7B6-070DA036111A}">
      <dsp:nvSpPr>
        <dsp:cNvPr id="0" name=""/>
        <dsp:cNvSpPr/>
      </dsp:nvSpPr>
      <dsp:spPr>
        <a:xfrm>
          <a:off x="500927" y="1110028"/>
          <a:ext cx="740334" cy="7403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7C7C08-9AB0-4807-9AA7-90C4451588BE}">
      <dsp:nvSpPr>
        <dsp:cNvPr id="0" name=""/>
        <dsp:cNvSpPr/>
      </dsp:nvSpPr>
      <dsp:spPr>
        <a:xfrm>
          <a:off x="1001351" y="2072178"/>
          <a:ext cx="4405673" cy="5922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112" tIns="40640" rIns="40640" bIns="40640" numCol="1" spcCol="1270" anchor="ctr" anchorCtr="0">
          <a:noAutofit/>
        </a:bodyPr>
        <a:lstStyle/>
        <a:p>
          <a:pPr lvl="0" algn="l" defTabSz="711200">
            <a:lnSpc>
              <a:spcPct val="90000"/>
            </a:lnSpc>
            <a:spcBef>
              <a:spcPct val="0"/>
            </a:spcBef>
            <a:spcAft>
              <a:spcPct val="35000"/>
            </a:spcAft>
            <a:buNone/>
          </a:pPr>
          <a:r>
            <a:rPr lang="en-US" sz="1600" kern="1200" dirty="0">
              <a:cs typeface="Calibri" panose="020F0502020204030204" pitchFamily="34" charset="0"/>
            </a:rPr>
            <a:t>Grammar</a:t>
          </a:r>
          <a:r>
            <a:rPr lang="ka-GE" sz="1600" kern="1200" dirty="0">
              <a:cs typeface="Calibri" panose="020F0502020204030204" pitchFamily="34" charset="0"/>
            </a:rPr>
            <a:t> - გრამატიკა</a:t>
          </a:r>
          <a:endParaRPr lang="en-US" sz="1600" kern="1200" dirty="0">
            <a:latin typeface="Calibri" panose="020F0502020204030204" pitchFamily="34" charset="0"/>
            <a:cs typeface="Calibri" panose="020F0502020204030204" pitchFamily="34" charset="0"/>
          </a:endParaRPr>
        </a:p>
      </dsp:txBody>
      <dsp:txXfrm>
        <a:off x="1001351" y="2072178"/>
        <a:ext cx="4405673" cy="592267"/>
      </dsp:txXfrm>
    </dsp:sp>
    <dsp:sp modelId="{3F768512-85FB-484A-9E22-7129A668D517}">
      <dsp:nvSpPr>
        <dsp:cNvPr id="0" name=""/>
        <dsp:cNvSpPr/>
      </dsp:nvSpPr>
      <dsp:spPr>
        <a:xfrm>
          <a:off x="631184" y="1998145"/>
          <a:ext cx="740334" cy="7403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0EFED5-6272-4B12-AC7B-C5B57384C84D}">
      <dsp:nvSpPr>
        <dsp:cNvPr id="0" name=""/>
        <dsp:cNvSpPr/>
      </dsp:nvSpPr>
      <dsp:spPr>
        <a:xfrm>
          <a:off x="871094" y="2960295"/>
          <a:ext cx="4535930" cy="5922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112" tIns="40640" rIns="40640" bIns="40640" numCol="1" spcCol="1270" anchor="ctr" anchorCtr="0">
          <a:noAutofit/>
        </a:bodyPr>
        <a:lstStyle/>
        <a:p>
          <a:pPr lvl="0" algn="l" defTabSz="711200">
            <a:lnSpc>
              <a:spcPct val="90000"/>
            </a:lnSpc>
            <a:spcBef>
              <a:spcPct val="0"/>
            </a:spcBef>
            <a:spcAft>
              <a:spcPct val="35000"/>
            </a:spcAft>
            <a:buNone/>
          </a:pPr>
          <a:r>
            <a:rPr lang="en-US" sz="1600" kern="1200" dirty="0"/>
            <a:t>Summary - </a:t>
          </a:r>
          <a:r>
            <a:rPr lang="ka-GE" sz="1600" kern="1200" dirty="0"/>
            <a:t>შეჯამება</a:t>
          </a:r>
          <a:endParaRPr lang="en-US" sz="1600" kern="1200" dirty="0"/>
        </a:p>
      </dsp:txBody>
      <dsp:txXfrm>
        <a:off x="871094" y="2960295"/>
        <a:ext cx="4535930" cy="592267"/>
      </dsp:txXfrm>
    </dsp:sp>
    <dsp:sp modelId="{8FDE6AB9-492F-D94A-B065-ABF11C83471E}">
      <dsp:nvSpPr>
        <dsp:cNvPr id="0" name=""/>
        <dsp:cNvSpPr/>
      </dsp:nvSpPr>
      <dsp:spPr>
        <a:xfrm>
          <a:off x="500927" y="2886262"/>
          <a:ext cx="740334" cy="7403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50EC1A-FCC4-4485-94F6-85E09D8E9FDF}">
      <dsp:nvSpPr>
        <dsp:cNvPr id="0" name=""/>
        <dsp:cNvSpPr/>
      </dsp:nvSpPr>
      <dsp:spPr>
        <a:xfrm>
          <a:off x="446692" y="3848413"/>
          <a:ext cx="4960332" cy="5922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112" tIns="40640" rIns="40640" bIns="40640" numCol="1" spcCol="1270" anchor="ctr" anchorCtr="0">
          <a:noAutofit/>
        </a:bodyPr>
        <a:lstStyle/>
        <a:p>
          <a:pPr lvl="0" algn="l" defTabSz="711200">
            <a:lnSpc>
              <a:spcPct val="90000"/>
            </a:lnSpc>
            <a:spcBef>
              <a:spcPct val="0"/>
            </a:spcBef>
            <a:spcAft>
              <a:spcPct val="35000"/>
            </a:spcAft>
            <a:buNone/>
          </a:pPr>
          <a:r>
            <a:rPr lang="en-US" sz="1600" kern="1200" dirty="0"/>
            <a:t>Homework</a:t>
          </a:r>
          <a:r>
            <a:rPr lang="ka-GE" sz="1600" kern="1200" dirty="0"/>
            <a:t> - დავალება</a:t>
          </a:r>
          <a:endParaRPr lang="en-US" sz="1600" kern="1200" dirty="0"/>
        </a:p>
      </dsp:txBody>
      <dsp:txXfrm>
        <a:off x="446692" y="3848413"/>
        <a:ext cx="4960332" cy="592267"/>
      </dsp:txXfrm>
    </dsp:sp>
    <dsp:sp modelId="{23647887-052A-044D-A3F1-E205E9BB6589}">
      <dsp:nvSpPr>
        <dsp:cNvPr id="0" name=""/>
        <dsp:cNvSpPr/>
      </dsp:nvSpPr>
      <dsp:spPr>
        <a:xfrm>
          <a:off x="76525" y="3774379"/>
          <a:ext cx="740334" cy="7403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BEADE-365D-46E3-89CB-1A4EF2D0A85F}">
      <dsp:nvSpPr>
        <dsp:cNvPr id="0" name=""/>
        <dsp:cNvSpPr/>
      </dsp:nvSpPr>
      <dsp:spPr>
        <a:xfrm>
          <a:off x="4532987" y="2023358"/>
          <a:ext cx="1806930" cy="148467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Vocabulary </a:t>
          </a:r>
          <a:r>
            <a:rPr lang="ka-GE" sz="2000" kern="1200" dirty="0"/>
            <a:t> ლექსიკა</a:t>
          </a:r>
          <a:endParaRPr lang="en-US" sz="2000" kern="1200" dirty="0"/>
        </a:p>
      </dsp:txBody>
      <dsp:txXfrm>
        <a:off x="4797606" y="2240784"/>
        <a:ext cx="1277692" cy="1049825"/>
      </dsp:txXfrm>
    </dsp:sp>
    <dsp:sp modelId="{10AEF670-5D14-4356-9567-E36E6B4E1C43}">
      <dsp:nvSpPr>
        <dsp:cNvPr id="0" name=""/>
        <dsp:cNvSpPr/>
      </dsp:nvSpPr>
      <dsp:spPr>
        <a:xfrm rot="15887022">
          <a:off x="5025421" y="1698114"/>
          <a:ext cx="629655" cy="27600"/>
        </a:xfrm>
        <a:custGeom>
          <a:avLst/>
          <a:gdLst/>
          <a:ahLst/>
          <a:cxnLst/>
          <a:rect l="0" t="0" r="0" b="0"/>
          <a:pathLst>
            <a:path>
              <a:moveTo>
                <a:pt x="0" y="13800"/>
              </a:moveTo>
              <a:lnTo>
                <a:pt x="629655" y="138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5324507" y="1696172"/>
        <a:ext cx="31482" cy="31482"/>
      </dsp:txXfrm>
    </dsp:sp>
    <dsp:sp modelId="{DC97B75A-3B39-404A-89D7-1BBCFDBA119C}">
      <dsp:nvSpPr>
        <dsp:cNvPr id="0" name=""/>
        <dsp:cNvSpPr/>
      </dsp:nvSpPr>
      <dsp:spPr>
        <a:xfrm>
          <a:off x="4342570" y="0"/>
          <a:ext cx="1810605" cy="14001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impatient</a:t>
          </a:r>
          <a:endParaRPr lang="ka-GE" sz="2000" kern="1200" dirty="0"/>
        </a:p>
        <a:p>
          <a:pPr lvl="0" algn="ctr" defTabSz="889000">
            <a:lnSpc>
              <a:spcPct val="90000"/>
            </a:lnSpc>
            <a:spcBef>
              <a:spcPct val="0"/>
            </a:spcBef>
            <a:spcAft>
              <a:spcPct val="35000"/>
            </a:spcAft>
          </a:pPr>
          <a:r>
            <a:rPr lang="ka-GE" sz="2000" kern="1200" dirty="0">
              <a:solidFill>
                <a:schemeClr val="bg1"/>
              </a:solidFill>
            </a:rPr>
            <a:t>(adj.)</a:t>
          </a:r>
          <a:endParaRPr lang="en-US" sz="2000" kern="1200" dirty="0"/>
        </a:p>
      </dsp:txBody>
      <dsp:txXfrm>
        <a:off x="4607727" y="205044"/>
        <a:ext cx="1280291" cy="990040"/>
      </dsp:txXfrm>
    </dsp:sp>
    <dsp:sp modelId="{0AAD1F38-F793-4B4D-A7C1-0EB0E5E96D0E}">
      <dsp:nvSpPr>
        <dsp:cNvPr id="0" name=""/>
        <dsp:cNvSpPr/>
      </dsp:nvSpPr>
      <dsp:spPr>
        <a:xfrm rot="19880271">
          <a:off x="6101923" y="2001184"/>
          <a:ext cx="1415773" cy="27600"/>
        </a:xfrm>
        <a:custGeom>
          <a:avLst/>
          <a:gdLst/>
          <a:ahLst/>
          <a:cxnLst/>
          <a:rect l="0" t="0" r="0" b="0"/>
          <a:pathLst>
            <a:path>
              <a:moveTo>
                <a:pt x="0" y="13800"/>
              </a:moveTo>
              <a:lnTo>
                <a:pt x="1415773" y="138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774415" y="1979590"/>
        <a:ext cx="70788" cy="70788"/>
      </dsp:txXfrm>
    </dsp:sp>
    <dsp:sp modelId="{10AC0CE8-C76A-4293-98D6-75BC8E255D61}">
      <dsp:nvSpPr>
        <dsp:cNvPr id="0" name=""/>
        <dsp:cNvSpPr/>
      </dsp:nvSpPr>
      <dsp:spPr>
        <a:xfrm>
          <a:off x="7239504" y="551180"/>
          <a:ext cx="1923461" cy="140643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solidFill>
                <a:schemeClr val="bg1"/>
              </a:solidFill>
            </a:rPr>
            <a:t>enormous</a:t>
          </a:r>
          <a:r>
            <a:rPr lang="ka-GE" sz="2000" kern="1200" dirty="0">
              <a:solidFill>
                <a:schemeClr val="bg1"/>
              </a:solidFill>
            </a:rPr>
            <a:t> </a:t>
          </a:r>
        </a:p>
        <a:p>
          <a:pPr lvl="0" algn="ctr" defTabSz="889000">
            <a:lnSpc>
              <a:spcPct val="90000"/>
            </a:lnSpc>
            <a:spcBef>
              <a:spcPct val="0"/>
            </a:spcBef>
            <a:spcAft>
              <a:spcPct val="35000"/>
            </a:spcAft>
          </a:pPr>
          <a:r>
            <a:rPr lang="ka-GE" sz="2000" kern="1200" dirty="0">
              <a:solidFill>
                <a:schemeClr val="bg1"/>
              </a:solidFill>
            </a:rPr>
            <a:t>(</a:t>
          </a:r>
          <a:r>
            <a:rPr lang="en-US" sz="2000" kern="1200" dirty="0">
              <a:solidFill>
                <a:schemeClr val="bg1"/>
              </a:solidFill>
            </a:rPr>
            <a:t>adj.</a:t>
          </a:r>
          <a:r>
            <a:rPr lang="ka-GE" sz="2000" kern="1200" dirty="0">
              <a:solidFill>
                <a:schemeClr val="bg1"/>
              </a:solidFill>
            </a:rPr>
            <a:t>)</a:t>
          </a:r>
          <a:endParaRPr lang="en-US" sz="2000" kern="1200" dirty="0">
            <a:solidFill>
              <a:schemeClr val="bg1"/>
            </a:solidFill>
          </a:endParaRPr>
        </a:p>
      </dsp:txBody>
      <dsp:txXfrm>
        <a:off x="7521188" y="757147"/>
        <a:ext cx="1360093" cy="994497"/>
      </dsp:txXfrm>
    </dsp:sp>
    <dsp:sp modelId="{F7956D89-C625-44FD-919E-833C2148F4B6}">
      <dsp:nvSpPr>
        <dsp:cNvPr id="0" name=""/>
        <dsp:cNvSpPr/>
      </dsp:nvSpPr>
      <dsp:spPr>
        <a:xfrm rot="524043">
          <a:off x="6317904" y="2975064"/>
          <a:ext cx="1142359" cy="27600"/>
        </a:xfrm>
        <a:custGeom>
          <a:avLst/>
          <a:gdLst/>
          <a:ahLst/>
          <a:cxnLst/>
          <a:rect l="0" t="0" r="0" b="0"/>
          <a:pathLst>
            <a:path>
              <a:moveTo>
                <a:pt x="0" y="13800"/>
              </a:moveTo>
              <a:lnTo>
                <a:pt x="1142359" y="138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860525" y="2960305"/>
        <a:ext cx="57117" cy="57117"/>
      </dsp:txXfrm>
    </dsp:sp>
    <dsp:sp modelId="{13FC3DFA-EC65-4A8E-AF70-4B93C9A027EC}">
      <dsp:nvSpPr>
        <dsp:cNvPr id="0" name=""/>
        <dsp:cNvSpPr/>
      </dsp:nvSpPr>
      <dsp:spPr>
        <a:xfrm>
          <a:off x="7438217" y="2466229"/>
          <a:ext cx="1814781" cy="149280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silent</a:t>
          </a:r>
          <a:endParaRPr lang="ka-GE" sz="2000" kern="1200" dirty="0"/>
        </a:p>
        <a:p>
          <a:pPr lvl="0" algn="ctr" defTabSz="889000">
            <a:lnSpc>
              <a:spcPct val="90000"/>
            </a:lnSpc>
            <a:spcBef>
              <a:spcPct val="0"/>
            </a:spcBef>
            <a:spcAft>
              <a:spcPct val="35000"/>
            </a:spcAft>
          </a:pPr>
          <a:r>
            <a:rPr lang="ka-GE" sz="2000" kern="1200" dirty="0">
              <a:solidFill>
                <a:schemeClr val="bg1"/>
              </a:solidFill>
            </a:rPr>
            <a:t>(adj.)</a:t>
          </a:r>
          <a:endParaRPr lang="en-US" sz="2000" kern="1200" dirty="0"/>
        </a:p>
      </dsp:txBody>
      <dsp:txXfrm>
        <a:off x="7703986" y="2684845"/>
        <a:ext cx="1283243" cy="1055569"/>
      </dsp:txXfrm>
    </dsp:sp>
    <dsp:sp modelId="{7507E8EF-F7FD-4F42-9B76-2931ACD1B0F3}">
      <dsp:nvSpPr>
        <dsp:cNvPr id="0" name=""/>
        <dsp:cNvSpPr/>
      </dsp:nvSpPr>
      <dsp:spPr>
        <a:xfrm rot="2618436">
          <a:off x="5817051" y="3836598"/>
          <a:ext cx="1513671" cy="27600"/>
        </a:xfrm>
        <a:custGeom>
          <a:avLst/>
          <a:gdLst/>
          <a:ahLst/>
          <a:cxnLst/>
          <a:rect l="0" t="0" r="0" b="0"/>
          <a:pathLst>
            <a:path>
              <a:moveTo>
                <a:pt x="0" y="13800"/>
              </a:moveTo>
              <a:lnTo>
                <a:pt x="1513671" y="138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536045" y="3812557"/>
        <a:ext cx="75683" cy="75683"/>
      </dsp:txXfrm>
    </dsp:sp>
    <dsp:sp modelId="{13FDC16C-7E63-8946-AB71-12307393C60A}">
      <dsp:nvSpPr>
        <dsp:cNvPr id="0" name=""/>
        <dsp:cNvSpPr/>
      </dsp:nvSpPr>
      <dsp:spPr>
        <a:xfrm>
          <a:off x="6699011" y="4242039"/>
          <a:ext cx="2029466" cy="13907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adaptable</a:t>
          </a:r>
          <a:endParaRPr lang="ka-GE" sz="2000" kern="1200" dirty="0"/>
        </a:p>
        <a:p>
          <a:pPr lvl="0" algn="ctr" defTabSz="889000">
            <a:lnSpc>
              <a:spcPct val="90000"/>
            </a:lnSpc>
            <a:spcBef>
              <a:spcPct val="0"/>
            </a:spcBef>
            <a:spcAft>
              <a:spcPct val="35000"/>
            </a:spcAft>
          </a:pPr>
          <a:r>
            <a:rPr lang="ka-GE" sz="2000" kern="1200" dirty="0">
              <a:solidFill>
                <a:schemeClr val="bg1"/>
              </a:solidFill>
            </a:rPr>
            <a:t>(adj.)</a:t>
          </a:r>
          <a:endParaRPr lang="en-US" sz="2000" kern="1200" dirty="0"/>
        </a:p>
      </dsp:txBody>
      <dsp:txXfrm>
        <a:off x="6996219" y="4445709"/>
        <a:ext cx="1435050" cy="983406"/>
      </dsp:txXfrm>
    </dsp:sp>
    <dsp:sp modelId="{8ADCA6E1-BC1B-4191-8E83-4251D3746691}">
      <dsp:nvSpPr>
        <dsp:cNvPr id="0" name=""/>
        <dsp:cNvSpPr/>
      </dsp:nvSpPr>
      <dsp:spPr>
        <a:xfrm rot="6225503">
          <a:off x="4654556" y="3953371"/>
          <a:ext cx="975422" cy="27600"/>
        </a:xfrm>
        <a:custGeom>
          <a:avLst/>
          <a:gdLst/>
          <a:ahLst/>
          <a:cxnLst/>
          <a:rect l="0" t="0" r="0" b="0"/>
          <a:pathLst>
            <a:path>
              <a:moveTo>
                <a:pt x="0" y="13800"/>
              </a:moveTo>
              <a:lnTo>
                <a:pt x="975422" y="138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5117882" y="3942785"/>
        <a:ext cx="48771" cy="48771"/>
      </dsp:txXfrm>
    </dsp:sp>
    <dsp:sp modelId="{6CD2F0FC-8650-4840-826A-24AB96447FF8}">
      <dsp:nvSpPr>
        <dsp:cNvPr id="0" name=""/>
        <dsp:cNvSpPr/>
      </dsp:nvSpPr>
      <dsp:spPr>
        <a:xfrm>
          <a:off x="3783103" y="4432961"/>
          <a:ext cx="2157651" cy="13582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ka-GE" sz="2000" kern="1200" dirty="0"/>
            <a:t>sociable</a:t>
          </a:r>
        </a:p>
        <a:p>
          <a:pPr lvl="0" algn="ctr" defTabSz="889000">
            <a:lnSpc>
              <a:spcPct val="90000"/>
            </a:lnSpc>
            <a:spcBef>
              <a:spcPct val="0"/>
            </a:spcBef>
            <a:spcAft>
              <a:spcPct val="35000"/>
            </a:spcAft>
          </a:pPr>
          <a:r>
            <a:rPr lang="ka-GE" sz="1800" kern="1200" dirty="0">
              <a:solidFill>
                <a:schemeClr val="bg1"/>
              </a:solidFill>
            </a:rPr>
            <a:t>(adj.)</a:t>
          </a:r>
          <a:endParaRPr lang="en-US" sz="1800" kern="1200" dirty="0"/>
        </a:p>
      </dsp:txBody>
      <dsp:txXfrm>
        <a:off x="4099084" y="4631874"/>
        <a:ext cx="1525689" cy="960438"/>
      </dsp:txXfrm>
    </dsp:sp>
    <dsp:sp modelId="{F6E6A533-22C7-7048-B16C-ECA8EF9E444E}">
      <dsp:nvSpPr>
        <dsp:cNvPr id="0" name=""/>
        <dsp:cNvSpPr/>
      </dsp:nvSpPr>
      <dsp:spPr>
        <a:xfrm rot="9659431">
          <a:off x="3246133" y="3266162"/>
          <a:ext cx="1395173" cy="27600"/>
        </a:xfrm>
        <a:custGeom>
          <a:avLst/>
          <a:gdLst/>
          <a:ahLst/>
          <a:cxnLst/>
          <a:rect l="0" t="0" r="0" b="0"/>
          <a:pathLst>
            <a:path>
              <a:moveTo>
                <a:pt x="0" y="13800"/>
              </a:moveTo>
              <a:lnTo>
                <a:pt x="1395173" y="138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908840" y="3245083"/>
        <a:ext cx="69758" cy="69758"/>
      </dsp:txXfrm>
    </dsp:sp>
    <dsp:sp modelId="{AA3366D3-A3A8-164E-9EE6-24F3504E2CB3}">
      <dsp:nvSpPr>
        <dsp:cNvPr id="0" name=""/>
        <dsp:cNvSpPr/>
      </dsp:nvSpPr>
      <dsp:spPr>
        <a:xfrm>
          <a:off x="1363162" y="3146268"/>
          <a:ext cx="2036655" cy="13438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sophisticated</a:t>
          </a:r>
          <a:endParaRPr lang="ka-GE" sz="2000" kern="1200" dirty="0"/>
        </a:p>
        <a:p>
          <a:pPr lvl="0" algn="ctr" defTabSz="889000">
            <a:lnSpc>
              <a:spcPct val="90000"/>
            </a:lnSpc>
            <a:spcBef>
              <a:spcPct val="0"/>
            </a:spcBef>
            <a:spcAft>
              <a:spcPct val="35000"/>
            </a:spcAft>
          </a:pPr>
          <a:r>
            <a:rPr lang="ka-GE" sz="2000" kern="1200" dirty="0">
              <a:solidFill>
                <a:schemeClr val="bg1"/>
              </a:solidFill>
            </a:rPr>
            <a:t>(adj.)</a:t>
          </a:r>
          <a:endParaRPr lang="en-US" sz="2000" kern="1200" dirty="0"/>
        </a:p>
      </dsp:txBody>
      <dsp:txXfrm>
        <a:off x="1661423" y="3343064"/>
        <a:ext cx="1440133" cy="950213"/>
      </dsp:txXfrm>
    </dsp:sp>
    <dsp:sp modelId="{6C7F054C-7782-9F4E-815E-6B806E4C3C90}">
      <dsp:nvSpPr>
        <dsp:cNvPr id="0" name=""/>
        <dsp:cNvSpPr/>
      </dsp:nvSpPr>
      <dsp:spPr>
        <a:xfrm rot="12200926">
          <a:off x="3228236" y="2115628"/>
          <a:ext cx="1468543" cy="27600"/>
        </a:xfrm>
        <a:custGeom>
          <a:avLst/>
          <a:gdLst/>
          <a:ahLst/>
          <a:cxnLst/>
          <a:rect l="0" t="0" r="0" b="0"/>
          <a:pathLst>
            <a:path>
              <a:moveTo>
                <a:pt x="0" y="13800"/>
              </a:moveTo>
              <a:lnTo>
                <a:pt x="1468543" y="138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925794" y="2092714"/>
        <a:ext cx="73427" cy="73427"/>
      </dsp:txXfrm>
    </dsp:sp>
    <dsp:sp modelId="{4A320BF0-B6F2-D948-9B8A-2C13B4082630}">
      <dsp:nvSpPr>
        <dsp:cNvPr id="0" name=""/>
        <dsp:cNvSpPr/>
      </dsp:nvSpPr>
      <dsp:spPr>
        <a:xfrm>
          <a:off x="1573577" y="769589"/>
          <a:ext cx="1826258" cy="144553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flexible</a:t>
          </a:r>
          <a:endParaRPr lang="ka-GE" sz="2000" kern="1200" dirty="0"/>
        </a:p>
        <a:p>
          <a:pPr lvl="0" algn="ctr" defTabSz="889000">
            <a:lnSpc>
              <a:spcPct val="90000"/>
            </a:lnSpc>
            <a:spcBef>
              <a:spcPct val="0"/>
            </a:spcBef>
            <a:spcAft>
              <a:spcPct val="35000"/>
            </a:spcAft>
          </a:pPr>
          <a:r>
            <a:rPr lang="ka-GE" sz="2000" kern="1200" dirty="0">
              <a:solidFill>
                <a:schemeClr val="bg1"/>
              </a:solidFill>
            </a:rPr>
            <a:t>(adj.)</a:t>
          </a:r>
          <a:endParaRPr lang="ka-GE" sz="2000" kern="1200" dirty="0"/>
        </a:p>
      </dsp:txBody>
      <dsp:txXfrm>
        <a:off x="1841026" y="981283"/>
        <a:ext cx="1291360" cy="10221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BEADE-365D-46E3-89CB-1A4EF2D0A85F}">
      <dsp:nvSpPr>
        <dsp:cNvPr id="0" name=""/>
        <dsp:cNvSpPr/>
      </dsp:nvSpPr>
      <dsp:spPr>
        <a:xfrm>
          <a:off x="4393593" y="2126389"/>
          <a:ext cx="1718270" cy="135737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a:t>Vocabulary </a:t>
          </a:r>
          <a:r>
            <a:rPr lang="ka-GE" sz="1900" kern="1200" dirty="0"/>
            <a:t> ლექსიკა</a:t>
          </a:r>
          <a:endParaRPr lang="en-US" sz="1900" kern="1200" dirty="0"/>
        </a:p>
      </dsp:txBody>
      <dsp:txXfrm>
        <a:off x="4645228" y="2325172"/>
        <a:ext cx="1215000" cy="959809"/>
      </dsp:txXfrm>
    </dsp:sp>
    <dsp:sp modelId="{0AAD1F38-F793-4B4D-A7C1-0EB0E5E96D0E}">
      <dsp:nvSpPr>
        <dsp:cNvPr id="0" name=""/>
        <dsp:cNvSpPr/>
      </dsp:nvSpPr>
      <dsp:spPr>
        <a:xfrm rot="10482413">
          <a:off x="2931644" y="2938179"/>
          <a:ext cx="1470932" cy="27597"/>
        </a:xfrm>
        <a:custGeom>
          <a:avLst/>
          <a:gdLst/>
          <a:ahLst/>
          <a:cxnLst/>
          <a:rect l="0" t="0" r="0" b="0"/>
          <a:pathLst>
            <a:path>
              <a:moveTo>
                <a:pt x="0" y="13798"/>
              </a:moveTo>
              <a:lnTo>
                <a:pt x="1470932" y="1379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630337" y="2915204"/>
        <a:ext cx="73546" cy="73546"/>
      </dsp:txXfrm>
    </dsp:sp>
    <dsp:sp modelId="{10AC0CE8-C76A-4293-98D6-75BC8E255D61}">
      <dsp:nvSpPr>
        <dsp:cNvPr id="0" name=""/>
        <dsp:cNvSpPr/>
      </dsp:nvSpPr>
      <dsp:spPr>
        <a:xfrm>
          <a:off x="822993" y="2422523"/>
          <a:ext cx="2122256" cy="138928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ka-GE" sz="2000" kern="1200" dirty="0">
              <a:solidFill>
                <a:schemeClr val="bg1"/>
              </a:solidFill>
            </a:rPr>
            <a:t>view</a:t>
          </a:r>
        </a:p>
        <a:p>
          <a:pPr lvl="0" algn="ctr" defTabSz="889000">
            <a:lnSpc>
              <a:spcPct val="90000"/>
            </a:lnSpc>
            <a:spcBef>
              <a:spcPct val="0"/>
            </a:spcBef>
            <a:spcAft>
              <a:spcPct val="35000"/>
            </a:spcAft>
          </a:pPr>
          <a:r>
            <a:rPr lang="en-US" sz="2000" kern="1200" dirty="0">
              <a:solidFill>
                <a:schemeClr val="bg1"/>
              </a:solidFill>
            </a:rPr>
            <a:t>(</a:t>
          </a:r>
          <a:r>
            <a:rPr lang="ka-GE" sz="2000" kern="1200" dirty="0">
              <a:solidFill>
                <a:schemeClr val="bg1"/>
              </a:solidFill>
            </a:rPr>
            <a:t>n</a:t>
          </a:r>
          <a:r>
            <a:rPr lang="en-US" sz="2000" kern="1200" dirty="0">
              <a:solidFill>
                <a:schemeClr val="bg1"/>
              </a:solidFill>
            </a:rPr>
            <a:t>.)</a:t>
          </a:r>
        </a:p>
      </dsp:txBody>
      <dsp:txXfrm>
        <a:off x="1133790" y="2625979"/>
        <a:ext cx="1500662" cy="982370"/>
      </dsp:txXfrm>
    </dsp:sp>
    <dsp:sp modelId="{B2EE65BF-229F-914E-9720-620A1572C294}">
      <dsp:nvSpPr>
        <dsp:cNvPr id="0" name=""/>
        <dsp:cNvSpPr/>
      </dsp:nvSpPr>
      <dsp:spPr>
        <a:xfrm rot="1540292">
          <a:off x="5919683" y="3438095"/>
          <a:ext cx="1357483" cy="27597"/>
        </a:xfrm>
        <a:custGeom>
          <a:avLst/>
          <a:gdLst/>
          <a:ahLst/>
          <a:cxnLst/>
          <a:rect l="0" t="0" r="0" b="0"/>
          <a:pathLst>
            <a:path>
              <a:moveTo>
                <a:pt x="0" y="13798"/>
              </a:moveTo>
              <a:lnTo>
                <a:pt x="1357483" y="1379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564487" y="3417956"/>
        <a:ext cx="67874" cy="67874"/>
      </dsp:txXfrm>
    </dsp:sp>
    <dsp:sp modelId="{E511DE54-3AB1-1D49-B14C-C6B940E7AAA2}">
      <dsp:nvSpPr>
        <dsp:cNvPr id="0" name=""/>
        <dsp:cNvSpPr/>
      </dsp:nvSpPr>
      <dsp:spPr>
        <a:xfrm>
          <a:off x="6942567" y="3458155"/>
          <a:ext cx="2486917" cy="151365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ka-GE" sz="2000" kern="1200" dirty="0">
              <a:solidFill>
                <a:schemeClr val="bg1"/>
              </a:solidFill>
            </a:rPr>
            <a:t>unemployment</a:t>
          </a:r>
        </a:p>
        <a:p>
          <a:pPr lvl="0" algn="ctr" defTabSz="889000">
            <a:lnSpc>
              <a:spcPct val="90000"/>
            </a:lnSpc>
            <a:spcBef>
              <a:spcPct val="0"/>
            </a:spcBef>
            <a:spcAft>
              <a:spcPct val="35000"/>
            </a:spcAft>
          </a:pPr>
          <a:r>
            <a:rPr lang="en-US" sz="2000" kern="1200" dirty="0">
              <a:solidFill>
                <a:schemeClr val="bg1"/>
              </a:solidFill>
            </a:rPr>
            <a:t>(</a:t>
          </a:r>
          <a:r>
            <a:rPr lang="ka-GE" sz="2000" kern="1200" dirty="0">
              <a:solidFill>
                <a:schemeClr val="bg1"/>
              </a:solidFill>
            </a:rPr>
            <a:t>n</a:t>
          </a:r>
          <a:r>
            <a:rPr lang="en-US" sz="2000" kern="1200" dirty="0">
              <a:solidFill>
                <a:schemeClr val="bg1"/>
              </a:solidFill>
            </a:rPr>
            <a:t>.)</a:t>
          </a:r>
        </a:p>
      </dsp:txBody>
      <dsp:txXfrm>
        <a:off x="7306768" y="3679825"/>
        <a:ext cx="1758515" cy="1070316"/>
      </dsp:txXfrm>
    </dsp:sp>
    <dsp:sp modelId="{9FC162FC-04E8-FD4A-9F2F-86243ED0FB81}">
      <dsp:nvSpPr>
        <dsp:cNvPr id="0" name=""/>
        <dsp:cNvSpPr/>
      </dsp:nvSpPr>
      <dsp:spPr>
        <a:xfrm rot="16303651">
          <a:off x="4916861" y="1745543"/>
          <a:ext cx="734812" cy="27597"/>
        </a:xfrm>
        <a:custGeom>
          <a:avLst/>
          <a:gdLst/>
          <a:ahLst/>
          <a:cxnLst/>
          <a:rect l="0" t="0" r="0" b="0"/>
          <a:pathLst>
            <a:path>
              <a:moveTo>
                <a:pt x="0" y="13798"/>
              </a:moveTo>
              <a:lnTo>
                <a:pt x="734812" y="1379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265897" y="1740972"/>
        <a:ext cx="36740" cy="36740"/>
      </dsp:txXfrm>
    </dsp:sp>
    <dsp:sp modelId="{D6AA9CD2-632B-F24D-A947-C7EFC6DBC60D}">
      <dsp:nvSpPr>
        <dsp:cNvPr id="0" name=""/>
        <dsp:cNvSpPr/>
      </dsp:nvSpPr>
      <dsp:spPr>
        <a:xfrm>
          <a:off x="4382968" y="0"/>
          <a:ext cx="1866730" cy="13922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ka-GE" sz="2000" kern="1200" dirty="0">
              <a:solidFill>
                <a:schemeClr val="bg1"/>
              </a:solidFill>
            </a:rPr>
            <a:t>lifetime</a:t>
          </a:r>
        </a:p>
        <a:p>
          <a:pPr lvl="0" algn="ctr" defTabSz="889000">
            <a:lnSpc>
              <a:spcPct val="90000"/>
            </a:lnSpc>
            <a:spcBef>
              <a:spcPct val="0"/>
            </a:spcBef>
            <a:spcAft>
              <a:spcPct val="35000"/>
            </a:spcAft>
          </a:pPr>
          <a:r>
            <a:rPr lang="en-US" sz="2000" kern="1200" dirty="0">
              <a:solidFill>
                <a:schemeClr val="bg1"/>
              </a:solidFill>
            </a:rPr>
            <a:t>(</a:t>
          </a:r>
          <a:r>
            <a:rPr lang="ka-GE" sz="2000" kern="1200" dirty="0">
              <a:solidFill>
                <a:schemeClr val="bg1"/>
              </a:solidFill>
            </a:rPr>
            <a:t>n</a:t>
          </a:r>
          <a:r>
            <a:rPr lang="en-US" sz="2000" kern="1200" dirty="0">
              <a:solidFill>
                <a:schemeClr val="bg1"/>
              </a:solidFill>
            </a:rPr>
            <a:t>.)</a:t>
          </a:r>
          <a:endParaRPr lang="en-US" sz="2000" kern="1200" dirty="0"/>
        </a:p>
      </dsp:txBody>
      <dsp:txXfrm>
        <a:off x="4656344" y="203895"/>
        <a:ext cx="1319978" cy="984489"/>
      </dsp:txXfrm>
    </dsp:sp>
    <dsp:sp modelId="{BF753901-27C4-1F47-9B41-C4CBECE9DD3F}">
      <dsp:nvSpPr>
        <dsp:cNvPr id="0" name=""/>
        <dsp:cNvSpPr/>
      </dsp:nvSpPr>
      <dsp:spPr>
        <a:xfrm rot="20069920">
          <a:off x="5920374" y="2140797"/>
          <a:ext cx="1392068" cy="27597"/>
        </a:xfrm>
        <a:custGeom>
          <a:avLst/>
          <a:gdLst/>
          <a:ahLst/>
          <a:cxnLst/>
          <a:rect l="0" t="0" r="0" b="0"/>
          <a:pathLst>
            <a:path>
              <a:moveTo>
                <a:pt x="0" y="13798"/>
              </a:moveTo>
              <a:lnTo>
                <a:pt x="1392068" y="1379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581607" y="2119794"/>
        <a:ext cx="69603" cy="69603"/>
      </dsp:txXfrm>
    </dsp:sp>
    <dsp:sp modelId="{372B196C-3A84-3D46-96C1-E6F8BAACFEB0}">
      <dsp:nvSpPr>
        <dsp:cNvPr id="0" name=""/>
        <dsp:cNvSpPr/>
      </dsp:nvSpPr>
      <dsp:spPr>
        <a:xfrm>
          <a:off x="7023978" y="855399"/>
          <a:ext cx="2045847" cy="12336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ka-GE" sz="2000" kern="1200" dirty="0">
              <a:solidFill>
                <a:schemeClr val="bg1"/>
              </a:solidFill>
            </a:rPr>
            <a:t>immediate</a:t>
          </a:r>
        </a:p>
        <a:p>
          <a:pPr lvl="0" algn="ctr" defTabSz="889000">
            <a:lnSpc>
              <a:spcPct val="90000"/>
            </a:lnSpc>
            <a:spcBef>
              <a:spcPct val="0"/>
            </a:spcBef>
            <a:spcAft>
              <a:spcPct val="35000"/>
            </a:spcAft>
          </a:pPr>
          <a:r>
            <a:rPr lang="en-US" sz="2000" kern="1200" dirty="0" smtClean="0">
              <a:solidFill>
                <a:schemeClr val="bg1"/>
              </a:solidFill>
            </a:rPr>
            <a:t>(adj.)</a:t>
          </a:r>
          <a:endParaRPr lang="en-US" sz="2000" kern="1200" dirty="0"/>
        </a:p>
      </dsp:txBody>
      <dsp:txXfrm>
        <a:off x="7323585" y="1036069"/>
        <a:ext cx="1446633" cy="872350"/>
      </dsp:txXfrm>
    </dsp:sp>
    <dsp:sp modelId="{7507E8EF-F7FD-4F42-9B76-2931ACD1B0F3}">
      <dsp:nvSpPr>
        <dsp:cNvPr id="0" name=""/>
        <dsp:cNvSpPr/>
      </dsp:nvSpPr>
      <dsp:spPr>
        <a:xfrm rot="4660095">
          <a:off x="5024480" y="3925227"/>
          <a:ext cx="952295" cy="27597"/>
        </a:xfrm>
        <a:custGeom>
          <a:avLst/>
          <a:gdLst/>
          <a:ahLst/>
          <a:cxnLst/>
          <a:rect l="0" t="0" r="0" b="0"/>
          <a:pathLst>
            <a:path>
              <a:moveTo>
                <a:pt x="0" y="13798"/>
              </a:moveTo>
              <a:lnTo>
                <a:pt x="952295" y="1379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76820" y="3915219"/>
        <a:ext cx="47614" cy="47614"/>
      </dsp:txXfrm>
    </dsp:sp>
    <dsp:sp modelId="{13FDC16C-7E63-8946-AB71-12307393C60A}">
      <dsp:nvSpPr>
        <dsp:cNvPr id="0" name=""/>
        <dsp:cNvSpPr/>
      </dsp:nvSpPr>
      <dsp:spPr>
        <a:xfrm>
          <a:off x="4661875" y="4398869"/>
          <a:ext cx="2158538" cy="128067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ka-GE" sz="2000" kern="1200" dirty="0"/>
            <a:t>seamless</a:t>
          </a:r>
        </a:p>
        <a:p>
          <a:pPr lvl="0" algn="ctr" defTabSz="889000">
            <a:lnSpc>
              <a:spcPct val="90000"/>
            </a:lnSpc>
            <a:spcBef>
              <a:spcPct val="0"/>
            </a:spcBef>
            <a:spcAft>
              <a:spcPct val="35000"/>
            </a:spcAft>
          </a:pPr>
          <a:r>
            <a:rPr lang="en-US" sz="2000" kern="1200" dirty="0"/>
            <a:t>(</a:t>
          </a:r>
          <a:r>
            <a:rPr lang="ka-GE" sz="2000" kern="1200" dirty="0"/>
            <a:t>adj</a:t>
          </a:r>
          <a:r>
            <a:rPr lang="en-US" sz="2000" kern="1200" dirty="0"/>
            <a:t>.)</a:t>
          </a:r>
        </a:p>
      </dsp:txBody>
      <dsp:txXfrm>
        <a:off x="4977986" y="4586420"/>
        <a:ext cx="1526316" cy="905575"/>
      </dsp:txXfrm>
    </dsp:sp>
    <dsp:sp modelId="{CADF5C85-77D1-4BE6-8142-F822C6AD6356}">
      <dsp:nvSpPr>
        <dsp:cNvPr id="0" name=""/>
        <dsp:cNvSpPr/>
      </dsp:nvSpPr>
      <dsp:spPr>
        <a:xfrm rot="8340955">
          <a:off x="3236799" y="3830824"/>
          <a:ext cx="1638792" cy="27597"/>
        </a:xfrm>
        <a:custGeom>
          <a:avLst/>
          <a:gdLst/>
          <a:ahLst/>
          <a:cxnLst/>
          <a:rect l="0" t="0" r="0" b="0"/>
          <a:pathLst>
            <a:path>
              <a:moveTo>
                <a:pt x="0" y="13798"/>
              </a:moveTo>
              <a:lnTo>
                <a:pt x="1638792" y="1379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4015226" y="3803653"/>
        <a:ext cx="81939" cy="81939"/>
      </dsp:txXfrm>
    </dsp:sp>
    <dsp:sp modelId="{268F2B43-F66B-4114-A7FA-7722BF2EC447}">
      <dsp:nvSpPr>
        <dsp:cNvPr id="0" name=""/>
        <dsp:cNvSpPr/>
      </dsp:nvSpPr>
      <dsp:spPr>
        <a:xfrm>
          <a:off x="1753005" y="4233303"/>
          <a:ext cx="2087385" cy="141114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ka-GE" sz="2000" kern="1200" dirty="0" smtClean="0"/>
            <a:t>transform</a:t>
          </a:r>
          <a:endParaRPr lang="ka-GE" sz="2000" kern="1200" dirty="0"/>
        </a:p>
        <a:p>
          <a:pPr lvl="0" algn="ctr" defTabSz="889000">
            <a:lnSpc>
              <a:spcPct val="90000"/>
            </a:lnSpc>
            <a:spcBef>
              <a:spcPct val="0"/>
            </a:spcBef>
            <a:spcAft>
              <a:spcPct val="35000"/>
            </a:spcAft>
          </a:pPr>
          <a:r>
            <a:rPr lang="en-US" sz="2000" kern="1200" dirty="0" smtClean="0"/>
            <a:t>(v.)</a:t>
          </a:r>
          <a:endParaRPr lang="en-US" sz="2000" kern="1200" dirty="0"/>
        </a:p>
      </dsp:txBody>
      <dsp:txXfrm>
        <a:off x="2058695" y="4439960"/>
        <a:ext cx="1476005" cy="997827"/>
      </dsp:txXfrm>
    </dsp:sp>
    <dsp:sp modelId="{8ADCA6E1-BC1B-4191-8E83-4251D3746691}">
      <dsp:nvSpPr>
        <dsp:cNvPr id="0" name=""/>
        <dsp:cNvSpPr/>
      </dsp:nvSpPr>
      <dsp:spPr>
        <a:xfrm rot="12367577">
          <a:off x="2973719" y="2073851"/>
          <a:ext cx="1632511" cy="27597"/>
        </a:xfrm>
        <a:custGeom>
          <a:avLst/>
          <a:gdLst/>
          <a:ahLst/>
          <a:cxnLst/>
          <a:rect l="0" t="0" r="0" b="0"/>
          <a:pathLst>
            <a:path>
              <a:moveTo>
                <a:pt x="0" y="13798"/>
              </a:moveTo>
              <a:lnTo>
                <a:pt x="1632511" y="1379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749162" y="2046837"/>
        <a:ext cx="81625" cy="81625"/>
      </dsp:txXfrm>
    </dsp:sp>
    <dsp:sp modelId="{6CD2F0FC-8650-4840-826A-24AB96447FF8}">
      <dsp:nvSpPr>
        <dsp:cNvPr id="0" name=""/>
        <dsp:cNvSpPr/>
      </dsp:nvSpPr>
      <dsp:spPr>
        <a:xfrm>
          <a:off x="1258944" y="636666"/>
          <a:ext cx="1976040" cy="138838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ka-GE" sz="1800" kern="1200" dirty="0"/>
            <a:t>emergence</a:t>
          </a:r>
        </a:p>
        <a:p>
          <a:pPr lvl="0" algn="ctr" defTabSz="800100">
            <a:lnSpc>
              <a:spcPct val="90000"/>
            </a:lnSpc>
            <a:spcBef>
              <a:spcPct val="0"/>
            </a:spcBef>
            <a:spcAft>
              <a:spcPct val="35000"/>
            </a:spcAft>
          </a:pPr>
          <a:r>
            <a:rPr lang="en-US" sz="1800" kern="1200" dirty="0"/>
            <a:t>(</a:t>
          </a:r>
          <a:r>
            <a:rPr lang="ka-GE" sz="1800" kern="1200" dirty="0"/>
            <a:t>n</a:t>
          </a:r>
          <a:r>
            <a:rPr lang="en-US" sz="1800" kern="1200" dirty="0"/>
            <a:t>.)</a:t>
          </a:r>
        </a:p>
      </dsp:txBody>
      <dsp:txXfrm>
        <a:off x="1548328" y="839990"/>
        <a:ext cx="1397272" cy="981737"/>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243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1</a:t>
            </a:fld>
            <a:endParaRPr lang="en-US"/>
          </a:p>
        </p:txBody>
      </p:sp>
    </p:spTree>
    <p:extLst>
      <p:ext uri="{BB962C8B-B14F-4D97-AF65-F5344CB8AC3E}">
        <p14:creationId xmlns:p14="http://schemas.microsoft.com/office/powerpoint/2010/main" val="594885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20</a:t>
            </a:fld>
            <a:endParaRPr lang="en-US"/>
          </a:p>
        </p:txBody>
      </p:sp>
    </p:spTree>
    <p:extLst>
      <p:ext uri="{BB962C8B-B14F-4D97-AF65-F5344CB8AC3E}">
        <p14:creationId xmlns:p14="http://schemas.microsoft.com/office/powerpoint/2010/main" val="4049441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33" name="Google Shape;13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2668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259026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3874922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2753520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33</a:t>
            </a:fld>
            <a:endParaRPr lang="en-US"/>
          </a:p>
        </p:txBody>
      </p:sp>
    </p:spTree>
    <p:extLst>
      <p:ext uri="{BB962C8B-B14F-4D97-AF65-F5344CB8AC3E}">
        <p14:creationId xmlns:p14="http://schemas.microsoft.com/office/powerpoint/2010/main" val="404038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34</a:t>
            </a:fld>
            <a:endParaRPr lang="en-US"/>
          </a:p>
        </p:txBody>
      </p:sp>
    </p:spTree>
    <p:extLst>
      <p:ext uri="{BB962C8B-B14F-4D97-AF65-F5344CB8AC3E}">
        <p14:creationId xmlns:p14="http://schemas.microsoft.com/office/powerpoint/2010/main" val="2958954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35</a:t>
            </a:fld>
            <a:endParaRPr lang="en-US"/>
          </a:p>
        </p:txBody>
      </p:sp>
    </p:spTree>
    <p:extLst>
      <p:ext uri="{BB962C8B-B14F-4D97-AF65-F5344CB8AC3E}">
        <p14:creationId xmlns:p14="http://schemas.microsoft.com/office/powerpoint/2010/main" val="1108515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36</a:t>
            </a:fld>
            <a:endParaRPr lang="en-US"/>
          </a:p>
        </p:txBody>
      </p:sp>
    </p:spTree>
    <p:extLst>
      <p:ext uri="{BB962C8B-B14F-4D97-AF65-F5344CB8AC3E}">
        <p14:creationId xmlns:p14="http://schemas.microsoft.com/office/powerpoint/2010/main" val="169637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37</a:t>
            </a:fld>
            <a:endParaRPr lang="en-US"/>
          </a:p>
        </p:txBody>
      </p:sp>
    </p:spTree>
    <p:extLst>
      <p:ext uri="{BB962C8B-B14F-4D97-AF65-F5344CB8AC3E}">
        <p14:creationId xmlns:p14="http://schemas.microsoft.com/office/powerpoint/2010/main" val="3770354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5</a:t>
            </a:fld>
            <a:endParaRPr lang="en-US"/>
          </a:p>
        </p:txBody>
      </p:sp>
    </p:spTree>
    <p:extLst>
      <p:ext uri="{BB962C8B-B14F-4D97-AF65-F5344CB8AC3E}">
        <p14:creationId xmlns:p14="http://schemas.microsoft.com/office/powerpoint/2010/main" val="2137202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38</a:t>
            </a:fld>
            <a:endParaRPr lang="en-US"/>
          </a:p>
        </p:txBody>
      </p:sp>
    </p:spTree>
    <p:extLst>
      <p:ext uri="{BB962C8B-B14F-4D97-AF65-F5344CB8AC3E}">
        <p14:creationId xmlns:p14="http://schemas.microsoft.com/office/powerpoint/2010/main" val="1149844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39</a:t>
            </a:fld>
            <a:endParaRPr lang="en-US"/>
          </a:p>
        </p:txBody>
      </p:sp>
    </p:spTree>
    <p:extLst>
      <p:ext uri="{BB962C8B-B14F-4D97-AF65-F5344CB8AC3E}">
        <p14:creationId xmlns:p14="http://schemas.microsoft.com/office/powerpoint/2010/main" val="9094647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40</a:t>
            </a:fld>
            <a:endParaRPr lang="en-US"/>
          </a:p>
        </p:txBody>
      </p:sp>
    </p:spTree>
    <p:extLst>
      <p:ext uri="{BB962C8B-B14F-4D97-AF65-F5344CB8AC3E}">
        <p14:creationId xmlns:p14="http://schemas.microsoft.com/office/powerpoint/2010/main" val="21388190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41</a:t>
            </a:fld>
            <a:endParaRPr lang="en-US"/>
          </a:p>
        </p:txBody>
      </p:sp>
    </p:spTree>
    <p:extLst>
      <p:ext uri="{BB962C8B-B14F-4D97-AF65-F5344CB8AC3E}">
        <p14:creationId xmlns:p14="http://schemas.microsoft.com/office/powerpoint/2010/main" val="1552638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42</a:t>
            </a:fld>
            <a:endParaRPr lang="en-US"/>
          </a:p>
        </p:txBody>
      </p:sp>
    </p:spTree>
    <p:extLst>
      <p:ext uri="{BB962C8B-B14F-4D97-AF65-F5344CB8AC3E}">
        <p14:creationId xmlns:p14="http://schemas.microsoft.com/office/powerpoint/2010/main" val="30333628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43</a:t>
            </a:fld>
            <a:endParaRPr lang="en-US"/>
          </a:p>
        </p:txBody>
      </p:sp>
    </p:spTree>
    <p:extLst>
      <p:ext uri="{BB962C8B-B14F-4D97-AF65-F5344CB8AC3E}">
        <p14:creationId xmlns:p14="http://schemas.microsoft.com/office/powerpoint/2010/main" val="8188235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44</a:t>
            </a:fld>
            <a:endParaRPr lang="en-US"/>
          </a:p>
        </p:txBody>
      </p:sp>
    </p:spTree>
    <p:extLst>
      <p:ext uri="{BB962C8B-B14F-4D97-AF65-F5344CB8AC3E}">
        <p14:creationId xmlns:p14="http://schemas.microsoft.com/office/powerpoint/2010/main" val="36329823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45</a:t>
            </a:fld>
            <a:endParaRPr lang="en-US"/>
          </a:p>
        </p:txBody>
      </p:sp>
    </p:spTree>
    <p:extLst>
      <p:ext uri="{BB962C8B-B14F-4D97-AF65-F5344CB8AC3E}">
        <p14:creationId xmlns:p14="http://schemas.microsoft.com/office/powerpoint/2010/main" val="12176825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46</a:t>
            </a:fld>
            <a:endParaRPr lang="en-US"/>
          </a:p>
        </p:txBody>
      </p:sp>
    </p:spTree>
    <p:extLst>
      <p:ext uri="{BB962C8B-B14F-4D97-AF65-F5344CB8AC3E}">
        <p14:creationId xmlns:p14="http://schemas.microsoft.com/office/powerpoint/2010/main" val="36927326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47</a:t>
            </a:fld>
            <a:endParaRPr lang="en-US"/>
          </a:p>
        </p:txBody>
      </p:sp>
    </p:spTree>
    <p:extLst>
      <p:ext uri="{BB962C8B-B14F-4D97-AF65-F5344CB8AC3E}">
        <p14:creationId xmlns:p14="http://schemas.microsoft.com/office/powerpoint/2010/main" val="254318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13</a:t>
            </a:fld>
            <a:endParaRPr lang="en-US"/>
          </a:p>
        </p:txBody>
      </p:sp>
    </p:spTree>
    <p:extLst>
      <p:ext uri="{BB962C8B-B14F-4D97-AF65-F5344CB8AC3E}">
        <p14:creationId xmlns:p14="http://schemas.microsoft.com/office/powerpoint/2010/main" val="27427956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48</a:t>
            </a:fld>
            <a:endParaRPr lang="en-US"/>
          </a:p>
        </p:txBody>
      </p:sp>
    </p:spTree>
    <p:extLst>
      <p:ext uri="{BB962C8B-B14F-4D97-AF65-F5344CB8AC3E}">
        <p14:creationId xmlns:p14="http://schemas.microsoft.com/office/powerpoint/2010/main" val="20949148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49</a:t>
            </a:fld>
            <a:endParaRPr lang="en-US"/>
          </a:p>
        </p:txBody>
      </p:sp>
    </p:spTree>
    <p:extLst>
      <p:ext uri="{BB962C8B-B14F-4D97-AF65-F5344CB8AC3E}">
        <p14:creationId xmlns:p14="http://schemas.microsoft.com/office/powerpoint/2010/main" val="30324698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50</a:t>
            </a:fld>
            <a:endParaRPr lang="en-US"/>
          </a:p>
        </p:txBody>
      </p:sp>
    </p:spTree>
    <p:extLst>
      <p:ext uri="{BB962C8B-B14F-4D97-AF65-F5344CB8AC3E}">
        <p14:creationId xmlns:p14="http://schemas.microsoft.com/office/powerpoint/2010/main" val="7915641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51</a:t>
            </a:fld>
            <a:endParaRPr lang="en-US"/>
          </a:p>
        </p:txBody>
      </p:sp>
    </p:spTree>
    <p:extLst>
      <p:ext uri="{BB962C8B-B14F-4D97-AF65-F5344CB8AC3E}">
        <p14:creationId xmlns:p14="http://schemas.microsoft.com/office/powerpoint/2010/main" val="14901707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52</a:t>
            </a:fld>
            <a:endParaRPr lang="en-US"/>
          </a:p>
        </p:txBody>
      </p:sp>
    </p:spTree>
    <p:extLst>
      <p:ext uri="{BB962C8B-B14F-4D97-AF65-F5344CB8AC3E}">
        <p14:creationId xmlns:p14="http://schemas.microsoft.com/office/powerpoint/2010/main" val="251532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53</a:t>
            </a:fld>
            <a:endParaRPr lang="en-US"/>
          </a:p>
        </p:txBody>
      </p:sp>
    </p:spTree>
    <p:extLst>
      <p:ext uri="{BB962C8B-B14F-4D97-AF65-F5344CB8AC3E}">
        <p14:creationId xmlns:p14="http://schemas.microsoft.com/office/powerpoint/2010/main" val="8238618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54</a:t>
            </a:fld>
            <a:endParaRPr lang="en-US"/>
          </a:p>
        </p:txBody>
      </p:sp>
    </p:spTree>
    <p:extLst>
      <p:ext uri="{BB962C8B-B14F-4D97-AF65-F5344CB8AC3E}">
        <p14:creationId xmlns:p14="http://schemas.microsoft.com/office/powerpoint/2010/main" val="25036253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8d3272b2c0_0_3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02" name="Google Shape;102;g8d3272b2c0_0_3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1434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14</a:t>
            </a:fld>
            <a:endParaRPr lang="en-US"/>
          </a:p>
        </p:txBody>
      </p:sp>
    </p:spTree>
    <p:extLst>
      <p:ext uri="{BB962C8B-B14F-4D97-AF65-F5344CB8AC3E}">
        <p14:creationId xmlns:p14="http://schemas.microsoft.com/office/powerpoint/2010/main" val="2705482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15</a:t>
            </a:fld>
            <a:endParaRPr lang="en-US"/>
          </a:p>
        </p:txBody>
      </p:sp>
    </p:spTree>
    <p:extLst>
      <p:ext uri="{BB962C8B-B14F-4D97-AF65-F5344CB8AC3E}">
        <p14:creationId xmlns:p14="http://schemas.microsoft.com/office/powerpoint/2010/main" val="871889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16</a:t>
            </a:fld>
            <a:endParaRPr lang="en-US"/>
          </a:p>
        </p:txBody>
      </p:sp>
    </p:spTree>
    <p:extLst>
      <p:ext uri="{BB962C8B-B14F-4D97-AF65-F5344CB8AC3E}">
        <p14:creationId xmlns:p14="http://schemas.microsoft.com/office/powerpoint/2010/main" val="709425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17</a:t>
            </a:fld>
            <a:endParaRPr lang="en-US"/>
          </a:p>
        </p:txBody>
      </p:sp>
    </p:spTree>
    <p:extLst>
      <p:ext uri="{BB962C8B-B14F-4D97-AF65-F5344CB8AC3E}">
        <p14:creationId xmlns:p14="http://schemas.microsoft.com/office/powerpoint/2010/main" val="3593103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18</a:t>
            </a:fld>
            <a:endParaRPr lang="en-US"/>
          </a:p>
        </p:txBody>
      </p:sp>
    </p:spTree>
    <p:extLst>
      <p:ext uri="{BB962C8B-B14F-4D97-AF65-F5344CB8AC3E}">
        <p14:creationId xmlns:p14="http://schemas.microsoft.com/office/powerpoint/2010/main" val="4198013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19</a:t>
            </a:fld>
            <a:endParaRPr lang="en-US"/>
          </a:p>
        </p:txBody>
      </p:sp>
    </p:spTree>
    <p:extLst>
      <p:ext uri="{BB962C8B-B14F-4D97-AF65-F5344CB8AC3E}">
        <p14:creationId xmlns:p14="http://schemas.microsoft.com/office/powerpoint/2010/main" val="1818401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4/9/2021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4263677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4/9/2021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730577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4/9/2021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1559950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4/9/2021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1013769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pPr/>
              <a:t>4/9/2021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1348183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pPr/>
              <a:t>4/9/2021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2575839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pPr/>
              <a:t>4/9/2021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4181238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pPr/>
              <a:t>4/9/2021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799956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pPr/>
              <a:t>4/9/2021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2022454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pPr/>
              <a:t>4/9/2021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2062730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pPr/>
              <a:t>4/9/2021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3380755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pPr/>
              <a:t>4/9/2021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pPr/>
              <a:t>‹#›</a:t>
            </a:fld>
            <a:endParaRPr lang="en-US" dirty="0"/>
          </a:p>
        </p:txBody>
      </p:sp>
    </p:spTree>
    <p:extLst>
      <p:ext uri="{BB962C8B-B14F-4D97-AF65-F5344CB8AC3E}">
        <p14:creationId xmlns:p14="http://schemas.microsoft.com/office/powerpoint/2010/main" val="11863455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6.jpg"/></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5.tiff"/></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6.jp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6.jp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image" Target="../media/image6.jp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52083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a16="http://schemas.microsoft.com/office/drawing/2014/main" xmlns=""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a16="http://schemas.microsoft.com/office/drawing/2014/main" xmlns=""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3702424" y="2211565"/>
            <a:ext cx="4552658" cy="2668705"/>
            <a:chOff x="2643813" y="151937"/>
            <a:chExt cx="2648157" cy="970760"/>
          </a:xfrm>
        </p:grpSpPr>
        <p:sp>
          <p:nvSpPr>
            <p:cNvPr id="15" name="Oval 14"/>
            <p:cNvSpPr/>
            <p:nvPr/>
          </p:nvSpPr>
          <p:spPr>
            <a:xfrm>
              <a:off x="2643813" y="151937"/>
              <a:ext cx="2648157"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en-US" sz="4400" dirty="0"/>
                <a:t>sophisticated</a:t>
              </a:r>
              <a:endParaRPr lang="ka-GE" sz="4400" dirty="0"/>
            </a:p>
            <a:p>
              <a:pPr lvl="0" algn="ctr"/>
              <a:r>
                <a:rPr lang="ka-GE" sz="4400" dirty="0">
                  <a:solidFill>
                    <a:schemeClr val="bg1"/>
                  </a:solidFill>
                </a:rPr>
                <a:t>(adj.)</a:t>
              </a:r>
              <a:endParaRPr lang="en-US" sz="4400" dirty="0"/>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3647611" y="4811224"/>
            <a:ext cx="4662281" cy="8948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t>დახვეწილი, კულტურული</a:t>
            </a:r>
            <a:endParaRPr lang="en-US" sz="2800" dirty="0"/>
          </a:p>
        </p:txBody>
      </p:sp>
      <p:sp>
        <p:nvSpPr>
          <p:cNvPr id="14" name="Rectangle 13">
            <a:extLst>
              <a:ext uri="{FF2B5EF4-FFF2-40B4-BE49-F238E27FC236}">
                <a16:creationId xmlns:a16="http://schemas.microsoft.com/office/drawing/2014/main" xmlns=""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Tree>
    <p:extLst>
      <p:ext uri="{BB962C8B-B14F-4D97-AF65-F5344CB8AC3E}">
        <p14:creationId xmlns:p14="http://schemas.microsoft.com/office/powerpoint/2010/main" val="370558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a16="http://schemas.microsoft.com/office/drawing/2014/main" xmlns=""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a16="http://schemas.microsoft.com/office/drawing/2014/main" xmlns=""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3983989" y="1853884"/>
            <a:ext cx="4181955" cy="2668705"/>
            <a:chOff x="2880815" y="115778"/>
            <a:chExt cx="2390184" cy="970760"/>
          </a:xfrm>
        </p:grpSpPr>
        <p:sp>
          <p:nvSpPr>
            <p:cNvPr id="15" name="Oval 14"/>
            <p:cNvSpPr/>
            <p:nvPr/>
          </p:nvSpPr>
          <p:spPr>
            <a:xfrm>
              <a:off x="2880815" y="115778"/>
              <a:ext cx="2390184"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en-US" sz="4400" dirty="0"/>
                <a:t>flexible</a:t>
              </a:r>
              <a:endParaRPr lang="ka-GE" sz="4400" dirty="0"/>
            </a:p>
            <a:p>
              <a:pPr lvl="0" algn="ctr"/>
              <a:r>
                <a:rPr lang="ka-GE" sz="4400" dirty="0">
                  <a:solidFill>
                    <a:schemeClr val="bg1"/>
                  </a:solidFill>
                </a:rPr>
                <a:t>(adj.)</a:t>
              </a:r>
              <a:endParaRPr lang="ka-GE" sz="4400" dirty="0"/>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4121449" y="4522589"/>
            <a:ext cx="4044495" cy="1127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solidFill>
                  <a:schemeClr val="bg1"/>
                </a:solidFill>
              </a:rPr>
              <a:t>მოქნილი</a:t>
            </a:r>
          </a:p>
        </p:txBody>
      </p:sp>
      <p:sp>
        <p:nvSpPr>
          <p:cNvPr id="14" name="Rectangle 13">
            <a:extLst>
              <a:ext uri="{FF2B5EF4-FFF2-40B4-BE49-F238E27FC236}">
                <a16:creationId xmlns:a16="http://schemas.microsoft.com/office/drawing/2014/main" xmlns=""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Tree>
    <p:extLst>
      <p:ext uri="{BB962C8B-B14F-4D97-AF65-F5344CB8AC3E}">
        <p14:creationId xmlns:p14="http://schemas.microsoft.com/office/powerpoint/2010/main" val="3477660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a16="http://schemas.microsoft.com/office/drawing/2014/main" xmlns=""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a16="http://schemas.microsoft.com/office/drawing/2014/main" xmlns=""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4020245" y="1823558"/>
            <a:ext cx="3862106" cy="2730488"/>
            <a:chOff x="2593802" y="160340"/>
            <a:chExt cx="2984912" cy="993234"/>
          </a:xfrm>
        </p:grpSpPr>
        <p:sp>
          <p:nvSpPr>
            <p:cNvPr id="15" name="Oval 14"/>
            <p:cNvSpPr/>
            <p:nvPr/>
          </p:nvSpPr>
          <p:spPr>
            <a:xfrm>
              <a:off x="2593802" y="182814"/>
              <a:ext cx="2984912"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en-US" sz="4400" dirty="0"/>
                <a:t>impatient</a:t>
              </a:r>
              <a:endParaRPr lang="ka-GE" sz="4400" dirty="0"/>
            </a:p>
            <a:p>
              <a:pPr lvl="0" algn="ctr"/>
              <a:r>
                <a:rPr lang="ka-GE" sz="4400" dirty="0">
                  <a:solidFill>
                    <a:schemeClr val="bg1"/>
                  </a:solidFill>
                </a:rPr>
                <a:t>(adj.)</a:t>
              </a:r>
              <a:endParaRPr lang="en-US" sz="4400" dirty="0"/>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3844446" y="4459405"/>
            <a:ext cx="4213704" cy="1127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t>მოუთმენელი</a:t>
            </a:r>
          </a:p>
        </p:txBody>
      </p:sp>
      <p:sp>
        <p:nvSpPr>
          <p:cNvPr id="14" name="Rectangle 13">
            <a:extLst>
              <a:ext uri="{FF2B5EF4-FFF2-40B4-BE49-F238E27FC236}">
                <a16:creationId xmlns:a16="http://schemas.microsoft.com/office/drawing/2014/main" xmlns=""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Tree>
    <p:extLst>
      <p:ext uri="{BB962C8B-B14F-4D97-AF65-F5344CB8AC3E}">
        <p14:creationId xmlns:p14="http://schemas.microsoft.com/office/powerpoint/2010/main" val="35861998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90;p1">
            <a:extLst>
              <a:ext uri="{FF2B5EF4-FFF2-40B4-BE49-F238E27FC236}">
                <a16:creationId xmlns:a16="http://schemas.microsoft.com/office/drawing/2014/main" xmlns="" id="{34D290AD-D658-3F4C-AFC7-93B288429BA5}"/>
              </a:ext>
            </a:extLst>
          </p:cNvPr>
          <p:cNvPicPr preferRelativeResize="0"/>
          <p:nvPr/>
        </p:nvPicPr>
        <p:blipFill rotWithShape="1">
          <a:blip r:embed="rId3" cstate="print">
            <a:alphaModFix/>
          </a:blip>
          <a:srcRect/>
          <a:stretch/>
        </p:blipFill>
        <p:spPr>
          <a:xfrm>
            <a:off x="666210" y="358370"/>
            <a:ext cx="2164081" cy="968991"/>
          </a:xfrm>
          <a:prstGeom prst="rect">
            <a:avLst/>
          </a:prstGeom>
          <a:noFill/>
          <a:ln>
            <a:noFill/>
          </a:ln>
        </p:spPr>
      </p:pic>
      <p:pic>
        <p:nvPicPr>
          <p:cNvPr id="19" name="Picture 18">
            <a:extLst>
              <a:ext uri="{FF2B5EF4-FFF2-40B4-BE49-F238E27FC236}">
                <a16:creationId xmlns:a16="http://schemas.microsoft.com/office/drawing/2014/main" xmlns="" id="{C843C2F6-4FAC-6048-AC72-CC36157AD08E}"/>
              </a:ext>
            </a:extLst>
          </p:cNvPr>
          <p:cNvPicPr>
            <a:picLocks noChangeAspect="1"/>
          </p:cNvPicPr>
          <p:nvPr/>
        </p:nvPicPr>
        <p:blipFill>
          <a:blip r:embed="rId4" cstate="print"/>
          <a:stretch>
            <a:fillRect/>
          </a:stretch>
        </p:blipFill>
        <p:spPr>
          <a:xfrm>
            <a:off x="2830291" y="358369"/>
            <a:ext cx="2376972" cy="968991"/>
          </a:xfrm>
          <a:prstGeom prst="rect">
            <a:avLst/>
          </a:prstGeom>
        </p:spPr>
      </p:pic>
      <p:sp>
        <p:nvSpPr>
          <p:cNvPr id="14" name="Rectangle 13">
            <a:extLst>
              <a:ext uri="{FF2B5EF4-FFF2-40B4-BE49-F238E27FC236}">
                <a16:creationId xmlns:a16="http://schemas.microsoft.com/office/drawing/2014/main" xmlns="" id="{28E10069-D8A3-7143-90C5-5815A34D0E16}"/>
              </a:ext>
            </a:extLst>
          </p:cNvPr>
          <p:cNvSpPr/>
          <p:nvPr/>
        </p:nvSpPr>
        <p:spPr>
          <a:xfrm>
            <a:off x="8325852" y="279155"/>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
        <p:nvSpPr>
          <p:cNvPr id="15" name="Rectangle 14">
            <a:extLst>
              <a:ext uri="{FF2B5EF4-FFF2-40B4-BE49-F238E27FC236}">
                <a16:creationId xmlns:a16="http://schemas.microsoft.com/office/drawing/2014/main" xmlns="" id="{75C65A64-BBFC-A34F-A238-52B33C8D3C0A}"/>
              </a:ext>
            </a:extLst>
          </p:cNvPr>
          <p:cNvSpPr/>
          <p:nvPr/>
        </p:nvSpPr>
        <p:spPr>
          <a:xfrm>
            <a:off x="144872" y="1969483"/>
            <a:ext cx="1316066" cy="100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 </a:t>
            </a:r>
            <a:r>
              <a:rPr lang="ka-GE" sz="2000" dirty="0"/>
              <a:t>enormous</a:t>
            </a:r>
            <a:endParaRPr lang="en-US" sz="2000" dirty="0"/>
          </a:p>
        </p:txBody>
      </p:sp>
      <p:sp>
        <p:nvSpPr>
          <p:cNvPr id="23" name="Rectangle 22">
            <a:extLst>
              <a:ext uri="{FF2B5EF4-FFF2-40B4-BE49-F238E27FC236}">
                <a16:creationId xmlns:a16="http://schemas.microsoft.com/office/drawing/2014/main" xmlns="" id="{98BEDB9E-EB6A-4B4F-9444-8295495C7DCD}"/>
              </a:ext>
            </a:extLst>
          </p:cNvPr>
          <p:cNvSpPr/>
          <p:nvPr/>
        </p:nvSpPr>
        <p:spPr>
          <a:xfrm>
            <a:off x="1658217" y="1978096"/>
            <a:ext cx="1562963" cy="10000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a-GE" sz="2000" dirty="0"/>
          </a:p>
          <a:p>
            <a:pPr algn="ctr"/>
            <a:r>
              <a:rPr lang="ka-GE" sz="2000" dirty="0"/>
              <a:t>impatient </a:t>
            </a:r>
            <a:endParaRPr lang="en-US" sz="2000" dirty="0"/>
          </a:p>
          <a:p>
            <a:pPr algn="ctr"/>
            <a:endParaRPr lang="en-US" sz="2000" dirty="0"/>
          </a:p>
        </p:txBody>
      </p:sp>
      <p:sp>
        <p:nvSpPr>
          <p:cNvPr id="25" name="Rectangle 24">
            <a:extLst>
              <a:ext uri="{FF2B5EF4-FFF2-40B4-BE49-F238E27FC236}">
                <a16:creationId xmlns:a16="http://schemas.microsoft.com/office/drawing/2014/main" xmlns="" id="{5980FB20-63E4-BE46-99A5-8C5F2BD78481}"/>
              </a:ext>
            </a:extLst>
          </p:cNvPr>
          <p:cNvSpPr/>
          <p:nvPr/>
        </p:nvSpPr>
        <p:spPr>
          <a:xfrm>
            <a:off x="3487037" y="1986713"/>
            <a:ext cx="1548820" cy="100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 </a:t>
            </a:r>
            <a:r>
              <a:rPr lang="ka-GE" sz="2000" dirty="0"/>
              <a:t>adaptable</a:t>
            </a:r>
            <a:endParaRPr lang="en-US" sz="2000" dirty="0"/>
          </a:p>
        </p:txBody>
      </p:sp>
      <p:sp>
        <p:nvSpPr>
          <p:cNvPr id="26" name="Rectangle 25">
            <a:extLst>
              <a:ext uri="{FF2B5EF4-FFF2-40B4-BE49-F238E27FC236}">
                <a16:creationId xmlns:a16="http://schemas.microsoft.com/office/drawing/2014/main" xmlns="" id="{3636F97D-761E-0E49-B150-DEF98E2BC03A}"/>
              </a:ext>
            </a:extLst>
          </p:cNvPr>
          <p:cNvSpPr/>
          <p:nvPr/>
        </p:nvSpPr>
        <p:spPr>
          <a:xfrm>
            <a:off x="9129272" y="1986712"/>
            <a:ext cx="1414978" cy="982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a:t>flexible</a:t>
            </a:r>
            <a:endParaRPr lang="en-US" sz="2000" dirty="0"/>
          </a:p>
        </p:txBody>
      </p:sp>
      <p:sp>
        <p:nvSpPr>
          <p:cNvPr id="28" name="Rectangle 27">
            <a:extLst>
              <a:ext uri="{FF2B5EF4-FFF2-40B4-BE49-F238E27FC236}">
                <a16:creationId xmlns:a16="http://schemas.microsoft.com/office/drawing/2014/main" xmlns="" id="{D583F353-28E1-BA4A-8756-4ED34EAED89B}"/>
              </a:ext>
            </a:extLst>
          </p:cNvPr>
          <p:cNvSpPr/>
          <p:nvPr/>
        </p:nvSpPr>
        <p:spPr>
          <a:xfrm>
            <a:off x="10813773" y="1986712"/>
            <a:ext cx="1264495" cy="982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a:t>silent</a:t>
            </a:r>
            <a:endParaRPr lang="en-US" sz="2000" dirty="0"/>
          </a:p>
        </p:txBody>
      </p:sp>
      <p:sp>
        <p:nvSpPr>
          <p:cNvPr id="29" name="Rectangle 28">
            <a:extLst>
              <a:ext uri="{FF2B5EF4-FFF2-40B4-BE49-F238E27FC236}">
                <a16:creationId xmlns:a16="http://schemas.microsoft.com/office/drawing/2014/main" xmlns="" id="{C6BF71C7-3E06-C34B-9A07-82C3CC37A521}"/>
              </a:ext>
            </a:extLst>
          </p:cNvPr>
          <p:cNvSpPr/>
          <p:nvPr/>
        </p:nvSpPr>
        <p:spPr>
          <a:xfrm>
            <a:off x="7231284" y="1969483"/>
            <a:ext cx="1611139" cy="100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a:t>sophisticated</a:t>
            </a:r>
            <a:endParaRPr lang="en-US" sz="2000" dirty="0"/>
          </a:p>
        </p:txBody>
      </p:sp>
      <p:sp>
        <p:nvSpPr>
          <p:cNvPr id="39" name="Rectangle 38">
            <a:extLst>
              <a:ext uri="{FF2B5EF4-FFF2-40B4-BE49-F238E27FC236}">
                <a16:creationId xmlns:a16="http://schemas.microsoft.com/office/drawing/2014/main" xmlns="" id="{3C98E12F-02A6-D44E-80BC-F2D0741B5F61}"/>
              </a:ext>
            </a:extLst>
          </p:cNvPr>
          <p:cNvSpPr/>
          <p:nvPr/>
        </p:nvSpPr>
        <p:spPr>
          <a:xfrm>
            <a:off x="144872" y="3847247"/>
            <a:ext cx="11797746" cy="13897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hangingPunct="0"/>
            <a:endParaRPr lang="en-US" sz="2400" dirty="0" smtClean="0"/>
          </a:p>
          <a:p>
            <a:pPr algn="ctr" latinLnBrk="0" hangingPunct="0"/>
            <a:r>
              <a:rPr lang="en-US" sz="2400" dirty="0" smtClean="0"/>
              <a:t>W</a:t>
            </a:r>
            <a:r>
              <a:rPr lang="ka-GE" sz="2400" dirty="0" smtClean="0"/>
              <a:t>hen </a:t>
            </a:r>
            <a:r>
              <a:rPr lang="ka-GE" sz="2400" dirty="0"/>
              <a:t>a </a:t>
            </a:r>
            <a:r>
              <a:rPr lang="en-US" sz="2400" dirty="0"/>
              <a:t>person is friendly and enjoys being with other people</a:t>
            </a:r>
            <a:br>
              <a:rPr lang="en-US" sz="2400" dirty="0"/>
            </a:br>
            <a:endParaRPr lang="en-US" sz="2400" dirty="0"/>
          </a:p>
        </p:txBody>
      </p:sp>
      <p:sp>
        <p:nvSpPr>
          <p:cNvPr id="27" name="Rectangle 26">
            <a:extLst>
              <a:ext uri="{FF2B5EF4-FFF2-40B4-BE49-F238E27FC236}">
                <a16:creationId xmlns:a16="http://schemas.microsoft.com/office/drawing/2014/main" xmlns="" id="{0A81A3AF-545D-E943-AC2F-63CF927CBA0D}"/>
              </a:ext>
            </a:extLst>
          </p:cNvPr>
          <p:cNvSpPr/>
          <p:nvPr/>
        </p:nvSpPr>
        <p:spPr>
          <a:xfrm>
            <a:off x="5301713" y="1986713"/>
            <a:ext cx="1642721" cy="100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a:t>sociable</a:t>
            </a:r>
            <a:endParaRPr lang="en-US" sz="2000" dirty="0"/>
          </a:p>
        </p:txBody>
      </p:sp>
    </p:spTree>
    <p:extLst>
      <p:ext uri="{BB962C8B-B14F-4D97-AF65-F5344CB8AC3E}">
        <p14:creationId xmlns:p14="http://schemas.microsoft.com/office/powerpoint/2010/main" val="208897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533 0.10972 L -0.02877 0.51528 " pathEditMode="relative" ptsTypes="AA">
                                      <p:cBhvr>
                                        <p:cTn id="6" dur="2000" fill="hold"/>
                                        <p:tgtEl>
                                          <p:spTgt spid="2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90;p1">
            <a:extLst>
              <a:ext uri="{FF2B5EF4-FFF2-40B4-BE49-F238E27FC236}">
                <a16:creationId xmlns:a16="http://schemas.microsoft.com/office/drawing/2014/main" xmlns="" id="{34D290AD-D658-3F4C-AFC7-93B288429BA5}"/>
              </a:ext>
            </a:extLst>
          </p:cNvPr>
          <p:cNvPicPr preferRelativeResize="0"/>
          <p:nvPr/>
        </p:nvPicPr>
        <p:blipFill rotWithShape="1">
          <a:blip r:embed="rId3" cstate="print">
            <a:alphaModFix/>
          </a:blip>
          <a:srcRect/>
          <a:stretch/>
        </p:blipFill>
        <p:spPr>
          <a:xfrm>
            <a:off x="666210" y="358370"/>
            <a:ext cx="2164081" cy="968991"/>
          </a:xfrm>
          <a:prstGeom prst="rect">
            <a:avLst/>
          </a:prstGeom>
          <a:noFill/>
          <a:ln>
            <a:noFill/>
          </a:ln>
        </p:spPr>
      </p:pic>
      <p:pic>
        <p:nvPicPr>
          <p:cNvPr id="19" name="Picture 18">
            <a:extLst>
              <a:ext uri="{FF2B5EF4-FFF2-40B4-BE49-F238E27FC236}">
                <a16:creationId xmlns:a16="http://schemas.microsoft.com/office/drawing/2014/main" xmlns="" id="{C843C2F6-4FAC-6048-AC72-CC36157AD08E}"/>
              </a:ext>
            </a:extLst>
          </p:cNvPr>
          <p:cNvPicPr>
            <a:picLocks noChangeAspect="1"/>
          </p:cNvPicPr>
          <p:nvPr/>
        </p:nvPicPr>
        <p:blipFill>
          <a:blip r:embed="rId4" cstate="print"/>
          <a:stretch>
            <a:fillRect/>
          </a:stretch>
        </p:blipFill>
        <p:spPr>
          <a:xfrm>
            <a:off x="2830291" y="358369"/>
            <a:ext cx="2376972" cy="968991"/>
          </a:xfrm>
          <a:prstGeom prst="rect">
            <a:avLst/>
          </a:prstGeom>
        </p:spPr>
      </p:pic>
      <p:sp>
        <p:nvSpPr>
          <p:cNvPr id="14" name="Rectangle 13">
            <a:extLst>
              <a:ext uri="{FF2B5EF4-FFF2-40B4-BE49-F238E27FC236}">
                <a16:creationId xmlns:a16="http://schemas.microsoft.com/office/drawing/2014/main" xmlns="" id="{28E10069-D8A3-7143-90C5-5815A34D0E16}"/>
              </a:ext>
            </a:extLst>
          </p:cNvPr>
          <p:cNvSpPr/>
          <p:nvPr/>
        </p:nvSpPr>
        <p:spPr>
          <a:xfrm>
            <a:off x="8325852" y="279155"/>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
        <p:nvSpPr>
          <p:cNvPr id="15" name="Rectangle 14">
            <a:extLst>
              <a:ext uri="{FF2B5EF4-FFF2-40B4-BE49-F238E27FC236}">
                <a16:creationId xmlns:a16="http://schemas.microsoft.com/office/drawing/2014/main" xmlns="" id="{75C65A64-BBFC-A34F-A238-52B33C8D3C0A}"/>
              </a:ext>
            </a:extLst>
          </p:cNvPr>
          <p:cNvSpPr/>
          <p:nvPr/>
        </p:nvSpPr>
        <p:spPr>
          <a:xfrm>
            <a:off x="1271022" y="1986712"/>
            <a:ext cx="1316066" cy="100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 </a:t>
            </a:r>
            <a:r>
              <a:rPr lang="ka-GE" sz="2000" dirty="0"/>
              <a:t>enormous</a:t>
            </a:r>
            <a:endParaRPr lang="en-US" sz="2000" dirty="0"/>
          </a:p>
        </p:txBody>
      </p:sp>
      <p:sp>
        <p:nvSpPr>
          <p:cNvPr id="23" name="Rectangle 22">
            <a:extLst>
              <a:ext uri="{FF2B5EF4-FFF2-40B4-BE49-F238E27FC236}">
                <a16:creationId xmlns:a16="http://schemas.microsoft.com/office/drawing/2014/main" xmlns="" id="{98BEDB9E-EB6A-4B4F-9444-8295495C7DCD}"/>
              </a:ext>
            </a:extLst>
          </p:cNvPr>
          <p:cNvSpPr/>
          <p:nvPr/>
        </p:nvSpPr>
        <p:spPr>
          <a:xfrm>
            <a:off x="2784367" y="1995325"/>
            <a:ext cx="1562963" cy="10000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a-GE" sz="2000" dirty="0"/>
          </a:p>
          <a:p>
            <a:pPr algn="ctr"/>
            <a:r>
              <a:rPr lang="ka-GE" sz="2000" dirty="0"/>
              <a:t>impatient </a:t>
            </a:r>
            <a:endParaRPr lang="en-US" sz="2000" dirty="0"/>
          </a:p>
          <a:p>
            <a:pPr algn="ctr"/>
            <a:endParaRPr lang="en-US" sz="2000" dirty="0"/>
          </a:p>
        </p:txBody>
      </p:sp>
      <p:sp>
        <p:nvSpPr>
          <p:cNvPr id="25" name="Rectangle 24">
            <a:extLst>
              <a:ext uri="{FF2B5EF4-FFF2-40B4-BE49-F238E27FC236}">
                <a16:creationId xmlns:a16="http://schemas.microsoft.com/office/drawing/2014/main" xmlns="" id="{5980FB20-63E4-BE46-99A5-8C5F2BD78481}"/>
              </a:ext>
            </a:extLst>
          </p:cNvPr>
          <p:cNvSpPr/>
          <p:nvPr/>
        </p:nvSpPr>
        <p:spPr>
          <a:xfrm>
            <a:off x="4613187" y="2003942"/>
            <a:ext cx="1548820" cy="100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 </a:t>
            </a:r>
            <a:r>
              <a:rPr lang="ka-GE" sz="2000" dirty="0"/>
              <a:t>adaptable</a:t>
            </a:r>
            <a:endParaRPr lang="en-US" sz="2000" dirty="0"/>
          </a:p>
        </p:txBody>
      </p:sp>
      <p:sp>
        <p:nvSpPr>
          <p:cNvPr id="26" name="Rectangle 25">
            <a:extLst>
              <a:ext uri="{FF2B5EF4-FFF2-40B4-BE49-F238E27FC236}">
                <a16:creationId xmlns:a16="http://schemas.microsoft.com/office/drawing/2014/main" xmlns="" id="{3636F97D-761E-0E49-B150-DEF98E2BC03A}"/>
              </a:ext>
            </a:extLst>
          </p:cNvPr>
          <p:cNvSpPr/>
          <p:nvPr/>
        </p:nvSpPr>
        <p:spPr>
          <a:xfrm>
            <a:off x="8325852" y="2021171"/>
            <a:ext cx="1414978" cy="982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a:t>flexible</a:t>
            </a:r>
            <a:endParaRPr lang="en-US" sz="2000" dirty="0"/>
          </a:p>
        </p:txBody>
      </p:sp>
      <p:sp>
        <p:nvSpPr>
          <p:cNvPr id="28" name="Rectangle 27">
            <a:extLst>
              <a:ext uri="{FF2B5EF4-FFF2-40B4-BE49-F238E27FC236}">
                <a16:creationId xmlns:a16="http://schemas.microsoft.com/office/drawing/2014/main" xmlns="" id="{D583F353-28E1-BA4A-8756-4ED34EAED89B}"/>
              </a:ext>
            </a:extLst>
          </p:cNvPr>
          <p:cNvSpPr/>
          <p:nvPr/>
        </p:nvSpPr>
        <p:spPr>
          <a:xfrm>
            <a:off x="10085696" y="2003941"/>
            <a:ext cx="1328691" cy="982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a:t>silent</a:t>
            </a:r>
            <a:endParaRPr lang="en-US" sz="2000" dirty="0"/>
          </a:p>
        </p:txBody>
      </p:sp>
      <p:sp>
        <p:nvSpPr>
          <p:cNvPr id="29" name="Rectangle 28">
            <a:extLst>
              <a:ext uri="{FF2B5EF4-FFF2-40B4-BE49-F238E27FC236}">
                <a16:creationId xmlns:a16="http://schemas.microsoft.com/office/drawing/2014/main" xmlns="" id="{C6BF71C7-3E06-C34B-9A07-82C3CC37A521}"/>
              </a:ext>
            </a:extLst>
          </p:cNvPr>
          <p:cNvSpPr/>
          <p:nvPr/>
        </p:nvSpPr>
        <p:spPr>
          <a:xfrm>
            <a:off x="6427864" y="2003942"/>
            <a:ext cx="1611139" cy="100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a:t>sophisticated</a:t>
            </a:r>
            <a:endParaRPr lang="en-US" sz="2000" dirty="0"/>
          </a:p>
        </p:txBody>
      </p:sp>
      <p:sp>
        <p:nvSpPr>
          <p:cNvPr id="39" name="Rectangle 38">
            <a:extLst>
              <a:ext uri="{FF2B5EF4-FFF2-40B4-BE49-F238E27FC236}">
                <a16:creationId xmlns:a16="http://schemas.microsoft.com/office/drawing/2014/main" xmlns="" id="{3C98E12F-02A6-D44E-80BC-F2D0741B5F61}"/>
              </a:ext>
            </a:extLst>
          </p:cNvPr>
          <p:cNvSpPr/>
          <p:nvPr/>
        </p:nvSpPr>
        <p:spPr>
          <a:xfrm>
            <a:off x="144872" y="3847247"/>
            <a:ext cx="11797746" cy="13897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hangingPunct="0"/>
            <a:endParaRPr lang="en-US" sz="2400" dirty="0" smtClean="0"/>
          </a:p>
          <a:p>
            <a:pPr algn="ctr" latinLnBrk="0" hangingPunct="0"/>
            <a:r>
              <a:rPr lang="en-US" sz="2400" dirty="0" smtClean="0"/>
              <a:t>Very</a:t>
            </a:r>
            <a:r>
              <a:rPr lang="en-US" sz="2400" dirty="0"/>
              <a:t> large in size or quantity</a:t>
            </a:r>
            <a:br>
              <a:rPr lang="en-US" sz="2400" dirty="0"/>
            </a:br>
            <a:endParaRPr lang="en-US" sz="2400" dirty="0"/>
          </a:p>
        </p:txBody>
      </p:sp>
    </p:spTree>
    <p:extLst>
      <p:ext uri="{BB962C8B-B14F-4D97-AF65-F5344CB8AC3E}">
        <p14:creationId xmlns:p14="http://schemas.microsoft.com/office/powerpoint/2010/main" val="202588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456 0.07523 L 0.30508 0.52893 " pathEditMode="relative" ptsTypes="AA">
                                      <p:cBhvr>
                                        <p:cTn id="6" dur="2000" fill="hold"/>
                                        <p:tgtEl>
                                          <p:spTgt spid="1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90;p1">
            <a:extLst>
              <a:ext uri="{FF2B5EF4-FFF2-40B4-BE49-F238E27FC236}">
                <a16:creationId xmlns:a16="http://schemas.microsoft.com/office/drawing/2014/main" xmlns="" id="{34D290AD-D658-3F4C-AFC7-93B288429BA5}"/>
              </a:ext>
            </a:extLst>
          </p:cNvPr>
          <p:cNvPicPr preferRelativeResize="0"/>
          <p:nvPr/>
        </p:nvPicPr>
        <p:blipFill rotWithShape="1">
          <a:blip r:embed="rId3" cstate="print">
            <a:alphaModFix/>
          </a:blip>
          <a:srcRect/>
          <a:stretch/>
        </p:blipFill>
        <p:spPr>
          <a:xfrm>
            <a:off x="666210" y="358370"/>
            <a:ext cx="2164081" cy="968991"/>
          </a:xfrm>
          <a:prstGeom prst="rect">
            <a:avLst/>
          </a:prstGeom>
          <a:noFill/>
          <a:ln>
            <a:noFill/>
          </a:ln>
        </p:spPr>
      </p:pic>
      <p:pic>
        <p:nvPicPr>
          <p:cNvPr id="19" name="Picture 18">
            <a:extLst>
              <a:ext uri="{FF2B5EF4-FFF2-40B4-BE49-F238E27FC236}">
                <a16:creationId xmlns:a16="http://schemas.microsoft.com/office/drawing/2014/main" xmlns="" id="{C843C2F6-4FAC-6048-AC72-CC36157AD08E}"/>
              </a:ext>
            </a:extLst>
          </p:cNvPr>
          <p:cNvPicPr>
            <a:picLocks noChangeAspect="1"/>
          </p:cNvPicPr>
          <p:nvPr/>
        </p:nvPicPr>
        <p:blipFill>
          <a:blip r:embed="rId4" cstate="print"/>
          <a:stretch>
            <a:fillRect/>
          </a:stretch>
        </p:blipFill>
        <p:spPr>
          <a:xfrm>
            <a:off x="2830291" y="358369"/>
            <a:ext cx="2376972" cy="968991"/>
          </a:xfrm>
          <a:prstGeom prst="rect">
            <a:avLst/>
          </a:prstGeom>
        </p:spPr>
      </p:pic>
      <p:sp>
        <p:nvSpPr>
          <p:cNvPr id="14" name="Rectangle 13">
            <a:extLst>
              <a:ext uri="{FF2B5EF4-FFF2-40B4-BE49-F238E27FC236}">
                <a16:creationId xmlns:a16="http://schemas.microsoft.com/office/drawing/2014/main" xmlns="" id="{28E10069-D8A3-7143-90C5-5815A34D0E16}"/>
              </a:ext>
            </a:extLst>
          </p:cNvPr>
          <p:cNvSpPr/>
          <p:nvPr/>
        </p:nvSpPr>
        <p:spPr>
          <a:xfrm>
            <a:off x="8325852" y="279155"/>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
        <p:nvSpPr>
          <p:cNvPr id="23" name="Rectangle 22">
            <a:extLst>
              <a:ext uri="{FF2B5EF4-FFF2-40B4-BE49-F238E27FC236}">
                <a16:creationId xmlns:a16="http://schemas.microsoft.com/office/drawing/2014/main" xmlns="" id="{98BEDB9E-EB6A-4B4F-9444-8295495C7DCD}"/>
              </a:ext>
            </a:extLst>
          </p:cNvPr>
          <p:cNvSpPr/>
          <p:nvPr/>
        </p:nvSpPr>
        <p:spPr>
          <a:xfrm>
            <a:off x="2149402" y="2070052"/>
            <a:ext cx="1562963" cy="10000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a-GE" sz="2000" dirty="0"/>
          </a:p>
          <a:p>
            <a:pPr algn="ctr"/>
            <a:r>
              <a:rPr lang="ka-GE" sz="2000" dirty="0"/>
              <a:t>impatient </a:t>
            </a:r>
            <a:endParaRPr lang="en-US" sz="2000" dirty="0"/>
          </a:p>
          <a:p>
            <a:pPr algn="ctr"/>
            <a:endParaRPr lang="en-US" sz="2000" dirty="0"/>
          </a:p>
        </p:txBody>
      </p:sp>
      <p:sp>
        <p:nvSpPr>
          <p:cNvPr id="25" name="Rectangle 24">
            <a:extLst>
              <a:ext uri="{FF2B5EF4-FFF2-40B4-BE49-F238E27FC236}">
                <a16:creationId xmlns:a16="http://schemas.microsoft.com/office/drawing/2014/main" xmlns="" id="{5980FB20-63E4-BE46-99A5-8C5F2BD78481}"/>
              </a:ext>
            </a:extLst>
          </p:cNvPr>
          <p:cNvSpPr/>
          <p:nvPr/>
        </p:nvSpPr>
        <p:spPr>
          <a:xfrm>
            <a:off x="3978222" y="2078669"/>
            <a:ext cx="1548820" cy="100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 </a:t>
            </a:r>
            <a:r>
              <a:rPr lang="ka-GE" sz="2000" dirty="0"/>
              <a:t>adaptable</a:t>
            </a:r>
            <a:endParaRPr lang="en-US" sz="2000" dirty="0"/>
          </a:p>
        </p:txBody>
      </p:sp>
      <p:sp>
        <p:nvSpPr>
          <p:cNvPr id="26" name="Rectangle 25">
            <a:extLst>
              <a:ext uri="{FF2B5EF4-FFF2-40B4-BE49-F238E27FC236}">
                <a16:creationId xmlns:a16="http://schemas.microsoft.com/office/drawing/2014/main" xmlns="" id="{3636F97D-761E-0E49-B150-DEF98E2BC03A}"/>
              </a:ext>
            </a:extLst>
          </p:cNvPr>
          <p:cNvSpPr/>
          <p:nvPr/>
        </p:nvSpPr>
        <p:spPr>
          <a:xfrm>
            <a:off x="7690887" y="2104514"/>
            <a:ext cx="1414978" cy="982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a:t>flexible</a:t>
            </a:r>
            <a:endParaRPr lang="en-US" sz="2000" dirty="0"/>
          </a:p>
        </p:txBody>
      </p:sp>
      <p:sp>
        <p:nvSpPr>
          <p:cNvPr id="28" name="Rectangle 27">
            <a:extLst>
              <a:ext uri="{FF2B5EF4-FFF2-40B4-BE49-F238E27FC236}">
                <a16:creationId xmlns:a16="http://schemas.microsoft.com/office/drawing/2014/main" xmlns="" id="{D583F353-28E1-BA4A-8756-4ED34EAED89B}"/>
              </a:ext>
            </a:extLst>
          </p:cNvPr>
          <p:cNvSpPr/>
          <p:nvPr/>
        </p:nvSpPr>
        <p:spPr>
          <a:xfrm>
            <a:off x="9375388" y="2104514"/>
            <a:ext cx="1310809" cy="982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a:t>silent</a:t>
            </a:r>
            <a:endParaRPr lang="en-US" sz="2000" dirty="0"/>
          </a:p>
        </p:txBody>
      </p:sp>
      <p:sp>
        <p:nvSpPr>
          <p:cNvPr id="29" name="Rectangle 28">
            <a:extLst>
              <a:ext uri="{FF2B5EF4-FFF2-40B4-BE49-F238E27FC236}">
                <a16:creationId xmlns:a16="http://schemas.microsoft.com/office/drawing/2014/main" xmlns="" id="{C6BF71C7-3E06-C34B-9A07-82C3CC37A521}"/>
              </a:ext>
            </a:extLst>
          </p:cNvPr>
          <p:cNvSpPr/>
          <p:nvPr/>
        </p:nvSpPr>
        <p:spPr>
          <a:xfrm>
            <a:off x="5792899" y="2087285"/>
            <a:ext cx="1611139" cy="100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a:t>sophisticated</a:t>
            </a:r>
            <a:endParaRPr lang="en-US" sz="2000" dirty="0"/>
          </a:p>
        </p:txBody>
      </p:sp>
      <p:sp>
        <p:nvSpPr>
          <p:cNvPr id="39" name="Rectangle 38">
            <a:extLst>
              <a:ext uri="{FF2B5EF4-FFF2-40B4-BE49-F238E27FC236}">
                <a16:creationId xmlns:a16="http://schemas.microsoft.com/office/drawing/2014/main" xmlns="" id="{3C98E12F-02A6-D44E-80BC-F2D0741B5F61}"/>
              </a:ext>
            </a:extLst>
          </p:cNvPr>
          <p:cNvSpPr/>
          <p:nvPr/>
        </p:nvSpPr>
        <p:spPr>
          <a:xfrm>
            <a:off x="144872" y="3847247"/>
            <a:ext cx="11797746" cy="13897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hangingPunct="0"/>
            <a:r>
              <a:rPr lang="en-US" sz="2400" dirty="0"/>
              <a:t/>
            </a:r>
            <a:br>
              <a:rPr lang="en-US" sz="2400" dirty="0"/>
            </a:br>
            <a:r>
              <a:rPr lang="en-US" sz="2400" dirty="0" smtClean="0"/>
              <a:t>Knowing</a:t>
            </a:r>
            <a:r>
              <a:rPr lang="en-US" sz="2400" dirty="0"/>
              <a:t> and understanding a lot about a complicated subject</a:t>
            </a:r>
            <a:br>
              <a:rPr lang="en-US" sz="2400" dirty="0"/>
            </a:br>
            <a:endParaRPr lang="en-US" sz="2400" dirty="0"/>
          </a:p>
        </p:txBody>
      </p:sp>
    </p:spTree>
    <p:extLst>
      <p:ext uri="{BB962C8B-B14F-4D97-AF65-F5344CB8AC3E}">
        <p14:creationId xmlns:p14="http://schemas.microsoft.com/office/powerpoint/2010/main" val="284413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263 0.09814 L -0.122 0.54814 " pathEditMode="relative" ptsTypes="AA">
                                      <p:cBhvr>
                                        <p:cTn id="6" dur="2000" fill="hold"/>
                                        <p:tgtEl>
                                          <p:spTgt spid="2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90;p1">
            <a:extLst>
              <a:ext uri="{FF2B5EF4-FFF2-40B4-BE49-F238E27FC236}">
                <a16:creationId xmlns:a16="http://schemas.microsoft.com/office/drawing/2014/main" xmlns="" id="{34D290AD-D658-3F4C-AFC7-93B288429BA5}"/>
              </a:ext>
            </a:extLst>
          </p:cNvPr>
          <p:cNvPicPr preferRelativeResize="0"/>
          <p:nvPr/>
        </p:nvPicPr>
        <p:blipFill rotWithShape="1">
          <a:blip r:embed="rId3" cstate="print">
            <a:alphaModFix/>
          </a:blip>
          <a:srcRect/>
          <a:stretch/>
        </p:blipFill>
        <p:spPr>
          <a:xfrm>
            <a:off x="666210" y="358370"/>
            <a:ext cx="2164081" cy="968991"/>
          </a:xfrm>
          <a:prstGeom prst="rect">
            <a:avLst/>
          </a:prstGeom>
          <a:noFill/>
          <a:ln>
            <a:noFill/>
          </a:ln>
        </p:spPr>
      </p:pic>
      <p:pic>
        <p:nvPicPr>
          <p:cNvPr id="19" name="Picture 18">
            <a:extLst>
              <a:ext uri="{FF2B5EF4-FFF2-40B4-BE49-F238E27FC236}">
                <a16:creationId xmlns:a16="http://schemas.microsoft.com/office/drawing/2014/main" xmlns="" id="{C843C2F6-4FAC-6048-AC72-CC36157AD08E}"/>
              </a:ext>
            </a:extLst>
          </p:cNvPr>
          <p:cNvPicPr>
            <a:picLocks noChangeAspect="1"/>
          </p:cNvPicPr>
          <p:nvPr/>
        </p:nvPicPr>
        <p:blipFill>
          <a:blip r:embed="rId4" cstate="print"/>
          <a:stretch>
            <a:fillRect/>
          </a:stretch>
        </p:blipFill>
        <p:spPr>
          <a:xfrm>
            <a:off x="2830291" y="358369"/>
            <a:ext cx="2376972" cy="968991"/>
          </a:xfrm>
          <a:prstGeom prst="rect">
            <a:avLst/>
          </a:prstGeom>
        </p:spPr>
      </p:pic>
      <p:sp>
        <p:nvSpPr>
          <p:cNvPr id="14" name="Rectangle 13">
            <a:extLst>
              <a:ext uri="{FF2B5EF4-FFF2-40B4-BE49-F238E27FC236}">
                <a16:creationId xmlns:a16="http://schemas.microsoft.com/office/drawing/2014/main" xmlns="" id="{28E10069-D8A3-7143-90C5-5815A34D0E16}"/>
              </a:ext>
            </a:extLst>
          </p:cNvPr>
          <p:cNvSpPr/>
          <p:nvPr/>
        </p:nvSpPr>
        <p:spPr>
          <a:xfrm>
            <a:off x="8325852" y="279155"/>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
        <p:nvSpPr>
          <p:cNvPr id="23" name="Rectangle 22">
            <a:extLst>
              <a:ext uri="{FF2B5EF4-FFF2-40B4-BE49-F238E27FC236}">
                <a16:creationId xmlns:a16="http://schemas.microsoft.com/office/drawing/2014/main" xmlns="" id="{98BEDB9E-EB6A-4B4F-9444-8295495C7DCD}"/>
              </a:ext>
            </a:extLst>
          </p:cNvPr>
          <p:cNvSpPr/>
          <p:nvPr/>
        </p:nvSpPr>
        <p:spPr>
          <a:xfrm>
            <a:off x="3058922" y="1978095"/>
            <a:ext cx="1562963" cy="10000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a-GE" sz="2000" dirty="0"/>
          </a:p>
          <a:p>
            <a:pPr algn="ctr"/>
            <a:r>
              <a:rPr lang="ka-GE" sz="2000" dirty="0"/>
              <a:t>impatient </a:t>
            </a:r>
            <a:endParaRPr lang="en-US" sz="2000" dirty="0"/>
          </a:p>
          <a:p>
            <a:pPr algn="ctr"/>
            <a:endParaRPr lang="en-US" sz="2000" dirty="0"/>
          </a:p>
        </p:txBody>
      </p:sp>
      <p:sp>
        <p:nvSpPr>
          <p:cNvPr id="25" name="Rectangle 24">
            <a:extLst>
              <a:ext uri="{FF2B5EF4-FFF2-40B4-BE49-F238E27FC236}">
                <a16:creationId xmlns:a16="http://schemas.microsoft.com/office/drawing/2014/main" xmlns="" id="{5980FB20-63E4-BE46-99A5-8C5F2BD78481}"/>
              </a:ext>
            </a:extLst>
          </p:cNvPr>
          <p:cNvSpPr/>
          <p:nvPr/>
        </p:nvSpPr>
        <p:spPr>
          <a:xfrm>
            <a:off x="4887742" y="1986712"/>
            <a:ext cx="1548820" cy="100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 </a:t>
            </a:r>
            <a:r>
              <a:rPr lang="ka-GE" sz="2000" dirty="0"/>
              <a:t>adaptable</a:t>
            </a:r>
            <a:endParaRPr lang="en-US" sz="2000" dirty="0"/>
          </a:p>
        </p:txBody>
      </p:sp>
      <p:sp>
        <p:nvSpPr>
          <p:cNvPr id="26" name="Rectangle 25">
            <a:extLst>
              <a:ext uri="{FF2B5EF4-FFF2-40B4-BE49-F238E27FC236}">
                <a16:creationId xmlns:a16="http://schemas.microsoft.com/office/drawing/2014/main" xmlns="" id="{3636F97D-761E-0E49-B150-DEF98E2BC03A}"/>
              </a:ext>
            </a:extLst>
          </p:cNvPr>
          <p:cNvSpPr/>
          <p:nvPr/>
        </p:nvSpPr>
        <p:spPr>
          <a:xfrm>
            <a:off x="6702419" y="1978095"/>
            <a:ext cx="1414978" cy="982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a:t>flexible</a:t>
            </a:r>
            <a:endParaRPr lang="en-US" sz="2000" dirty="0"/>
          </a:p>
        </p:txBody>
      </p:sp>
      <p:sp>
        <p:nvSpPr>
          <p:cNvPr id="28" name="Rectangle 27">
            <a:extLst>
              <a:ext uri="{FF2B5EF4-FFF2-40B4-BE49-F238E27FC236}">
                <a16:creationId xmlns:a16="http://schemas.microsoft.com/office/drawing/2014/main" xmlns="" id="{D583F353-28E1-BA4A-8756-4ED34EAED89B}"/>
              </a:ext>
            </a:extLst>
          </p:cNvPr>
          <p:cNvSpPr/>
          <p:nvPr/>
        </p:nvSpPr>
        <p:spPr>
          <a:xfrm>
            <a:off x="8386920" y="1978095"/>
            <a:ext cx="1449841" cy="982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a:t>silent</a:t>
            </a:r>
            <a:endParaRPr lang="en-US" sz="2000" dirty="0"/>
          </a:p>
        </p:txBody>
      </p:sp>
      <p:sp>
        <p:nvSpPr>
          <p:cNvPr id="39" name="Rectangle 38">
            <a:extLst>
              <a:ext uri="{FF2B5EF4-FFF2-40B4-BE49-F238E27FC236}">
                <a16:creationId xmlns:a16="http://schemas.microsoft.com/office/drawing/2014/main" xmlns="" id="{3C98E12F-02A6-D44E-80BC-F2D0741B5F61}"/>
              </a:ext>
            </a:extLst>
          </p:cNvPr>
          <p:cNvSpPr/>
          <p:nvPr/>
        </p:nvSpPr>
        <p:spPr>
          <a:xfrm>
            <a:off x="144872" y="3847247"/>
            <a:ext cx="11797746" cy="13897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hangingPunct="0"/>
            <a:endParaRPr lang="en-US" sz="2400" dirty="0" smtClean="0"/>
          </a:p>
          <a:p>
            <a:pPr algn="ctr" latinLnBrk="0" hangingPunct="0"/>
            <a:r>
              <a:rPr lang="en-US" sz="2400" dirty="0" smtClean="0"/>
              <a:t>Able</a:t>
            </a:r>
            <a:r>
              <a:rPr lang="en-US" sz="2400" dirty="0"/>
              <a:t> to make changes or deal with a situation that is changing</a:t>
            </a:r>
            <a:br>
              <a:rPr lang="en-US" sz="2400" dirty="0"/>
            </a:br>
            <a:endParaRPr lang="en-US" sz="2400" dirty="0"/>
          </a:p>
        </p:txBody>
      </p:sp>
    </p:spTree>
    <p:extLst>
      <p:ext uri="{BB962C8B-B14F-4D97-AF65-F5344CB8AC3E}">
        <p14:creationId xmlns:p14="http://schemas.microsoft.com/office/powerpoint/2010/main" val="159615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151 0.10578 L -0.13802 0.52546 " pathEditMode="relative" ptsTypes="AA">
                                      <p:cBhvr>
                                        <p:cTn id="6" dur="2000" fill="hold"/>
                                        <p:tgtEl>
                                          <p:spTgt spid="2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90;p1">
            <a:extLst>
              <a:ext uri="{FF2B5EF4-FFF2-40B4-BE49-F238E27FC236}">
                <a16:creationId xmlns:a16="http://schemas.microsoft.com/office/drawing/2014/main" xmlns="" id="{34D290AD-D658-3F4C-AFC7-93B288429BA5}"/>
              </a:ext>
            </a:extLst>
          </p:cNvPr>
          <p:cNvPicPr preferRelativeResize="0"/>
          <p:nvPr/>
        </p:nvPicPr>
        <p:blipFill rotWithShape="1">
          <a:blip r:embed="rId3" cstate="print">
            <a:alphaModFix/>
          </a:blip>
          <a:srcRect/>
          <a:stretch/>
        </p:blipFill>
        <p:spPr>
          <a:xfrm>
            <a:off x="666210" y="358370"/>
            <a:ext cx="2164081" cy="968991"/>
          </a:xfrm>
          <a:prstGeom prst="rect">
            <a:avLst/>
          </a:prstGeom>
          <a:noFill/>
          <a:ln>
            <a:noFill/>
          </a:ln>
        </p:spPr>
      </p:pic>
      <p:pic>
        <p:nvPicPr>
          <p:cNvPr id="19" name="Picture 18">
            <a:extLst>
              <a:ext uri="{FF2B5EF4-FFF2-40B4-BE49-F238E27FC236}">
                <a16:creationId xmlns:a16="http://schemas.microsoft.com/office/drawing/2014/main" xmlns="" id="{C843C2F6-4FAC-6048-AC72-CC36157AD08E}"/>
              </a:ext>
            </a:extLst>
          </p:cNvPr>
          <p:cNvPicPr>
            <a:picLocks noChangeAspect="1"/>
          </p:cNvPicPr>
          <p:nvPr/>
        </p:nvPicPr>
        <p:blipFill>
          <a:blip r:embed="rId4" cstate="print"/>
          <a:stretch>
            <a:fillRect/>
          </a:stretch>
        </p:blipFill>
        <p:spPr>
          <a:xfrm>
            <a:off x="2830291" y="358369"/>
            <a:ext cx="2376972" cy="968991"/>
          </a:xfrm>
          <a:prstGeom prst="rect">
            <a:avLst/>
          </a:prstGeom>
        </p:spPr>
      </p:pic>
      <p:sp>
        <p:nvSpPr>
          <p:cNvPr id="14" name="Rectangle 13">
            <a:extLst>
              <a:ext uri="{FF2B5EF4-FFF2-40B4-BE49-F238E27FC236}">
                <a16:creationId xmlns:a16="http://schemas.microsoft.com/office/drawing/2014/main" xmlns="" id="{28E10069-D8A3-7143-90C5-5815A34D0E16}"/>
              </a:ext>
            </a:extLst>
          </p:cNvPr>
          <p:cNvSpPr/>
          <p:nvPr/>
        </p:nvSpPr>
        <p:spPr>
          <a:xfrm>
            <a:off x="8325852" y="279155"/>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
        <p:nvSpPr>
          <p:cNvPr id="23" name="Rectangle 22">
            <a:extLst>
              <a:ext uri="{FF2B5EF4-FFF2-40B4-BE49-F238E27FC236}">
                <a16:creationId xmlns:a16="http://schemas.microsoft.com/office/drawing/2014/main" xmlns="" id="{98BEDB9E-EB6A-4B4F-9444-8295495C7DCD}"/>
              </a:ext>
            </a:extLst>
          </p:cNvPr>
          <p:cNvSpPr/>
          <p:nvPr/>
        </p:nvSpPr>
        <p:spPr>
          <a:xfrm>
            <a:off x="3171378" y="1978095"/>
            <a:ext cx="1562963" cy="10000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a-GE" sz="2000" dirty="0"/>
          </a:p>
          <a:p>
            <a:pPr algn="ctr"/>
            <a:r>
              <a:rPr lang="ka-GE" sz="2000" dirty="0"/>
              <a:t>impatient </a:t>
            </a:r>
            <a:endParaRPr lang="en-US" sz="2000" dirty="0"/>
          </a:p>
          <a:p>
            <a:pPr algn="ctr"/>
            <a:endParaRPr lang="en-US" sz="2000" dirty="0"/>
          </a:p>
        </p:txBody>
      </p:sp>
      <p:sp>
        <p:nvSpPr>
          <p:cNvPr id="25" name="Rectangle 24">
            <a:extLst>
              <a:ext uri="{FF2B5EF4-FFF2-40B4-BE49-F238E27FC236}">
                <a16:creationId xmlns:a16="http://schemas.microsoft.com/office/drawing/2014/main" xmlns="" id="{5980FB20-63E4-BE46-99A5-8C5F2BD78481}"/>
              </a:ext>
            </a:extLst>
          </p:cNvPr>
          <p:cNvSpPr/>
          <p:nvPr/>
        </p:nvSpPr>
        <p:spPr>
          <a:xfrm>
            <a:off x="5000198" y="1986712"/>
            <a:ext cx="1548820" cy="100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 </a:t>
            </a:r>
            <a:r>
              <a:rPr lang="ka-GE" sz="2000" dirty="0"/>
              <a:t>adaptable</a:t>
            </a:r>
            <a:endParaRPr lang="en-US" sz="2000" dirty="0"/>
          </a:p>
        </p:txBody>
      </p:sp>
      <p:sp>
        <p:nvSpPr>
          <p:cNvPr id="28" name="Rectangle 27">
            <a:extLst>
              <a:ext uri="{FF2B5EF4-FFF2-40B4-BE49-F238E27FC236}">
                <a16:creationId xmlns:a16="http://schemas.microsoft.com/office/drawing/2014/main" xmlns="" id="{D583F353-28E1-BA4A-8756-4ED34EAED89B}"/>
              </a:ext>
            </a:extLst>
          </p:cNvPr>
          <p:cNvSpPr/>
          <p:nvPr/>
        </p:nvSpPr>
        <p:spPr>
          <a:xfrm>
            <a:off x="6814874" y="1978095"/>
            <a:ext cx="1510978" cy="982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a:t>silent</a:t>
            </a:r>
            <a:endParaRPr lang="en-US" sz="2000" dirty="0"/>
          </a:p>
        </p:txBody>
      </p:sp>
      <p:sp>
        <p:nvSpPr>
          <p:cNvPr id="39" name="Rectangle 38">
            <a:extLst>
              <a:ext uri="{FF2B5EF4-FFF2-40B4-BE49-F238E27FC236}">
                <a16:creationId xmlns:a16="http://schemas.microsoft.com/office/drawing/2014/main" xmlns="" id="{3C98E12F-02A6-D44E-80BC-F2D0741B5F61}"/>
              </a:ext>
            </a:extLst>
          </p:cNvPr>
          <p:cNvSpPr/>
          <p:nvPr/>
        </p:nvSpPr>
        <p:spPr>
          <a:xfrm>
            <a:off x="144872" y="3847247"/>
            <a:ext cx="11797746" cy="13897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hangingPunct="0"/>
            <a:r>
              <a:rPr lang="en-US" sz="2400" dirty="0" smtClean="0"/>
              <a:t>W</a:t>
            </a:r>
            <a:r>
              <a:rPr lang="ka-GE" sz="2400" dirty="0" smtClean="0"/>
              <a:t>hen </a:t>
            </a:r>
            <a:r>
              <a:rPr lang="ka-GE" sz="2400" dirty="0"/>
              <a:t>a </a:t>
            </a:r>
            <a:r>
              <a:rPr lang="en-US" sz="2400" dirty="0"/>
              <a:t>person or group of people does not talk, laugh, or make any noise</a:t>
            </a:r>
            <a:br>
              <a:rPr lang="en-US" sz="2400" dirty="0"/>
            </a:br>
            <a:endParaRPr lang="en-US" sz="2400" dirty="0"/>
          </a:p>
        </p:txBody>
      </p:sp>
    </p:spTree>
    <p:extLst>
      <p:ext uri="{BB962C8B-B14F-4D97-AF65-F5344CB8AC3E}">
        <p14:creationId xmlns:p14="http://schemas.microsoft.com/office/powerpoint/2010/main" val="129781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234 0.07547 L -0.12695 0.53033 " pathEditMode="relative" ptsTypes="AA">
                                      <p:cBhvr>
                                        <p:cTn id="6" dur="2000" fill="hold"/>
                                        <p:tgtEl>
                                          <p:spTgt spid="2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90;p1">
            <a:extLst>
              <a:ext uri="{FF2B5EF4-FFF2-40B4-BE49-F238E27FC236}">
                <a16:creationId xmlns:a16="http://schemas.microsoft.com/office/drawing/2014/main" xmlns="" id="{34D290AD-D658-3F4C-AFC7-93B288429BA5}"/>
              </a:ext>
            </a:extLst>
          </p:cNvPr>
          <p:cNvPicPr preferRelativeResize="0"/>
          <p:nvPr/>
        </p:nvPicPr>
        <p:blipFill rotWithShape="1">
          <a:blip r:embed="rId3" cstate="print">
            <a:alphaModFix/>
          </a:blip>
          <a:srcRect/>
          <a:stretch/>
        </p:blipFill>
        <p:spPr>
          <a:xfrm>
            <a:off x="666210" y="358370"/>
            <a:ext cx="2164081" cy="968991"/>
          </a:xfrm>
          <a:prstGeom prst="rect">
            <a:avLst/>
          </a:prstGeom>
          <a:noFill/>
          <a:ln>
            <a:noFill/>
          </a:ln>
        </p:spPr>
      </p:pic>
      <p:pic>
        <p:nvPicPr>
          <p:cNvPr id="19" name="Picture 18">
            <a:extLst>
              <a:ext uri="{FF2B5EF4-FFF2-40B4-BE49-F238E27FC236}">
                <a16:creationId xmlns:a16="http://schemas.microsoft.com/office/drawing/2014/main" xmlns="" id="{C843C2F6-4FAC-6048-AC72-CC36157AD08E}"/>
              </a:ext>
            </a:extLst>
          </p:cNvPr>
          <p:cNvPicPr>
            <a:picLocks noChangeAspect="1"/>
          </p:cNvPicPr>
          <p:nvPr/>
        </p:nvPicPr>
        <p:blipFill>
          <a:blip r:embed="rId4" cstate="print"/>
          <a:stretch>
            <a:fillRect/>
          </a:stretch>
        </p:blipFill>
        <p:spPr>
          <a:xfrm>
            <a:off x="2830291" y="358369"/>
            <a:ext cx="2376972" cy="968991"/>
          </a:xfrm>
          <a:prstGeom prst="rect">
            <a:avLst/>
          </a:prstGeom>
        </p:spPr>
      </p:pic>
      <p:sp>
        <p:nvSpPr>
          <p:cNvPr id="14" name="Rectangle 13">
            <a:extLst>
              <a:ext uri="{FF2B5EF4-FFF2-40B4-BE49-F238E27FC236}">
                <a16:creationId xmlns:a16="http://schemas.microsoft.com/office/drawing/2014/main" xmlns="" id="{28E10069-D8A3-7143-90C5-5815A34D0E16}"/>
              </a:ext>
            </a:extLst>
          </p:cNvPr>
          <p:cNvSpPr/>
          <p:nvPr/>
        </p:nvSpPr>
        <p:spPr>
          <a:xfrm>
            <a:off x="8325852" y="279155"/>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
        <p:nvSpPr>
          <p:cNvPr id="23" name="Rectangle 22">
            <a:extLst>
              <a:ext uri="{FF2B5EF4-FFF2-40B4-BE49-F238E27FC236}">
                <a16:creationId xmlns:a16="http://schemas.microsoft.com/office/drawing/2014/main" xmlns="" id="{98BEDB9E-EB6A-4B4F-9444-8295495C7DCD}"/>
              </a:ext>
            </a:extLst>
          </p:cNvPr>
          <p:cNvSpPr/>
          <p:nvPr/>
        </p:nvSpPr>
        <p:spPr>
          <a:xfrm>
            <a:off x="4018777" y="1969478"/>
            <a:ext cx="1562963" cy="10000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a-GE" sz="2000" dirty="0"/>
          </a:p>
          <a:p>
            <a:pPr algn="ctr"/>
            <a:r>
              <a:rPr lang="ka-GE" sz="2000" dirty="0"/>
              <a:t>impatient </a:t>
            </a:r>
            <a:endParaRPr lang="en-US" sz="2000" dirty="0"/>
          </a:p>
          <a:p>
            <a:pPr algn="ctr"/>
            <a:endParaRPr lang="en-US" sz="2000" dirty="0"/>
          </a:p>
        </p:txBody>
      </p:sp>
      <p:sp>
        <p:nvSpPr>
          <p:cNvPr id="25" name="Rectangle 24">
            <a:extLst>
              <a:ext uri="{FF2B5EF4-FFF2-40B4-BE49-F238E27FC236}">
                <a16:creationId xmlns:a16="http://schemas.microsoft.com/office/drawing/2014/main" xmlns="" id="{5980FB20-63E4-BE46-99A5-8C5F2BD78481}"/>
              </a:ext>
            </a:extLst>
          </p:cNvPr>
          <p:cNvSpPr/>
          <p:nvPr/>
        </p:nvSpPr>
        <p:spPr>
          <a:xfrm>
            <a:off x="5847597" y="1978095"/>
            <a:ext cx="1548820" cy="100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 </a:t>
            </a:r>
            <a:r>
              <a:rPr lang="ka-GE" sz="2000" dirty="0"/>
              <a:t>adaptable</a:t>
            </a:r>
            <a:endParaRPr lang="en-US" sz="2000" dirty="0"/>
          </a:p>
        </p:txBody>
      </p:sp>
      <p:sp>
        <p:nvSpPr>
          <p:cNvPr id="39" name="Rectangle 38">
            <a:extLst>
              <a:ext uri="{FF2B5EF4-FFF2-40B4-BE49-F238E27FC236}">
                <a16:creationId xmlns:a16="http://schemas.microsoft.com/office/drawing/2014/main" xmlns="" id="{3C98E12F-02A6-D44E-80BC-F2D0741B5F61}"/>
              </a:ext>
            </a:extLst>
          </p:cNvPr>
          <p:cNvSpPr/>
          <p:nvPr/>
        </p:nvSpPr>
        <p:spPr>
          <a:xfrm>
            <a:off x="144872" y="3847247"/>
            <a:ext cx="11797746" cy="13897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hangingPunct="0"/>
            <a:r>
              <a:rPr lang="en-US" sz="2400" dirty="0" smtClean="0"/>
              <a:t>W</a:t>
            </a:r>
            <a:r>
              <a:rPr lang="ka-GE" sz="2400" dirty="0" smtClean="0"/>
              <a:t>hen </a:t>
            </a:r>
            <a:r>
              <a:rPr lang="en-US" sz="2400" dirty="0"/>
              <a:t>people can change their </a:t>
            </a:r>
            <a:r>
              <a:rPr lang="en-US" sz="2400" dirty="0" err="1"/>
              <a:t>behaviour</a:t>
            </a:r>
            <a:r>
              <a:rPr lang="en-US" sz="2400" dirty="0"/>
              <a:t> or ideas easily in order to deal with new situations</a:t>
            </a:r>
            <a:br>
              <a:rPr lang="en-US" sz="2400" dirty="0"/>
            </a:br>
            <a:endParaRPr lang="en-US" sz="2400" dirty="0"/>
          </a:p>
        </p:txBody>
      </p:sp>
    </p:spTree>
    <p:extLst>
      <p:ext uri="{BB962C8B-B14F-4D97-AF65-F5344CB8AC3E}">
        <p14:creationId xmlns:p14="http://schemas.microsoft.com/office/powerpoint/2010/main" val="363591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3047 0.12292 L -0.04649 0.53356 " pathEditMode="relative" ptsTypes="AA">
                                      <p:cBhvr>
                                        <p:cTn id="6" dur="2000" fill="hold"/>
                                        <p:tgtEl>
                                          <p:spTgt spid="2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90;p1">
            <a:extLst>
              <a:ext uri="{FF2B5EF4-FFF2-40B4-BE49-F238E27FC236}">
                <a16:creationId xmlns:a16="http://schemas.microsoft.com/office/drawing/2014/main" xmlns="" id="{34D290AD-D658-3F4C-AFC7-93B288429BA5}"/>
              </a:ext>
            </a:extLst>
          </p:cNvPr>
          <p:cNvPicPr preferRelativeResize="0"/>
          <p:nvPr/>
        </p:nvPicPr>
        <p:blipFill rotWithShape="1">
          <a:blip r:embed="rId3" cstate="print">
            <a:alphaModFix/>
          </a:blip>
          <a:srcRect/>
          <a:stretch/>
        </p:blipFill>
        <p:spPr>
          <a:xfrm>
            <a:off x="666210" y="358370"/>
            <a:ext cx="2164081" cy="968991"/>
          </a:xfrm>
          <a:prstGeom prst="rect">
            <a:avLst/>
          </a:prstGeom>
          <a:noFill/>
          <a:ln>
            <a:noFill/>
          </a:ln>
        </p:spPr>
      </p:pic>
      <p:pic>
        <p:nvPicPr>
          <p:cNvPr id="19" name="Picture 18">
            <a:extLst>
              <a:ext uri="{FF2B5EF4-FFF2-40B4-BE49-F238E27FC236}">
                <a16:creationId xmlns:a16="http://schemas.microsoft.com/office/drawing/2014/main" xmlns="" id="{C843C2F6-4FAC-6048-AC72-CC36157AD08E}"/>
              </a:ext>
            </a:extLst>
          </p:cNvPr>
          <p:cNvPicPr>
            <a:picLocks noChangeAspect="1"/>
          </p:cNvPicPr>
          <p:nvPr/>
        </p:nvPicPr>
        <p:blipFill>
          <a:blip r:embed="rId4" cstate="print"/>
          <a:stretch>
            <a:fillRect/>
          </a:stretch>
        </p:blipFill>
        <p:spPr>
          <a:xfrm>
            <a:off x="2830291" y="358369"/>
            <a:ext cx="2376972" cy="968991"/>
          </a:xfrm>
          <a:prstGeom prst="rect">
            <a:avLst/>
          </a:prstGeom>
        </p:spPr>
      </p:pic>
      <p:sp>
        <p:nvSpPr>
          <p:cNvPr id="14" name="Rectangle 13">
            <a:extLst>
              <a:ext uri="{FF2B5EF4-FFF2-40B4-BE49-F238E27FC236}">
                <a16:creationId xmlns:a16="http://schemas.microsoft.com/office/drawing/2014/main" xmlns="" id="{28E10069-D8A3-7143-90C5-5815A34D0E16}"/>
              </a:ext>
            </a:extLst>
          </p:cNvPr>
          <p:cNvSpPr/>
          <p:nvPr/>
        </p:nvSpPr>
        <p:spPr>
          <a:xfrm>
            <a:off x="8325852" y="279155"/>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
        <p:nvSpPr>
          <p:cNvPr id="23" name="Rectangle 22">
            <a:extLst>
              <a:ext uri="{FF2B5EF4-FFF2-40B4-BE49-F238E27FC236}">
                <a16:creationId xmlns:a16="http://schemas.microsoft.com/office/drawing/2014/main" xmlns="" id="{98BEDB9E-EB6A-4B4F-9444-8295495C7DCD}"/>
              </a:ext>
            </a:extLst>
          </p:cNvPr>
          <p:cNvSpPr/>
          <p:nvPr/>
        </p:nvSpPr>
        <p:spPr>
          <a:xfrm>
            <a:off x="5621970" y="2126891"/>
            <a:ext cx="1562963" cy="10000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a-GE" sz="2000" dirty="0"/>
          </a:p>
          <a:p>
            <a:pPr algn="ctr"/>
            <a:r>
              <a:rPr lang="ka-GE" sz="2000" dirty="0"/>
              <a:t>impatient </a:t>
            </a:r>
            <a:endParaRPr lang="en-US" sz="2000" dirty="0"/>
          </a:p>
          <a:p>
            <a:pPr algn="ctr"/>
            <a:endParaRPr lang="en-US" sz="2000" dirty="0"/>
          </a:p>
        </p:txBody>
      </p:sp>
      <p:sp>
        <p:nvSpPr>
          <p:cNvPr id="39" name="Rectangle 38">
            <a:extLst>
              <a:ext uri="{FF2B5EF4-FFF2-40B4-BE49-F238E27FC236}">
                <a16:creationId xmlns:a16="http://schemas.microsoft.com/office/drawing/2014/main" xmlns="" id="{3C98E12F-02A6-D44E-80BC-F2D0741B5F61}"/>
              </a:ext>
            </a:extLst>
          </p:cNvPr>
          <p:cNvSpPr/>
          <p:nvPr/>
        </p:nvSpPr>
        <p:spPr>
          <a:xfrm>
            <a:off x="144872" y="3847247"/>
            <a:ext cx="11797746" cy="13897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hangingPunct="0"/>
            <a:endParaRPr lang="en-US" sz="2400" dirty="0" smtClean="0"/>
          </a:p>
          <a:p>
            <a:pPr algn="ctr" latinLnBrk="0" hangingPunct="0"/>
            <a:r>
              <a:rPr lang="en-US" sz="2400" dirty="0" smtClean="0"/>
              <a:t>Annoyed</a:t>
            </a:r>
            <a:r>
              <a:rPr lang="en-US" sz="2400" dirty="0"/>
              <a:t> because something is not happening as quickly as you want or in the way you want</a:t>
            </a:r>
            <a:br>
              <a:rPr lang="en-US" sz="2400" dirty="0"/>
            </a:br>
            <a:endParaRPr lang="en-US" sz="2400" dirty="0"/>
          </a:p>
        </p:txBody>
      </p:sp>
    </p:spTree>
    <p:extLst>
      <p:ext uri="{BB962C8B-B14F-4D97-AF65-F5344CB8AC3E}">
        <p14:creationId xmlns:p14="http://schemas.microsoft.com/office/powerpoint/2010/main" val="144878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885 0.10232 L -0.02943 0.50232 " pathEditMode="relative" ptsTypes="AA">
                                      <p:cBhvr>
                                        <p:cTn id="6" dur="2000" fill="hold"/>
                                        <p:tgtEl>
                                          <p:spTgt spid="2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0522332B-8480-4B41-8AA2-044BF7F9A454}"/>
              </a:ext>
            </a:extLst>
          </p:cNvPr>
          <p:cNvSpPr txBox="1">
            <a:spLocks/>
          </p:cNvSpPr>
          <p:nvPr/>
        </p:nvSpPr>
        <p:spPr>
          <a:xfrm>
            <a:off x="-15936" y="3402767"/>
            <a:ext cx="12207936" cy="18137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ka-GE" sz="6600" b="1" i="1" dirty="0">
              <a:solidFill>
                <a:schemeClr val="bg1"/>
              </a:solidFill>
            </a:endParaRPr>
          </a:p>
        </p:txBody>
      </p:sp>
      <p:sp>
        <p:nvSpPr>
          <p:cNvPr id="3" name="Rectangle 2">
            <a:extLst>
              <a:ext uri="{FF2B5EF4-FFF2-40B4-BE49-F238E27FC236}">
                <a16:creationId xmlns:a16="http://schemas.microsoft.com/office/drawing/2014/main" xmlns="" id="{F5027904-196F-904B-9355-BB432A4C971F}"/>
              </a:ext>
            </a:extLst>
          </p:cNvPr>
          <p:cNvSpPr/>
          <p:nvPr/>
        </p:nvSpPr>
        <p:spPr>
          <a:xfrm>
            <a:off x="2467303" y="4481393"/>
            <a:ext cx="7241458"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a:extLst>
              <a:ext uri="{FF2B5EF4-FFF2-40B4-BE49-F238E27FC236}">
                <a16:creationId xmlns:a16="http://schemas.microsoft.com/office/drawing/2014/main" xmlns="" id="{81AAE3E2-8890-9943-AE78-9E61AC522F36}"/>
              </a:ext>
            </a:extLst>
          </p:cNvPr>
          <p:cNvSpPr txBox="1">
            <a:spLocks/>
          </p:cNvSpPr>
          <p:nvPr/>
        </p:nvSpPr>
        <p:spPr>
          <a:xfrm>
            <a:off x="2385241" y="4660629"/>
            <a:ext cx="7241458" cy="10458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ka-GE" sz="3600" dirty="0">
                <a:solidFill>
                  <a:schemeClr val="bg1"/>
                </a:solidFill>
                <a:cs typeface="Calibri" pitchFamily="34" charset="0"/>
              </a:rPr>
              <a:t>ზოგადი ინგლისური დონე</a:t>
            </a:r>
            <a:r>
              <a:rPr lang="en-GB" sz="3600" dirty="0">
                <a:solidFill>
                  <a:schemeClr val="bg1"/>
                </a:solidFill>
                <a:cs typeface="Calibri" pitchFamily="34" charset="0"/>
              </a:rPr>
              <a:t>:</a:t>
            </a:r>
            <a:r>
              <a:rPr lang="en-US" sz="3600" dirty="0">
                <a:solidFill>
                  <a:schemeClr val="bg1"/>
                </a:solidFill>
                <a:cs typeface="Calibri" pitchFamily="34" charset="0"/>
              </a:rPr>
              <a:t> </a:t>
            </a:r>
            <a:r>
              <a:rPr lang="ka-GE" sz="3600" dirty="0" smtClean="0">
                <a:solidFill>
                  <a:schemeClr val="bg1"/>
                </a:solidFill>
                <a:cs typeface="Calibri" pitchFamily="34" charset="0"/>
              </a:rPr>
              <a:t>B1</a:t>
            </a:r>
            <a:r>
              <a:rPr lang="en-US" sz="3600" dirty="0" smtClean="0">
                <a:solidFill>
                  <a:schemeClr val="bg1"/>
                </a:solidFill>
                <a:cs typeface="Calibri" pitchFamily="34" charset="0"/>
              </a:rPr>
              <a:t>+</a:t>
            </a:r>
            <a:r>
              <a:rPr lang="ka-GE" sz="3600" dirty="0" smtClean="0">
                <a:solidFill>
                  <a:schemeClr val="bg1"/>
                </a:solidFill>
                <a:cs typeface="Calibri" pitchFamily="34" charset="0"/>
              </a:rPr>
              <a:t> </a:t>
            </a:r>
            <a:endParaRPr lang="en-US" sz="3600" dirty="0">
              <a:solidFill>
                <a:schemeClr val="bg1"/>
              </a:solidFill>
              <a:cs typeface="Calibri" pitchFamily="34" charset="0"/>
            </a:endParaRPr>
          </a:p>
        </p:txBody>
      </p:sp>
      <p:pic>
        <p:nvPicPr>
          <p:cNvPr id="9" name="Google Shape;90;p1">
            <a:extLst>
              <a:ext uri="{FF2B5EF4-FFF2-40B4-BE49-F238E27FC236}">
                <a16:creationId xmlns:a16="http://schemas.microsoft.com/office/drawing/2014/main" xmlns="" id="{76F4CF81-B284-2444-A541-8C1081006DB0}"/>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a16="http://schemas.microsoft.com/office/drawing/2014/main" xmlns="" id="{708F1B48-F5DB-A54F-81EC-CABB8E6DC059}"/>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8" name="TextBox 7"/>
          <p:cNvSpPr txBox="1"/>
          <p:nvPr/>
        </p:nvSpPr>
        <p:spPr>
          <a:xfrm>
            <a:off x="1974169" y="2282802"/>
            <a:ext cx="8623491" cy="1569660"/>
          </a:xfrm>
          <a:prstGeom prst="rect">
            <a:avLst/>
          </a:prstGeom>
          <a:noFill/>
        </p:spPr>
        <p:txBody>
          <a:bodyPr wrap="square" rtlCol="0">
            <a:spAutoFit/>
          </a:bodyPr>
          <a:lstStyle/>
          <a:p>
            <a:pPr algn="ctr"/>
            <a:r>
              <a:rPr lang="en-US" sz="4800" dirty="0">
                <a:solidFill>
                  <a:schemeClr val="bg1"/>
                </a:solidFill>
              </a:rPr>
              <a:t>Generations</a:t>
            </a:r>
          </a:p>
          <a:p>
            <a:pPr algn="ctr"/>
            <a:r>
              <a:rPr lang="ka-GE" sz="4800" dirty="0">
                <a:solidFill>
                  <a:schemeClr val="bg1"/>
                </a:solidFill>
              </a:rPr>
              <a:t>თაობები</a:t>
            </a:r>
          </a:p>
        </p:txBody>
      </p:sp>
    </p:spTree>
    <p:extLst>
      <p:ext uri="{BB962C8B-B14F-4D97-AF65-F5344CB8AC3E}">
        <p14:creationId xmlns:p14="http://schemas.microsoft.com/office/powerpoint/2010/main" val="2314696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0522332B-8480-4B41-8AA2-044BF7F9A454}"/>
              </a:ext>
            </a:extLst>
          </p:cNvPr>
          <p:cNvSpPr txBox="1">
            <a:spLocks/>
          </p:cNvSpPr>
          <p:nvPr/>
        </p:nvSpPr>
        <p:spPr>
          <a:xfrm>
            <a:off x="304800" y="1952237"/>
            <a:ext cx="11383108" cy="24181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6600" b="1" i="1" dirty="0">
              <a:solidFill>
                <a:schemeClr val="bg1"/>
              </a:solidFill>
            </a:endParaRPr>
          </a:p>
        </p:txBody>
      </p:sp>
      <p:graphicFrame>
        <p:nvGraphicFramePr>
          <p:cNvPr id="25" name="Diagram 24"/>
          <p:cNvGraphicFramePr/>
          <p:nvPr>
            <p:extLst>
              <p:ext uri="{D42A27DB-BD31-4B8C-83A1-F6EECF244321}">
                <p14:modId xmlns:p14="http://schemas.microsoft.com/office/powerpoint/2010/main" val="3459641711"/>
              </p:ext>
            </p:extLst>
          </p:nvPr>
        </p:nvGraphicFramePr>
        <p:xfrm>
          <a:off x="929009" y="493059"/>
          <a:ext cx="10452300" cy="6178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3" name="Rectangle 32"/>
          <p:cNvSpPr/>
          <p:nvPr/>
        </p:nvSpPr>
        <p:spPr>
          <a:xfrm>
            <a:off x="1590616" y="3988477"/>
            <a:ext cx="2274677" cy="675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a:solidFill>
                  <a:schemeClr val="bg1"/>
                </a:solidFill>
              </a:rPr>
              <a:t>თვალსაზრისი, </a:t>
            </a:r>
          </a:p>
          <a:p>
            <a:pPr algn="ctr"/>
            <a:r>
              <a:rPr lang="ka-GE" dirty="0">
                <a:solidFill>
                  <a:schemeClr val="bg1"/>
                </a:solidFill>
              </a:rPr>
              <a:t>შეხედულება</a:t>
            </a:r>
            <a:endParaRPr lang="en-US" dirty="0">
              <a:solidFill>
                <a:schemeClr val="bg1"/>
              </a:solidFill>
            </a:endParaRPr>
          </a:p>
        </p:txBody>
      </p:sp>
      <p:sp>
        <p:nvSpPr>
          <p:cNvPr id="34" name="Rectangle 33"/>
          <p:cNvSpPr/>
          <p:nvPr/>
        </p:nvSpPr>
        <p:spPr>
          <a:xfrm>
            <a:off x="5694293" y="6008893"/>
            <a:ext cx="2158545" cy="5339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1600" dirty="0"/>
              <a:t> შეუმჩნეველი</a:t>
            </a:r>
            <a:endParaRPr lang="en-US" sz="1600" dirty="0"/>
          </a:p>
        </p:txBody>
      </p:sp>
      <p:sp>
        <p:nvSpPr>
          <p:cNvPr id="35" name="Rectangle 34"/>
          <p:cNvSpPr/>
          <p:nvPr/>
        </p:nvSpPr>
        <p:spPr>
          <a:xfrm>
            <a:off x="2026024" y="2245722"/>
            <a:ext cx="2302450" cy="576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a:t>გამოჩენა, გამოსვლა</a:t>
            </a:r>
            <a:endParaRPr lang="en-US" dirty="0"/>
          </a:p>
        </p:txBody>
      </p:sp>
      <p:sp>
        <p:nvSpPr>
          <p:cNvPr id="17" name="Rectangle 16">
            <a:extLst>
              <a:ext uri="{FF2B5EF4-FFF2-40B4-BE49-F238E27FC236}">
                <a16:creationId xmlns:a16="http://schemas.microsoft.com/office/drawing/2014/main" xmlns="" id="{F87DF70A-D06E-CC4A-9F41-5D4C5AE89434}"/>
              </a:ext>
            </a:extLst>
          </p:cNvPr>
          <p:cNvSpPr/>
          <p:nvPr/>
        </p:nvSpPr>
        <p:spPr>
          <a:xfrm>
            <a:off x="7952989" y="2456639"/>
            <a:ext cx="2324079" cy="731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1600" dirty="0"/>
              <a:t>დაუყოვნებელი, </a:t>
            </a:r>
            <a:endParaRPr lang="en-US" sz="1600" dirty="0" smtClean="0"/>
          </a:p>
          <a:p>
            <a:pPr algn="ctr"/>
            <a:r>
              <a:rPr lang="ka-GE" sz="1600" dirty="0" smtClean="0"/>
              <a:t>გადაუდებელი  </a:t>
            </a:r>
            <a:endParaRPr lang="en-US" sz="1600" dirty="0"/>
          </a:p>
        </p:txBody>
      </p:sp>
      <p:sp>
        <p:nvSpPr>
          <p:cNvPr id="19" name="Rectangle 18">
            <a:extLst>
              <a:ext uri="{FF2B5EF4-FFF2-40B4-BE49-F238E27FC236}">
                <a16:creationId xmlns:a16="http://schemas.microsoft.com/office/drawing/2014/main" xmlns="" id="{09A0520C-2512-134D-8562-C111686DA7FE}"/>
              </a:ext>
            </a:extLst>
          </p:cNvPr>
          <p:cNvSpPr/>
          <p:nvPr/>
        </p:nvSpPr>
        <p:spPr>
          <a:xfrm>
            <a:off x="2453205" y="5796898"/>
            <a:ext cx="2495478" cy="6403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1600" dirty="0"/>
              <a:t>გარდაქმნა</a:t>
            </a:r>
          </a:p>
        </p:txBody>
      </p:sp>
      <p:sp>
        <p:nvSpPr>
          <p:cNvPr id="14" name="Rectangle 13">
            <a:extLst>
              <a:ext uri="{FF2B5EF4-FFF2-40B4-BE49-F238E27FC236}">
                <a16:creationId xmlns:a16="http://schemas.microsoft.com/office/drawing/2014/main" xmlns="" id="{2682C14A-842E-484F-A3F7-0D2D8AAC0065}"/>
              </a:ext>
            </a:extLst>
          </p:cNvPr>
          <p:cNvSpPr/>
          <p:nvPr/>
        </p:nvSpPr>
        <p:spPr>
          <a:xfrm>
            <a:off x="4859036" y="1695598"/>
            <a:ext cx="2805696" cy="5132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1600" dirty="0"/>
              <a:t>სიცოცხლის ხანგრძლივობა</a:t>
            </a:r>
            <a:endParaRPr lang="en-US" sz="1600" dirty="0"/>
          </a:p>
        </p:txBody>
      </p:sp>
      <p:sp>
        <p:nvSpPr>
          <p:cNvPr id="15" name="Rectangle 14">
            <a:extLst>
              <a:ext uri="{FF2B5EF4-FFF2-40B4-BE49-F238E27FC236}">
                <a16:creationId xmlns:a16="http://schemas.microsoft.com/office/drawing/2014/main" xmlns="" id="{587B712D-54F7-9E4C-AB00-68541FF1CC5D}"/>
              </a:ext>
            </a:extLst>
          </p:cNvPr>
          <p:cNvSpPr/>
          <p:nvPr/>
        </p:nvSpPr>
        <p:spPr>
          <a:xfrm>
            <a:off x="8033672" y="5245506"/>
            <a:ext cx="2506919" cy="551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1600" dirty="0"/>
              <a:t>უმუშევრობა</a:t>
            </a:r>
            <a:endParaRPr lang="en-US" sz="1600" dirty="0"/>
          </a:p>
        </p:txBody>
      </p:sp>
    </p:spTree>
    <p:extLst>
      <p:ext uri="{BB962C8B-B14F-4D97-AF65-F5344CB8AC3E}">
        <p14:creationId xmlns:p14="http://schemas.microsoft.com/office/powerpoint/2010/main" val="22143768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a16="http://schemas.microsoft.com/office/drawing/2014/main" xmlns=""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a16="http://schemas.microsoft.com/office/drawing/2014/main" xmlns=""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3932825" y="1852922"/>
            <a:ext cx="3993136" cy="2504748"/>
            <a:chOff x="2921487" y="39716"/>
            <a:chExt cx="2022509" cy="970760"/>
          </a:xfrm>
        </p:grpSpPr>
        <p:sp>
          <p:nvSpPr>
            <p:cNvPr id="15" name="Oval 14"/>
            <p:cNvSpPr/>
            <p:nvPr/>
          </p:nvSpPr>
          <p:spPr>
            <a:xfrm>
              <a:off x="2921487" y="39716"/>
              <a:ext cx="2022509"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ka-GE" sz="4400" dirty="0">
                  <a:solidFill>
                    <a:schemeClr val="bg1"/>
                  </a:solidFill>
                </a:rPr>
                <a:t>lifetime</a:t>
              </a:r>
            </a:p>
            <a:p>
              <a:pPr lvl="0" algn="ctr"/>
              <a:r>
                <a:rPr lang="en-US" sz="4400" dirty="0">
                  <a:solidFill>
                    <a:schemeClr val="bg1"/>
                  </a:solidFill>
                </a:rPr>
                <a:t>(</a:t>
              </a:r>
              <a:r>
                <a:rPr lang="ka-GE" sz="4400" dirty="0">
                  <a:solidFill>
                    <a:schemeClr val="bg1"/>
                  </a:solidFill>
                </a:rPr>
                <a:t>n</a:t>
              </a:r>
              <a:r>
                <a:rPr lang="en-US" sz="4400" dirty="0">
                  <a:solidFill>
                    <a:schemeClr val="bg1"/>
                  </a:solidFill>
                </a:rPr>
                <a:t>.)</a:t>
              </a:r>
              <a:endParaRPr lang="en-US" sz="4400" dirty="0"/>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3532934" y="4199076"/>
            <a:ext cx="4792919" cy="1015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t>სიცოცხლის ხანგრძლივობა</a:t>
            </a:r>
            <a:endParaRPr lang="en-US" sz="2800" dirty="0"/>
          </a:p>
        </p:txBody>
      </p:sp>
      <p:sp>
        <p:nvSpPr>
          <p:cNvPr id="14" name="Rectangle 13">
            <a:extLst>
              <a:ext uri="{FF2B5EF4-FFF2-40B4-BE49-F238E27FC236}">
                <a16:creationId xmlns:a16="http://schemas.microsoft.com/office/drawing/2014/main" xmlns=""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Tree>
    <p:extLst>
      <p:ext uri="{BB962C8B-B14F-4D97-AF65-F5344CB8AC3E}">
        <p14:creationId xmlns:p14="http://schemas.microsoft.com/office/powerpoint/2010/main" val="25643897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a16="http://schemas.microsoft.com/office/drawing/2014/main" xmlns=""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a16="http://schemas.microsoft.com/office/drawing/2014/main" xmlns=""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4273171" y="1898157"/>
            <a:ext cx="4008343" cy="2668705"/>
            <a:chOff x="2913205" y="140201"/>
            <a:chExt cx="2426326" cy="970760"/>
          </a:xfrm>
        </p:grpSpPr>
        <p:sp>
          <p:nvSpPr>
            <p:cNvPr id="15" name="Oval 14"/>
            <p:cNvSpPr/>
            <p:nvPr/>
          </p:nvSpPr>
          <p:spPr>
            <a:xfrm>
              <a:off x="2913205" y="140201"/>
              <a:ext cx="2426326"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ka-GE" sz="4400" dirty="0">
                  <a:solidFill>
                    <a:schemeClr val="bg1"/>
                  </a:solidFill>
                </a:rPr>
                <a:t>immediate</a:t>
              </a:r>
            </a:p>
            <a:p>
              <a:pPr lvl="0" algn="ctr"/>
              <a:r>
                <a:rPr lang="en-US" sz="4400" dirty="0" smtClean="0">
                  <a:solidFill>
                    <a:schemeClr val="bg1"/>
                  </a:solidFill>
                </a:rPr>
                <a:t>(adj.)</a:t>
              </a:r>
              <a:endParaRPr lang="en-US" sz="4400" dirty="0"/>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3751007" y="4455850"/>
            <a:ext cx="5448635" cy="9700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t>დაუყოვნებელი, გადაუდებელი  </a:t>
            </a:r>
            <a:endParaRPr lang="en-US" sz="2800" dirty="0"/>
          </a:p>
        </p:txBody>
      </p:sp>
      <p:sp>
        <p:nvSpPr>
          <p:cNvPr id="14" name="Rectangle 13">
            <a:extLst>
              <a:ext uri="{FF2B5EF4-FFF2-40B4-BE49-F238E27FC236}">
                <a16:creationId xmlns:a16="http://schemas.microsoft.com/office/drawing/2014/main" xmlns=""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Tree>
    <p:extLst>
      <p:ext uri="{BB962C8B-B14F-4D97-AF65-F5344CB8AC3E}">
        <p14:creationId xmlns:p14="http://schemas.microsoft.com/office/powerpoint/2010/main" val="9347932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a16="http://schemas.microsoft.com/office/drawing/2014/main" xmlns=""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a16="http://schemas.microsoft.com/office/drawing/2014/main" xmlns=""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3639670" y="2052917"/>
            <a:ext cx="5325654" cy="3131360"/>
            <a:chOff x="2842507" y="-54744"/>
            <a:chExt cx="2683518" cy="1139054"/>
          </a:xfrm>
        </p:grpSpPr>
        <p:sp>
          <p:nvSpPr>
            <p:cNvPr id="15" name="Oval 14"/>
            <p:cNvSpPr/>
            <p:nvPr/>
          </p:nvSpPr>
          <p:spPr>
            <a:xfrm>
              <a:off x="2842507" y="-54744"/>
              <a:ext cx="2683518" cy="1139054"/>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endParaRPr lang="en-US" sz="4400" dirty="0" smtClean="0">
                <a:solidFill>
                  <a:schemeClr val="bg1"/>
                </a:solidFill>
              </a:endParaRPr>
            </a:p>
            <a:p>
              <a:pPr lvl="0" algn="ctr"/>
              <a:r>
                <a:rPr lang="ka-GE" sz="4400" dirty="0" smtClean="0">
                  <a:solidFill>
                    <a:schemeClr val="bg1"/>
                  </a:solidFill>
                </a:rPr>
                <a:t>unemployment</a:t>
              </a:r>
              <a:endParaRPr lang="ka-GE" sz="4400" dirty="0">
                <a:solidFill>
                  <a:schemeClr val="bg1"/>
                </a:solidFill>
              </a:endParaRPr>
            </a:p>
            <a:p>
              <a:pPr lvl="0" algn="ctr"/>
              <a:r>
                <a:rPr lang="en-US" sz="4400" dirty="0">
                  <a:solidFill>
                    <a:schemeClr val="bg1"/>
                  </a:solidFill>
                </a:rPr>
                <a:t>(</a:t>
              </a:r>
              <a:r>
                <a:rPr lang="ka-GE" sz="4400" dirty="0">
                  <a:solidFill>
                    <a:schemeClr val="bg1"/>
                  </a:solidFill>
                </a:rPr>
                <a:t>n</a:t>
              </a:r>
              <a:r>
                <a:rPr lang="en-US" sz="4400" dirty="0">
                  <a:solidFill>
                    <a:schemeClr val="bg1"/>
                  </a:solidFill>
                </a:rPr>
                <a:t>.)</a:t>
              </a:r>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3639669" y="4956597"/>
            <a:ext cx="5411521" cy="1199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t>უმუშევრობა</a:t>
            </a:r>
            <a:endParaRPr lang="en-US" sz="2800" dirty="0"/>
          </a:p>
        </p:txBody>
      </p:sp>
      <p:sp>
        <p:nvSpPr>
          <p:cNvPr id="14" name="Rectangle 13">
            <a:extLst>
              <a:ext uri="{FF2B5EF4-FFF2-40B4-BE49-F238E27FC236}">
                <a16:creationId xmlns:a16="http://schemas.microsoft.com/office/drawing/2014/main" xmlns=""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Tree>
    <p:extLst>
      <p:ext uri="{BB962C8B-B14F-4D97-AF65-F5344CB8AC3E}">
        <p14:creationId xmlns:p14="http://schemas.microsoft.com/office/powerpoint/2010/main" val="42043141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a16="http://schemas.microsoft.com/office/drawing/2014/main" xmlns=""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a16="http://schemas.microsoft.com/office/drawing/2014/main" xmlns=""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3907001" y="2192375"/>
            <a:ext cx="4024521" cy="2668705"/>
            <a:chOff x="2921487" y="39716"/>
            <a:chExt cx="2468303" cy="970760"/>
          </a:xfrm>
        </p:grpSpPr>
        <p:sp>
          <p:nvSpPr>
            <p:cNvPr id="15" name="Oval 14"/>
            <p:cNvSpPr/>
            <p:nvPr/>
          </p:nvSpPr>
          <p:spPr>
            <a:xfrm>
              <a:off x="2921487" y="39716"/>
              <a:ext cx="2468303"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ka-GE" sz="4400" dirty="0"/>
                <a:t>seamless</a:t>
              </a:r>
            </a:p>
            <a:p>
              <a:pPr lvl="0" algn="ctr"/>
              <a:r>
                <a:rPr lang="en-US" sz="4400" dirty="0"/>
                <a:t>(</a:t>
              </a:r>
              <a:r>
                <a:rPr lang="ka-GE" sz="4400" dirty="0"/>
                <a:t>adj</a:t>
              </a:r>
              <a:r>
                <a:rPr lang="en-US" sz="4400" dirty="0"/>
                <a:t>.)</a:t>
              </a:r>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3976479" y="4699336"/>
            <a:ext cx="3955043" cy="7821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t>შეუმჩნეველი</a:t>
            </a:r>
            <a:endParaRPr lang="en-US" sz="2800" dirty="0"/>
          </a:p>
        </p:txBody>
      </p:sp>
      <p:sp>
        <p:nvSpPr>
          <p:cNvPr id="14" name="Rectangle 13">
            <a:extLst>
              <a:ext uri="{FF2B5EF4-FFF2-40B4-BE49-F238E27FC236}">
                <a16:creationId xmlns:a16="http://schemas.microsoft.com/office/drawing/2014/main" xmlns=""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Tree>
    <p:extLst>
      <p:ext uri="{BB962C8B-B14F-4D97-AF65-F5344CB8AC3E}">
        <p14:creationId xmlns:p14="http://schemas.microsoft.com/office/powerpoint/2010/main" val="38867045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a16="http://schemas.microsoft.com/office/drawing/2014/main" xmlns=""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a16="http://schemas.microsoft.com/office/drawing/2014/main" xmlns=""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4232186" y="1852755"/>
            <a:ext cx="4093667" cy="2668705"/>
            <a:chOff x="2643811" y="151937"/>
            <a:chExt cx="3131267" cy="970760"/>
          </a:xfrm>
        </p:grpSpPr>
        <p:sp>
          <p:nvSpPr>
            <p:cNvPr id="15" name="Oval 14"/>
            <p:cNvSpPr/>
            <p:nvPr/>
          </p:nvSpPr>
          <p:spPr>
            <a:xfrm>
              <a:off x="2643811" y="151937"/>
              <a:ext cx="3131267"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ka-GE" sz="4400" dirty="0"/>
                <a:t>transform</a:t>
              </a:r>
            </a:p>
            <a:p>
              <a:pPr lvl="0" algn="ctr"/>
              <a:r>
                <a:rPr lang="en-US" sz="4400" dirty="0" smtClean="0"/>
                <a:t>(v.)</a:t>
              </a:r>
              <a:endParaRPr lang="en-US" sz="4400" dirty="0"/>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4297524" y="4314981"/>
            <a:ext cx="4372947" cy="1127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t> გარდაქმნა</a:t>
            </a:r>
            <a:endParaRPr lang="en-US" sz="2800" dirty="0"/>
          </a:p>
        </p:txBody>
      </p:sp>
      <p:sp>
        <p:nvSpPr>
          <p:cNvPr id="14" name="Rectangle 13">
            <a:extLst>
              <a:ext uri="{FF2B5EF4-FFF2-40B4-BE49-F238E27FC236}">
                <a16:creationId xmlns:a16="http://schemas.microsoft.com/office/drawing/2014/main" xmlns=""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Tree>
    <p:extLst>
      <p:ext uri="{BB962C8B-B14F-4D97-AF65-F5344CB8AC3E}">
        <p14:creationId xmlns:p14="http://schemas.microsoft.com/office/powerpoint/2010/main" val="1888965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a16="http://schemas.microsoft.com/office/drawing/2014/main" xmlns=""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a16="http://schemas.microsoft.com/office/drawing/2014/main" xmlns=""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4189089" y="1852755"/>
            <a:ext cx="4192279" cy="2668705"/>
            <a:chOff x="2643811" y="151937"/>
            <a:chExt cx="3131267" cy="970760"/>
          </a:xfrm>
        </p:grpSpPr>
        <p:sp>
          <p:nvSpPr>
            <p:cNvPr id="15" name="Oval 14"/>
            <p:cNvSpPr/>
            <p:nvPr/>
          </p:nvSpPr>
          <p:spPr>
            <a:xfrm>
              <a:off x="2643811" y="151937"/>
              <a:ext cx="3131267"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ka-GE" sz="4400" dirty="0">
                  <a:solidFill>
                    <a:schemeClr val="bg1"/>
                  </a:solidFill>
                </a:rPr>
                <a:t>view</a:t>
              </a:r>
            </a:p>
            <a:p>
              <a:pPr lvl="0" algn="ctr"/>
              <a:r>
                <a:rPr lang="en-US" sz="4400" dirty="0">
                  <a:solidFill>
                    <a:schemeClr val="bg1"/>
                  </a:solidFill>
                </a:rPr>
                <a:t>(</a:t>
              </a:r>
              <a:r>
                <a:rPr lang="ka-GE" sz="4400" dirty="0">
                  <a:solidFill>
                    <a:schemeClr val="bg1"/>
                  </a:solidFill>
                </a:rPr>
                <a:t>n</a:t>
              </a:r>
              <a:r>
                <a:rPr lang="en-US" sz="4400" dirty="0">
                  <a:solidFill>
                    <a:schemeClr val="bg1"/>
                  </a:solidFill>
                </a:rPr>
                <a:t>.)</a:t>
              </a:r>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4297524" y="4314981"/>
            <a:ext cx="4372947" cy="1127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solidFill>
                  <a:schemeClr val="bg1"/>
                </a:solidFill>
              </a:rPr>
              <a:t>თვალსაზრისი, </a:t>
            </a:r>
          </a:p>
          <a:p>
            <a:pPr algn="ctr"/>
            <a:r>
              <a:rPr lang="ka-GE" sz="2800" dirty="0">
                <a:solidFill>
                  <a:schemeClr val="bg1"/>
                </a:solidFill>
              </a:rPr>
              <a:t>შეხედულება</a:t>
            </a:r>
            <a:endParaRPr lang="en-US" sz="2800" dirty="0">
              <a:solidFill>
                <a:schemeClr val="bg1"/>
              </a:solidFill>
            </a:endParaRPr>
          </a:p>
        </p:txBody>
      </p:sp>
      <p:sp>
        <p:nvSpPr>
          <p:cNvPr id="14" name="Rectangle 13">
            <a:extLst>
              <a:ext uri="{FF2B5EF4-FFF2-40B4-BE49-F238E27FC236}">
                <a16:creationId xmlns:a16="http://schemas.microsoft.com/office/drawing/2014/main" xmlns=""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Tree>
    <p:extLst>
      <p:ext uri="{BB962C8B-B14F-4D97-AF65-F5344CB8AC3E}">
        <p14:creationId xmlns:p14="http://schemas.microsoft.com/office/powerpoint/2010/main" val="7001825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a16="http://schemas.microsoft.com/office/drawing/2014/main" xmlns=""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a16="http://schemas.microsoft.com/office/drawing/2014/main" xmlns=""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4297524" y="1852755"/>
            <a:ext cx="4120561" cy="2668705"/>
            <a:chOff x="2643811" y="151937"/>
            <a:chExt cx="3131267" cy="970760"/>
          </a:xfrm>
        </p:grpSpPr>
        <p:sp>
          <p:nvSpPr>
            <p:cNvPr id="15" name="Oval 14"/>
            <p:cNvSpPr/>
            <p:nvPr/>
          </p:nvSpPr>
          <p:spPr>
            <a:xfrm>
              <a:off x="2643811" y="151937"/>
              <a:ext cx="3131267"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ka-GE" sz="4400" dirty="0"/>
                <a:t>emergence</a:t>
              </a:r>
            </a:p>
            <a:p>
              <a:pPr lvl="0" algn="ctr"/>
              <a:r>
                <a:rPr lang="en-US" sz="4400" dirty="0"/>
                <a:t>(</a:t>
              </a:r>
              <a:r>
                <a:rPr lang="ka-GE" sz="4400" dirty="0"/>
                <a:t>n</a:t>
              </a:r>
              <a:r>
                <a:rPr lang="en-US" sz="4400" dirty="0"/>
                <a:t>.)</a:t>
              </a:r>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4297524" y="4314981"/>
            <a:ext cx="4372947" cy="1127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t>გამოჩენა, გამოსვლა</a:t>
            </a:r>
            <a:endParaRPr lang="en-US" sz="2800" dirty="0"/>
          </a:p>
        </p:txBody>
      </p:sp>
      <p:sp>
        <p:nvSpPr>
          <p:cNvPr id="14" name="Rectangle 13">
            <a:extLst>
              <a:ext uri="{FF2B5EF4-FFF2-40B4-BE49-F238E27FC236}">
                <a16:creationId xmlns:a16="http://schemas.microsoft.com/office/drawing/2014/main" xmlns=""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Tree>
    <p:extLst>
      <p:ext uri="{BB962C8B-B14F-4D97-AF65-F5344CB8AC3E}">
        <p14:creationId xmlns:p14="http://schemas.microsoft.com/office/powerpoint/2010/main" val="899530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4" name="Rectangle 3">
            <a:extLst>
              <a:ext uri="{FF2B5EF4-FFF2-40B4-BE49-F238E27FC236}">
                <a16:creationId xmlns:a16="http://schemas.microsoft.com/office/drawing/2014/main" xmlns="" id="{6AD9A7B7-2E7A-4C45-8448-1D4A0B159BF3}"/>
              </a:ext>
            </a:extLst>
          </p:cNvPr>
          <p:cNvSpPr/>
          <p:nvPr/>
        </p:nvSpPr>
        <p:spPr>
          <a:xfrm>
            <a:off x="643748" y="3166700"/>
            <a:ext cx="6000030" cy="1966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450" latinLnBrk="0" hangingPunct="0">
              <a:lnSpc>
                <a:spcPct val="115000"/>
              </a:lnSpc>
              <a:buClr>
                <a:srgbClr val="1C4587"/>
              </a:buClr>
              <a:buSzPts val="2900"/>
            </a:pPr>
            <a:r>
              <a:rPr lang="ka-GE" sz="3200" dirty="0">
                <a:solidFill>
                  <a:schemeClr val="bg1"/>
                </a:solidFill>
                <a:latin typeface="Calibri" panose="020F0502020204030204" pitchFamily="34" charset="0"/>
                <a:ea typeface="Times New Roman"/>
                <a:cs typeface="Calibri" panose="020F0502020204030204" pitchFamily="34" charset="0"/>
                <a:sym typeface="Times New Roman"/>
              </a:rPr>
              <a:t>Which generation do you belong to?</a:t>
            </a:r>
            <a:endParaRPr lang="en-US" sz="3200" dirty="0">
              <a:solidFill>
                <a:schemeClr val="bg1"/>
              </a:solidFill>
              <a:latin typeface="Calibri" panose="020F0502020204030204" pitchFamily="34" charset="0"/>
              <a:ea typeface="Times New Roman"/>
              <a:cs typeface="Calibri" panose="020F0502020204030204" pitchFamily="34" charset="0"/>
              <a:sym typeface="Times New Roman"/>
            </a:endParaRPr>
          </a:p>
        </p:txBody>
      </p:sp>
      <p:pic>
        <p:nvPicPr>
          <p:cNvPr id="7" name="Google Shape;90;p1">
            <a:extLst>
              <a:ext uri="{FF2B5EF4-FFF2-40B4-BE49-F238E27FC236}">
                <a16:creationId xmlns:a16="http://schemas.microsoft.com/office/drawing/2014/main" xmlns="" id="{5F91BBF8-4280-E84D-AC36-E0FB43FF28A2}"/>
              </a:ext>
            </a:extLst>
          </p:cNvPr>
          <p:cNvPicPr preferRelativeResize="0"/>
          <p:nvPr/>
        </p:nvPicPr>
        <p:blipFill rotWithShape="1">
          <a:blip r:embed="rId3">
            <a:alphaModFix/>
          </a:blip>
          <a:srcRect/>
          <a:stretch/>
        </p:blipFill>
        <p:spPr>
          <a:xfrm>
            <a:off x="979207" y="725338"/>
            <a:ext cx="2164081" cy="968991"/>
          </a:xfrm>
          <a:prstGeom prst="rect">
            <a:avLst/>
          </a:prstGeom>
          <a:noFill/>
          <a:ln>
            <a:noFill/>
          </a:ln>
        </p:spPr>
      </p:pic>
      <p:pic>
        <p:nvPicPr>
          <p:cNvPr id="8" name="Picture 7">
            <a:extLst>
              <a:ext uri="{FF2B5EF4-FFF2-40B4-BE49-F238E27FC236}">
                <a16:creationId xmlns:a16="http://schemas.microsoft.com/office/drawing/2014/main" xmlns="" id="{B467AF7E-AEF5-7240-BF10-F478703462D6}"/>
              </a:ext>
            </a:extLst>
          </p:cNvPr>
          <p:cNvPicPr>
            <a:picLocks noChangeAspect="1"/>
          </p:cNvPicPr>
          <p:nvPr/>
        </p:nvPicPr>
        <p:blipFill>
          <a:blip r:embed="rId4"/>
          <a:stretch>
            <a:fillRect/>
          </a:stretch>
        </p:blipFill>
        <p:spPr>
          <a:xfrm>
            <a:off x="3143289" y="725338"/>
            <a:ext cx="2376972" cy="968991"/>
          </a:xfrm>
          <a:prstGeom prst="rect">
            <a:avLst/>
          </a:prstGeom>
        </p:spPr>
      </p:pic>
      <p:sp>
        <p:nvSpPr>
          <p:cNvPr id="10" name="TextBox 9">
            <a:extLst>
              <a:ext uri="{FF2B5EF4-FFF2-40B4-BE49-F238E27FC236}">
                <a16:creationId xmlns:a16="http://schemas.microsoft.com/office/drawing/2014/main" xmlns="" id="{8C2E7F58-4064-4093-B88E-84B88085630F}"/>
              </a:ext>
            </a:extLst>
          </p:cNvPr>
          <p:cNvSpPr txBox="1"/>
          <p:nvPr/>
        </p:nvSpPr>
        <p:spPr>
          <a:xfrm>
            <a:off x="7911483" y="2274826"/>
            <a:ext cx="3071674" cy="1783749"/>
          </a:xfrm>
          <a:prstGeom prst="rect">
            <a:avLst/>
          </a:prstGeom>
          <a:noFill/>
        </p:spPr>
        <p:txBody>
          <a:bodyPr wrap="square" rtlCol="0">
            <a:spAutoFit/>
          </a:bodyPr>
          <a:lstStyle/>
          <a:p>
            <a:endParaRPr lang="en-US" dirty="0"/>
          </a:p>
        </p:txBody>
      </p:sp>
      <p:sp>
        <p:nvSpPr>
          <p:cNvPr id="9" name="Shape">
            <a:extLst>
              <a:ext uri="{FF2B5EF4-FFF2-40B4-BE49-F238E27FC236}">
                <a16:creationId xmlns:a16="http://schemas.microsoft.com/office/drawing/2014/main" xmlns="" id="{75097CC1-CFB2-BC43-B0D5-93571FBE29EF}"/>
              </a:ext>
            </a:extLst>
          </p:cNvPr>
          <p:cNvSpPr/>
          <p:nvPr/>
        </p:nvSpPr>
        <p:spPr>
          <a:xfrm>
            <a:off x="7136765" y="560705"/>
            <a:ext cx="4399915" cy="969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800" dirty="0"/>
              <a:t>Reading </a:t>
            </a:r>
            <a:r>
              <a:rPr lang="en-US" sz="2800" dirty="0" smtClean="0"/>
              <a:t>Comprehension</a:t>
            </a:r>
            <a:endParaRPr lang="en-US" sz="2800" dirty="0"/>
          </a:p>
          <a:p>
            <a:pPr algn="ctr"/>
            <a:r>
              <a:rPr lang="ka-GE" altLang="en-US" sz="2800" dirty="0" smtClean="0"/>
              <a:t>წაკითხულის გააზრება</a:t>
            </a:r>
            <a:endParaRPr lang="ka-GE" altLang="en-US" sz="2800" dirty="0"/>
          </a:p>
        </p:txBody>
      </p:sp>
      <p:pic>
        <p:nvPicPr>
          <p:cNvPr id="2" name="Picture 1">
            <a:extLst>
              <a:ext uri="{FF2B5EF4-FFF2-40B4-BE49-F238E27FC236}">
                <a16:creationId xmlns:a16="http://schemas.microsoft.com/office/drawing/2014/main" xmlns="" id="{CD38573B-BB63-EC49-86E3-A69001FB657A}"/>
              </a:ext>
            </a:extLst>
          </p:cNvPr>
          <p:cNvPicPr>
            <a:picLocks noChangeAspect="1"/>
          </p:cNvPicPr>
          <p:nvPr/>
        </p:nvPicPr>
        <p:blipFill>
          <a:blip r:embed="rId5"/>
          <a:stretch>
            <a:fillRect/>
          </a:stretch>
        </p:blipFill>
        <p:spPr>
          <a:xfrm>
            <a:off x="6812280" y="2968902"/>
            <a:ext cx="4724400" cy="2362200"/>
          </a:xfrm>
          <a:prstGeom prst="rect">
            <a:avLst/>
          </a:prstGeom>
        </p:spPr>
      </p:pic>
    </p:spTree>
    <p:extLst>
      <p:ext uri="{BB962C8B-B14F-4D97-AF65-F5344CB8AC3E}">
        <p14:creationId xmlns:p14="http://schemas.microsoft.com/office/powerpoint/2010/main" val="40325223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Shape"/>
          <p:cNvSpPr/>
          <p:nvPr/>
        </p:nvSpPr>
        <p:spPr>
          <a:xfrm>
            <a:off x="7911465" y="2274570"/>
            <a:ext cx="2260476" cy="397316"/>
          </a:xfrm>
          <a:prstGeom prst="rect">
            <a:avLst/>
          </a:prstGeom>
          <a:noFill/>
          <a:ln>
            <a:noFill/>
          </a:ln>
        </p:spPr>
        <p:txBody>
          <a:bodyPr wrap="square" anchor="t">
            <a:spAutoFit/>
          </a:bodyPr>
          <a:lstStyle/>
          <a:p>
            <a:endParaRPr lang="en-US" dirty="0"/>
          </a:p>
        </p:txBody>
      </p:sp>
      <p:sp>
        <p:nvSpPr>
          <p:cNvPr id="8" name="Rectangle 7">
            <a:extLst>
              <a:ext uri="{FF2B5EF4-FFF2-40B4-BE49-F238E27FC236}">
                <a16:creationId xmlns:a16="http://schemas.microsoft.com/office/drawing/2014/main" xmlns="" id="{3F635900-06B2-F043-9C71-6F9DCA0C4B18}"/>
              </a:ext>
            </a:extLst>
          </p:cNvPr>
          <p:cNvSpPr/>
          <p:nvPr/>
        </p:nvSpPr>
        <p:spPr>
          <a:xfrm>
            <a:off x="5520261" y="1883196"/>
            <a:ext cx="6474467" cy="45870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b="1" dirty="0"/>
              <a:t>The </a:t>
            </a:r>
            <a:r>
              <a:rPr lang="en-US" b="1" dirty="0">
                <a:solidFill>
                  <a:srgbClr val="FFC000"/>
                </a:solidFill>
              </a:rPr>
              <a:t>Silent</a:t>
            </a:r>
            <a:r>
              <a:rPr lang="en-US" b="1" dirty="0"/>
              <a:t> Generation</a:t>
            </a:r>
            <a:r>
              <a:rPr lang="en-US" b="1" dirty="0" smtClean="0"/>
              <a:t>:</a:t>
            </a:r>
            <a:endParaRPr lang="ka-GE" b="1" dirty="0"/>
          </a:p>
          <a:p>
            <a:pPr fontAlgn="base"/>
            <a:endParaRPr lang="ka-GE" b="1" dirty="0"/>
          </a:p>
          <a:p>
            <a:pPr algn="just" fontAlgn="base" latinLnBrk="0" hangingPunct="0"/>
            <a:r>
              <a:rPr lang="en-US" dirty="0"/>
              <a:t>Also known as Builders, born in between 1924 – 1945</a:t>
            </a:r>
            <a:r>
              <a:rPr lang="ka-GE" dirty="0"/>
              <a:t>. They are children of </a:t>
            </a:r>
            <a:r>
              <a:rPr lang="en-US" dirty="0"/>
              <a:t> postwar happiness. </a:t>
            </a:r>
            <a:r>
              <a:rPr lang="ka-GE" dirty="0"/>
              <a:t> We also call them </a:t>
            </a:r>
            <a:r>
              <a:rPr lang="en-US" dirty="0"/>
              <a:t>Jazz, Swing, Frank Sinatra, Gone </a:t>
            </a:r>
            <a:r>
              <a:rPr lang="ka-GE" dirty="0" smtClean="0"/>
              <a:t>წ</a:t>
            </a:r>
            <a:r>
              <a:rPr lang="en-US" dirty="0" err="1" smtClean="0"/>
              <a:t>ith</a:t>
            </a:r>
            <a:r>
              <a:rPr lang="en-US" dirty="0" smtClean="0"/>
              <a:t> </a:t>
            </a:r>
            <a:r>
              <a:rPr lang="en-US" dirty="0"/>
              <a:t>The Wind and Mickey Mouse generation. We are talking about pre-feminism, staying at home moms and men </a:t>
            </a:r>
            <a:r>
              <a:rPr lang="ka-GE" dirty="0">
                <a:solidFill>
                  <a:srgbClr val="FFC000"/>
                </a:solidFill>
              </a:rPr>
              <a:t>commiting</a:t>
            </a:r>
            <a:r>
              <a:rPr lang="ka-GE" dirty="0"/>
              <a:t> to</a:t>
            </a:r>
            <a:r>
              <a:rPr lang="en-US" dirty="0"/>
              <a:t> a </a:t>
            </a:r>
            <a:r>
              <a:rPr lang="en-US" dirty="0">
                <a:solidFill>
                  <a:schemeClr val="bg1"/>
                </a:solidFill>
              </a:rPr>
              <a:t>lifetime</a:t>
            </a:r>
            <a:r>
              <a:rPr lang="en-US" dirty="0"/>
              <a:t> job. The children who grew up during this time worked very hard and kept quiet. It was commonly understood that children should be seen and not heard. </a:t>
            </a:r>
            <a:endParaRPr lang="ka-GE" dirty="0"/>
          </a:p>
          <a:p>
            <a:pPr algn="just" fontAlgn="base" latinLnBrk="0" hangingPunct="0"/>
            <a:endParaRPr lang="en-US" dirty="0"/>
          </a:p>
          <a:p>
            <a:pPr algn="just" fontAlgn="base" latinLnBrk="0" hangingPunct="0"/>
            <a:r>
              <a:rPr lang="en-US" dirty="0"/>
              <a:t>While there were many civil rights leaders like Martin Luther King, Jr., Malcolm X and Robert F. Kennedy or artists like Andy Warhol, Clint Eastwood, Bob Dylan, John Lennon, Ray Charles, Jimi Hendrix, the "</a:t>
            </a:r>
            <a:r>
              <a:rPr lang="en-US" dirty="0" err="1"/>
              <a:t>Silents</a:t>
            </a:r>
            <a:r>
              <a:rPr lang="en-US" dirty="0"/>
              <a:t>" focused on their careers rather than on activism, and people were largely encouraged to conform with social norms.</a:t>
            </a:r>
          </a:p>
          <a:p>
            <a:pPr latinLnBrk="0" hangingPunct="0"/>
            <a:r>
              <a:rPr lang="en-US" dirty="0"/>
              <a:t>​​</a:t>
            </a:r>
          </a:p>
        </p:txBody>
      </p:sp>
      <p:pic>
        <p:nvPicPr>
          <p:cNvPr id="7" name="Google Shape;90;p1">
            <a:extLst>
              <a:ext uri="{FF2B5EF4-FFF2-40B4-BE49-F238E27FC236}">
                <a16:creationId xmlns:a16="http://schemas.microsoft.com/office/drawing/2014/main" xmlns="" id="{4A9F1210-9898-E546-BAAC-7E4A29E38F29}"/>
              </a:ext>
            </a:extLst>
          </p:cNvPr>
          <p:cNvPicPr preferRelativeResize="0"/>
          <p:nvPr/>
        </p:nvPicPr>
        <p:blipFill rotWithShape="1">
          <a:blip r:embed="rId2">
            <a:alphaModFix/>
          </a:blip>
          <a:srcRect/>
          <a:stretch/>
        </p:blipFill>
        <p:spPr>
          <a:xfrm>
            <a:off x="979207" y="725338"/>
            <a:ext cx="2164081" cy="968991"/>
          </a:xfrm>
          <a:prstGeom prst="rect">
            <a:avLst/>
          </a:prstGeom>
          <a:noFill/>
          <a:ln>
            <a:noFill/>
          </a:ln>
        </p:spPr>
      </p:pic>
      <p:pic>
        <p:nvPicPr>
          <p:cNvPr id="9" name="Picture 8">
            <a:extLst>
              <a:ext uri="{FF2B5EF4-FFF2-40B4-BE49-F238E27FC236}">
                <a16:creationId xmlns:a16="http://schemas.microsoft.com/office/drawing/2014/main" xmlns="" id="{4752871C-96A1-BD42-A2FD-35CCC2499913}"/>
              </a:ext>
            </a:extLst>
          </p:cNvPr>
          <p:cNvPicPr>
            <a:picLocks noChangeAspect="1"/>
          </p:cNvPicPr>
          <p:nvPr/>
        </p:nvPicPr>
        <p:blipFill>
          <a:blip r:embed="rId3"/>
          <a:stretch>
            <a:fillRect/>
          </a:stretch>
        </p:blipFill>
        <p:spPr>
          <a:xfrm>
            <a:off x="3143289" y="725338"/>
            <a:ext cx="2376972" cy="968991"/>
          </a:xfrm>
          <a:prstGeom prst="rect">
            <a:avLst/>
          </a:prstGeom>
        </p:spPr>
      </p:pic>
      <p:pic>
        <p:nvPicPr>
          <p:cNvPr id="2" name="Picture 1">
            <a:extLst>
              <a:ext uri="{FF2B5EF4-FFF2-40B4-BE49-F238E27FC236}">
                <a16:creationId xmlns:a16="http://schemas.microsoft.com/office/drawing/2014/main" xmlns="" id="{54696A15-688E-5146-A0D0-217156608A5F}"/>
              </a:ext>
            </a:extLst>
          </p:cNvPr>
          <p:cNvPicPr>
            <a:picLocks noChangeAspect="1"/>
          </p:cNvPicPr>
          <p:nvPr/>
        </p:nvPicPr>
        <p:blipFill>
          <a:blip r:embed="rId4"/>
          <a:stretch>
            <a:fillRect/>
          </a:stretch>
        </p:blipFill>
        <p:spPr>
          <a:xfrm>
            <a:off x="613458" y="2870520"/>
            <a:ext cx="4539063" cy="2553223"/>
          </a:xfrm>
          <a:prstGeom prst="rect">
            <a:avLst/>
          </a:prstGeom>
          <a:ln>
            <a:noFill/>
          </a:ln>
          <a:effectLst>
            <a:outerShdw blurRad="292100" dist="139700" dir="2700000" algn="tl" rotWithShape="0">
              <a:srgbClr val="333333">
                <a:alpha val="65000"/>
              </a:srgbClr>
            </a:outerShdw>
          </a:effectLst>
        </p:spPr>
      </p:pic>
      <p:sp>
        <p:nvSpPr>
          <p:cNvPr id="10" name="Shape">
            <a:extLst>
              <a:ext uri="{FF2B5EF4-FFF2-40B4-BE49-F238E27FC236}">
                <a16:creationId xmlns:a16="http://schemas.microsoft.com/office/drawing/2014/main" xmlns="" id="{75097CC1-CFB2-BC43-B0D5-93571FBE29EF}"/>
              </a:ext>
            </a:extLst>
          </p:cNvPr>
          <p:cNvSpPr/>
          <p:nvPr/>
        </p:nvSpPr>
        <p:spPr>
          <a:xfrm>
            <a:off x="7594813" y="560704"/>
            <a:ext cx="4399915" cy="969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800" dirty="0"/>
              <a:t>Reading </a:t>
            </a:r>
            <a:r>
              <a:rPr lang="en-US" sz="2800" dirty="0" smtClean="0"/>
              <a:t>Comprehension</a:t>
            </a:r>
            <a:endParaRPr lang="en-US" sz="2800" dirty="0"/>
          </a:p>
          <a:p>
            <a:pPr algn="ctr"/>
            <a:r>
              <a:rPr lang="ka-GE" altLang="en-US" sz="2800" dirty="0" smtClean="0"/>
              <a:t>წაკითხულის გააზრება</a:t>
            </a:r>
            <a:endParaRPr lang="ka-GE" altLang="en-US" sz="2800" dirty="0"/>
          </a:p>
        </p:txBody>
      </p:sp>
    </p:spTree>
    <p:extLst>
      <p:ext uri="{BB962C8B-B14F-4D97-AF65-F5344CB8AC3E}">
        <p14:creationId xmlns:p14="http://schemas.microsoft.com/office/powerpoint/2010/main" val="6345724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0522332B-8480-4B41-8AA2-044BF7F9A454}"/>
              </a:ext>
            </a:extLst>
          </p:cNvPr>
          <p:cNvSpPr txBox="1">
            <a:spLocks/>
          </p:cNvSpPr>
          <p:nvPr/>
        </p:nvSpPr>
        <p:spPr>
          <a:xfrm>
            <a:off x="0" y="1694329"/>
            <a:ext cx="12207936" cy="24181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400" b="1" i="1" dirty="0"/>
          </a:p>
        </p:txBody>
      </p:sp>
      <p:sp>
        <p:nvSpPr>
          <p:cNvPr id="6" name="Subtitle 2">
            <a:extLst>
              <a:ext uri="{FF2B5EF4-FFF2-40B4-BE49-F238E27FC236}">
                <a16:creationId xmlns:a16="http://schemas.microsoft.com/office/drawing/2014/main" xmlns="" id="{81AAE3E2-8890-9943-AE78-9E61AC522F36}"/>
              </a:ext>
            </a:extLst>
          </p:cNvPr>
          <p:cNvSpPr txBox="1">
            <a:spLocks/>
          </p:cNvSpPr>
          <p:nvPr/>
        </p:nvSpPr>
        <p:spPr>
          <a:xfrm>
            <a:off x="-1" y="4035857"/>
            <a:ext cx="12192001"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ka-GE" sz="4400" dirty="0"/>
          </a:p>
        </p:txBody>
      </p:sp>
      <p:sp>
        <p:nvSpPr>
          <p:cNvPr id="3" name="Rectangle 2">
            <a:extLst>
              <a:ext uri="{FF2B5EF4-FFF2-40B4-BE49-F238E27FC236}">
                <a16:creationId xmlns:a16="http://schemas.microsoft.com/office/drawing/2014/main" xmlns="" id="{BCA8F87C-AF34-154A-B407-40C1DCB27188}"/>
              </a:ext>
            </a:extLst>
          </p:cNvPr>
          <p:cNvSpPr/>
          <p:nvPr/>
        </p:nvSpPr>
        <p:spPr>
          <a:xfrm>
            <a:off x="6175388" y="471447"/>
            <a:ext cx="4970207" cy="1234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422670" y="526038"/>
            <a:ext cx="4777516" cy="1169551"/>
          </a:xfrm>
          <a:prstGeom prst="rect">
            <a:avLst/>
          </a:prstGeom>
          <a:noFill/>
        </p:spPr>
        <p:txBody>
          <a:bodyPr wrap="square" rtlCol="0">
            <a:spAutoFit/>
          </a:bodyPr>
          <a:lstStyle/>
          <a:p>
            <a:pPr algn="ctr"/>
            <a:r>
              <a:rPr lang="en-US" sz="3500" dirty="0">
                <a:solidFill>
                  <a:schemeClr val="bg1"/>
                </a:solidFill>
              </a:rPr>
              <a:t>Agenda</a:t>
            </a:r>
            <a:endParaRPr lang="ka-GE" sz="3500" dirty="0">
              <a:solidFill>
                <a:schemeClr val="bg1"/>
              </a:solidFill>
            </a:endParaRPr>
          </a:p>
          <a:p>
            <a:pPr algn="ctr"/>
            <a:r>
              <a:rPr lang="ka-GE" sz="3500" dirty="0">
                <a:solidFill>
                  <a:schemeClr val="bg1"/>
                </a:solidFill>
              </a:rPr>
              <a:t>გაკვეთილის განრიგი</a:t>
            </a:r>
            <a:endParaRPr lang="en-US" sz="3500" dirty="0">
              <a:solidFill>
                <a:schemeClr val="bg1"/>
              </a:solidFill>
            </a:endParaRPr>
          </a:p>
        </p:txBody>
      </p:sp>
      <p:graphicFrame>
        <p:nvGraphicFramePr>
          <p:cNvPr id="7" name="Diagram 6">
            <a:extLst>
              <a:ext uri="{FF2B5EF4-FFF2-40B4-BE49-F238E27FC236}">
                <a16:creationId xmlns:a16="http://schemas.microsoft.com/office/drawing/2014/main" xmlns="" id="{1FE7C79F-97CF-E948-9832-5F729F69E5E7}"/>
              </a:ext>
            </a:extLst>
          </p:cNvPr>
          <p:cNvGraphicFramePr/>
          <p:nvPr>
            <p:extLst>
              <p:ext uri="{D42A27DB-BD31-4B8C-83A1-F6EECF244321}">
                <p14:modId xmlns:p14="http://schemas.microsoft.com/office/powerpoint/2010/main" val="258370555"/>
              </p:ext>
            </p:extLst>
          </p:nvPr>
        </p:nvGraphicFramePr>
        <p:xfrm>
          <a:off x="949835" y="1736834"/>
          <a:ext cx="5472835" cy="4736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Google Shape;90;p1">
            <a:extLst>
              <a:ext uri="{FF2B5EF4-FFF2-40B4-BE49-F238E27FC236}">
                <a16:creationId xmlns:a16="http://schemas.microsoft.com/office/drawing/2014/main" xmlns="" id="{6B224D0D-BE8B-7944-8081-5733DE1BA7FE}"/>
              </a:ext>
            </a:extLst>
          </p:cNvPr>
          <p:cNvPicPr preferRelativeResize="0"/>
          <p:nvPr/>
        </p:nvPicPr>
        <p:blipFill rotWithShape="1">
          <a:blip r:embed="rId7" cstate="print">
            <a:alphaModFix/>
          </a:blip>
          <a:srcRect/>
          <a:stretch/>
        </p:blipFill>
        <p:spPr>
          <a:xfrm>
            <a:off x="768882" y="561381"/>
            <a:ext cx="2164081" cy="968991"/>
          </a:xfrm>
          <a:prstGeom prst="rect">
            <a:avLst/>
          </a:prstGeom>
          <a:noFill/>
          <a:ln>
            <a:noFill/>
          </a:ln>
        </p:spPr>
      </p:pic>
      <p:pic>
        <p:nvPicPr>
          <p:cNvPr id="11" name="Picture 10">
            <a:extLst>
              <a:ext uri="{FF2B5EF4-FFF2-40B4-BE49-F238E27FC236}">
                <a16:creationId xmlns:a16="http://schemas.microsoft.com/office/drawing/2014/main" xmlns="" id="{25C9C676-460F-7243-9529-9A6C431F19B9}"/>
              </a:ext>
            </a:extLst>
          </p:cNvPr>
          <p:cNvPicPr>
            <a:picLocks noChangeAspect="1"/>
          </p:cNvPicPr>
          <p:nvPr/>
        </p:nvPicPr>
        <p:blipFill>
          <a:blip r:embed="rId8" cstate="print"/>
          <a:stretch>
            <a:fillRect/>
          </a:stretch>
        </p:blipFill>
        <p:spPr>
          <a:xfrm>
            <a:off x="2932963" y="561380"/>
            <a:ext cx="2376972" cy="968991"/>
          </a:xfrm>
          <a:prstGeom prst="rect">
            <a:avLst/>
          </a:prstGeom>
        </p:spPr>
      </p:pic>
      <p:pic>
        <p:nvPicPr>
          <p:cNvPr id="8" name="Picture 7">
            <a:extLst>
              <a:ext uri="{FF2B5EF4-FFF2-40B4-BE49-F238E27FC236}">
                <a16:creationId xmlns:a16="http://schemas.microsoft.com/office/drawing/2014/main" xmlns="" id="{DDFBA01A-2EF0-8047-B716-97C46DB67E62}"/>
              </a:ext>
            </a:extLst>
          </p:cNvPr>
          <p:cNvPicPr>
            <a:picLocks noChangeAspect="1"/>
          </p:cNvPicPr>
          <p:nvPr/>
        </p:nvPicPr>
        <p:blipFill>
          <a:blip r:embed="rId9"/>
          <a:stretch>
            <a:fillRect/>
          </a:stretch>
        </p:blipFill>
        <p:spPr>
          <a:xfrm>
            <a:off x="7023288" y="2756670"/>
            <a:ext cx="4122307" cy="27115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9309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Shape"/>
          <p:cNvSpPr/>
          <p:nvPr/>
        </p:nvSpPr>
        <p:spPr>
          <a:xfrm>
            <a:off x="7911465" y="2274570"/>
            <a:ext cx="2260476" cy="397316"/>
          </a:xfrm>
          <a:prstGeom prst="rect">
            <a:avLst/>
          </a:prstGeom>
          <a:noFill/>
          <a:ln>
            <a:noFill/>
          </a:ln>
        </p:spPr>
        <p:txBody>
          <a:bodyPr wrap="square" anchor="t">
            <a:spAutoFit/>
          </a:bodyPr>
          <a:lstStyle/>
          <a:p>
            <a:endParaRPr lang="en-US" dirty="0"/>
          </a:p>
        </p:txBody>
      </p:sp>
      <p:sp>
        <p:nvSpPr>
          <p:cNvPr id="8" name="Rectangle 7">
            <a:extLst>
              <a:ext uri="{FF2B5EF4-FFF2-40B4-BE49-F238E27FC236}">
                <a16:creationId xmlns:a16="http://schemas.microsoft.com/office/drawing/2014/main" xmlns="" id="{3F635900-06B2-F043-9C71-6F9DCA0C4B18}"/>
              </a:ext>
            </a:extLst>
          </p:cNvPr>
          <p:cNvSpPr/>
          <p:nvPr/>
        </p:nvSpPr>
        <p:spPr>
          <a:xfrm>
            <a:off x="5648717" y="1866475"/>
            <a:ext cx="6019698" cy="4901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latinLnBrk="0" hangingPunct="0"/>
            <a:r>
              <a:rPr lang="en-US" b="1" dirty="0"/>
              <a:t>Generation X:</a:t>
            </a:r>
          </a:p>
          <a:p>
            <a:pPr fontAlgn="base" latinLnBrk="0" hangingPunct="0"/>
            <a:endParaRPr lang="en-US" sz="1600" b="1" dirty="0"/>
          </a:p>
          <a:p>
            <a:pPr algn="just" fontAlgn="base" latinLnBrk="0" hangingPunct="0"/>
            <a:r>
              <a:rPr lang="en-US" dirty="0"/>
              <a:t>Born between 1965 and 1980, now in their forties and fifties.</a:t>
            </a:r>
          </a:p>
          <a:p>
            <a:pPr algn="just" fontAlgn="base" latinLnBrk="0" hangingPunct="0"/>
            <a:r>
              <a:rPr lang="en-US" dirty="0"/>
              <a:t>Most remember being in school without computers and then after, the introduction of computers in middle school or high school. When they were teenagers, mobile phones were </a:t>
            </a:r>
            <a:r>
              <a:rPr lang="en-US" dirty="0">
                <a:solidFill>
                  <a:srgbClr val="FFC000"/>
                </a:solidFill>
              </a:rPr>
              <a:t>enormous</a:t>
            </a:r>
            <a:r>
              <a:rPr lang="en-US" dirty="0"/>
              <a:t>, and not many people had computers at home. They are known to marry late. Gen Xers are often called the MTV Generation. They experienced the </a:t>
            </a:r>
            <a:r>
              <a:rPr lang="en-US" dirty="0">
                <a:solidFill>
                  <a:srgbClr val="FFC000"/>
                </a:solidFill>
              </a:rPr>
              <a:t>emergence</a:t>
            </a:r>
            <a:r>
              <a:rPr lang="en-US" dirty="0"/>
              <a:t> of music videos, new wave music, electronic, rock, heavy metal, punk, and hip hop. When they were teenagers, they listened to music on cassette and CD players. It is the Nirvana, U2, Madonna, torn jeans, Friends, Beverly </a:t>
            </a:r>
            <a:r>
              <a:rPr lang="en-US" dirty="0" smtClean="0"/>
              <a:t>Hills</a:t>
            </a:r>
            <a:r>
              <a:rPr lang="ka-GE" dirty="0" smtClean="0"/>
              <a:t>.</a:t>
            </a:r>
            <a:r>
              <a:rPr lang="en-US" dirty="0"/>
              <a:t> They are into labels and brand names. They are not afraid of change. Now they use wearable technology to stay fit and healthy. They are changeable and </a:t>
            </a:r>
            <a:r>
              <a:rPr lang="en-US" dirty="0">
                <a:solidFill>
                  <a:srgbClr val="FFC000"/>
                </a:solidFill>
              </a:rPr>
              <a:t>adaptable</a:t>
            </a:r>
            <a:r>
              <a:rPr lang="en-US" dirty="0"/>
              <a:t> to new situations. Generation X are very </a:t>
            </a:r>
            <a:r>
              <a:rPr lang="en-US" dirty="0">
                <a:solidFill>
                  <a:srgbClr val="FFC000"/>
                </a:solidFill>
              </a:rPr>
              <a:t>sociable</a:t>
            </a:r>
            <a:r>
              <a:rPr lang="en-US" dirty="0"/>
              <a:t> and hard-working</a:t>
            </a:r>
            <a:r>
              <a:rPr lang="en-US" sz="1600" dirty="0"/>
              <a:t>.</a:t>
            </a:r>
          </a:p>
        </p:txBody>
      </p:sp>
      <p:pic>
        <p:nvPicPr>
          <p:cNvPr id="7" name="Google Shape;90;p1">
            <a:extLst>
              <a:ext uri="{FF2B5EF4-FFF2-40B4-BE49-F238E27FC236}">
                <a16:creationId xmlns:a16="http://schemas.microsoft.com/office/drawing/2014/main" xmlns="" id="{4A9F1210-9898-E546-BAAC-7E4A29E38F29}"/>
              </a:ext>
            </a:extLst>
          </p:cNvPr>
          <p:cNvPicPr preferRelativeResize="0"/>
          <p:nvPr/>
        </p:nvPicPr>
        <p:blipFill rotWithShape="1">
          <a:blip r:embed="rId3">
            <a:alphaModFix/>
          </a:blip>
          <a:srcRect/>
          <a:stretch/>
        </p:blipFill>
        <p:spPr>
          <a:xfrm>
            <a:off x="755090" y="465362"/>
            <a:ext cx="2164081" cy="968991"/>
          </a:xfrm>
          <a:prstGeom prst="rect">
            <a:avLst/>
          </a:prstGeom>
          <a:noFill/>
          <a:ln>
            <a:noFill/>
          </a:ln>
        </p:spPr>
      </p:pic>
      <p:pic>
        <p:nvPicPr>
          <p:cNvPr id="9" name="Picture 8">
            <a:extLst>
              <a:ext uri="{FF2B5EF4-FFF2-40B4-BE49-F238E27FC236}">
                <a16:creationId xmlns:a16="http://schemas.microsoft.com/office/drawing/2014/main" xmlns="" id="{4752871C-96A1-BD42-A2FD-35CCC2499913}"/>
              </a:ext>
            </a:extLst>
          </p:cNvPr>
          <p:cNvPicPr>
            <a:picLocks noChangeAspect="1"/>
          </p:cNvPicPr>
          <p:nvPr/>
        </p:nvPicPr>
        <p:blipFill>
          <a:blip r:embed="rId4"/>
          <a:stretch>
            <a:fillRect/>
          </a:stretch>
        </p:blipFill>
        <p:spPr>
          <a:xfrm>
            <a:off x="2919172" y="465362"/>
            <a:ext cx="2376972" cy="968991"/>
          </a:xfrm>
          <a:prstGeom prst="rect">
            <a:avLst/>
          </a:prstGeom>
        </p:spPr>
      </p:pic>
      <p:pic>
        <p:nvPicPr>
          <p:cNvPr id="4" name="Picture 3">
            <a:extLst>
              <a:ext uri="{FF2B5EF4-FFF2-40B4-BE49-F238E27FC236}">
                <a16:creationId xmlns:a16="http://schemas.microsoft.com/office/drawing/2014/main" xmlns="" id="{9781DC82-BB74-0D4D-B48E-9FD33277016F}"/>
              </a:ext>
            </a:extLst>
          </p:cNvPr>
          <p:cNvPicPr>
            <a:picLocks noChangeAspect="1"/>
          </p:cNvPicPr>
          <p:nvPr/>
        </p:nvPicPr>
        <p:blipFill>
          <a:blip r:embed="rId5"/>
          <a:stretch>
            <a:fillRect/>
          </a:stretch>
        </p:blipFill>
        <p:spPr>
          <a:xfrm>
            <a:off x="979207" y="2553910"/>
            <a:ext cx="3984679" cy="2991956"/>
          </a:xfrm>
          <a:prstGeom prst="rect">
            <a:avLst/>
          </a:prstGeom>
          <a:ln>
            <a:noFill/>
          </a:ln>
          <a:effectLst>
            <a:outerShdw blurRad="292100" dist="139700" dir="2700000" algn="tl" rotWithShape="0">
              <a:srgbClr val="333333">
                <a:alpha val="65000"/>
              </a:srgbClr>
            </a:outerShdw>
          </a:effectLst>
        </p:spPr>
      </p:pic>
      <p:sp>
        <p:nvSpPr>
          <p:cNvPr id="10" name="Shape">
            <a:extLst>
              <a:ext uri="{FF2B5EF4-FFF2-40B4-BE49-F238E27FC236}">
                <a16:creationId xmlns:a16="http://schemas.microsoft.com/office/drawing/2014/main" xmlns="" id="{75097CC1-CFB2-BC43-B0D5-93571FBE29EF}"/>
              </a:ext>
            </a:extLst>
          </p:cNvPr>
          <p:cNvSpPr/>
          <p:nvPr/>
        </p:nvSpPr>
        <p:spPr>
          <a:xfrm>
            <a:off x="7268500" y="560704"/>
            <a:ext cx="4399915" cy="969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800" dirty="0"/>
              <a:t>Reading </a:t>
            </a:r>
            <a:r>
              <a:rPr lang="en-US" sz="2800" dirty="0" smtClean="0"/>
              <a:t>Comprehension</a:t>
            </a:r>
            <a:endParaRPr lang="en-US" sz="2800" dirty="0"/>
          </a:p>
          <a:p>
            <a:pPr algn="ctr"/>
            <a:r>
              <a:rPr lang="ka-GE" altLang="en-US" sz="2800" dirty="0" smtClean="0"/>
              <a:t>წაკითხულის გააზრება</a:t>
            </a:r>
            <a:endParaRPr lang="ka-GE" altLang="en-US" sz="2800" dirty="0"/>
          </a:p>
        </p:txBody>
      </p:sp>
    </p:spTree>
    <p:extLst>
      <p:ext uri="{BB962C8B-B14F-4D97-AF65-F5344CB8AC3E}">
        <p14:creationId xmlns:p14="http://schemas.microsoft.com/office/powerpoint/2010/main" val="35722306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Shape"/>
          <p:cNvSpPr/>
          <p:nvPr/>
        </p:nvSpPr>
        <p:spPr>
          <a:xfrm>
            <a:off x="7911465" y="2274570"/>
            <a:ext cx="2260476" cy="397316"/>
          </a:xfrm>
          <a:prstGeom prst="rect">
            <a:avLst/>
          </a:prstGeom>
          <a:noFill/>
          <a:ln>
            <a:noFill/>
          </a:ln>
        </p:spPr>
        <p:txBody>
          <a:bodyPr wrap="square" anchor="t">
            <a:spAutoFit/>
          </a:bodyPr>
          <a:lstStyle/>
          <a:p>
            <a:endParaRPr lang="en-US" dirty="0"/>
          </a:p>
        </p:txBody>
      </p:sp>
      <p:sp>
        <p:nvSpPr>
          <p:cNvPr id="8" name="Rectangle 7">
            <a:extLst>
              <a:ext uri="{FF2B5EF4-FFF2-40B4-BE49-F238E27FC236}">
                <a16:creationId xmlns:a16="http://schemas.microsoft.com/office/drawing/2014/main" xmlns="" id="{3F635900-06B2-F043-9C71-6F9DCA0C4B18}"/>
              </a:ext>
            </a:extLst>
          </p:cNvPr>
          <p:cNvSpPr/>
          <p:nvPr/>
        </p:nvSpPr>
        <p:spPr>
          <a:xfrm>
            <a:off x="5185457" y="1828801"/>
            <a:ext cx="6423949" cy="4734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en-US" b="1" dirty="0"/>
          </a:p>
          <a:p>
            <a:pPr algn="just" fontAlgn="base"/>
            <a:r>
              <a:rPr lang="en-US" b="1" dirty="0"/>
              <a:t>Generation Y or Millennials:</a:t>
            </a:r>
            <a:r>
              <a:rPr lang="en-US" dirty="0"/>
              <a:t> </a:t>
            </a:r>
          </a:p>
          <a:p>
            <a:pPr algn="just" fontAlgn="base"/>
            <a:endParaRPr lang="en-US" dirty="0"/>
          </a:p>
          <a:p>
            <a:pPr algn="just" fontAlgn="base"/>
            <a:r>
              <a:rPr lang="en-US" dirty="0"/>
              <a:t>Born between 1980 and 2000, now in their twenties and thirties. </a:t>
            </a:r>
          </a:p>
          <a:p>
            <a:pPr algn="just" fontAlgn="base" latinLnBrk="0" hangingPunct="0"/>
            <a:r>
              <a:rPr lang="en-US" dirty="0"/>
              <a:t>Known as </a:t>
            </a:r>
            <a:r>
              <a:rPr lang="en-US" dirty="0">
                <a:solidFill>
                  <a:srgbClr val="FFC000"/>
                </a:solidFill>
              </a:rPr>
              <a:t>sophisticated</a:t>
            </a:r>
            <a:r>
              <a:rPr lang="en-US" dirty="0"/>
              <a:t>, technology wise, immune to most traditional marketing, they’ve seen it all and been exposed to it all since early childhood. Some people say they focus on themselves too much.</a:t>
            </a:r>
          </a:p>
          <a:p>
            <a:pPr algn="just" fontAlgn="base" latinLnBrk="0" hangingPunct="0"/>
            <a:endParaRPr lang="en-US" dirty="0"/>
          </a:p>
          <a:p>
            <a:pPr algn="just" fontAlgn="base" latinLnBrk="0" hangingPunct="0"/>
            <a:r>
              <a:rPr lang="en-US" dirty="0"/>
              <a:t>They are the Yahoo, mobile phones, Google, Facebook, iPhone generation. With unlimited access to information, they have strong views. They see the world as a 24/7 place; want fast and </a:t>
            </a:r>
            <a:r>
              <a:rPr lang="en-US" dirty="0">
                <a:solidFill>
                  <a:srgbClr val="FFC000"/>
                </a:solidFill>
              </a:rPr>
              <a:t>immediate</a:t>
            </a:r>
            <a:r>
              <a:rPr lang="en-US" dirty="0"/>
              <a:t> actions. Generation Y are less brand loyal and the speed of the Internet made them </a:t>
            </a:r>
            <a:r>
              <a:rPr lang="en-US" dirty="0">
                <a:solidFill>
                  <a:srgbClr val="FFC000"/>
                </a:solidFill>
              </a:rPr>
              <a:t>flexible</a:t>
            </a:r>
            <a:r>
              <a:rPr lang="en-US" dirty="0"/>
              <a:t> and changing in their fashion. They are also known as Digital Natives. Lots of Ys went to university, but because of </a:t>
            </a:r>
            <a:r>
              <a:rPr lang="en-US" dirty="0">
                <a:solidFill>
                  <a:srgbClr val="FFC000"/>
                </a:solidFill>
              </a:rPr>
              <a:t>unemployment</a:t>
            </a:r>
            <a:r>
              <a:rPr lang="en-US" dirty="0"/>
              <a:t> they find it hard to get jobs that make them happy. </a:t>
            </a:r>
          </a:p>
          <a:p>
            <a:pPr algn="just"/>
            <a:r>
              <a:rPr lang="en-US" dirty="0"/>
              <a:t/>
            </a:r>
            <a:br>
              <a:rPr lang="en-US" dirty="0"/>
            </a:br>
            <a:endParaRPr lang="en-US" dirty="0"/>
          </a:p>
        </p:txBody>
      </p:sp>
      <p:pic>
        <p:nvPicPr>
          <p:cNvPr id="7" name="Google Shape;90;p1">
            <a:extLst>
              <a:ext uri="{FF2B5EF4-FFF2-40B4-BE49-F238E27FC236}">
                <a16:creationId xmlns:a16="http://schemas.microsoft.com/office/drawing/2014/main" xmlns="" id="{4A9F1210-9898-E546-BAAC-7E4A29E38F29}"/>
              </a:ext>
            </a:extLst>
          </p:cNvPr>
          <p:cNvPicPr preferRelativeResize="0"/>
          <p:nvPr/>
        </p:nvPicPr>
        <p:blipFill rotWithShape="1">
          <a:blip r:embed="rId3">
            <a:alphaModFix/>
          </a:blip>
          <a:srcRect/>
          <a:stretch/>
        </p:blipFill>
        <p:spPr>
          <a:xfrm>
            <a:off x="979207" y="725338"/>
            <a:ext cx="2164081" cy="968991"/>
          </a:xfrm>
          <a:prstGeom prst="rect">
            <a:avLst/>
          </a:prstGeom>
          <a:noFill/>
          <a:ln>
            <a:noFill/>
          </a:ln>
        </p:spPr>
      </p:pic>
      <p:pic>
        <p:nvPicPr>
          <p:cNvPr id="9" name="Picture 8">
            <a:extLst>
              <a:ext uri="{FF2B5EF4-FFF2-40B4-BE49-F238E27FC236}">
                <a16:creationId xmlns:a16="http://schemas.microsoft.com/office/drawing/2014/main" xmlns="" id="{4752871C-96A1-BD42-A2FD-35CCC2499913}"/>
              </a:ext>
            </a:extLst>
          </p:cNvPr>
          <p:cNvPicPr>
            <a:picLocks noChangeAspect="1"/>
          </p:cNvPicPr>
          <p:nvPr/>
        </p:nvPicPr>
        <p:blipFill>
          <a:blip r:embed="rId4"/>
          <a:stretch>
            <a:fillRect/>
          </a:stretch>
        </p:blipFill>
        <p:spPr>
          <a:xfrm>
            <a:off x="3143289" y="725338"/>
            <a:ext cx="2376972" cy="968991"/>
          </a:xfrm>
          <a:prstGeom prst="rect">
            <a:avLst/>
          </a:prstGeom>
        </p:spPr>
      </p:pic>
      <p:pic>
        <p:nvPicPr>
          <p:cNvPr id="2" name="Picture 1">
            <a:extLst>
              <a:ext uri="{FF2B5EF4-FFF2-40B4-BE49-F238E27FC236}">
                <a16:creationId xmlns:a16="http://schemas.microsoft.com/office/drawing/2014/main" xmlns="" id="{7BD65343-0675-DB43-BCEC-6BBE86BFE11E}"/>
              </a:ext>
            </a:extLst>
          </p:cNvPr>
          <p:cNvPicPr>
            <a:picLocks noChangeAspect="1"/>
          </p:cNvPicPr>
          <p:nvPr/>
        </p:nvPicPr>
        <p:blipFill>
          <a:blip r:embed="rId5"/>
          <a:stretch>
            <a:fillRect/>
          </a:stretch>
        </p:blipFill>
        <p:spPr>
          <a:xfrm>
            <a:off x="369208" y="2671886"/>
            <a:ext cx="4432300" cy="2540000"/>
          </a:xfrm>
          <a:prstGeom prst="rect">
            <a:avLst/>
          </a:prstGeom>
          <a:ln>
            <a:noFill/>
          </a:ln>
          <a:effectLst>
            <a:outerShdw blurRad="292100" dist="139700" dir="2700000" algn="tl" rotWithShape="0">
              <a:srgbClr val="333333">
                <a:alpha val="65000"/>
              </a:srgbClr>
            </a:outerShdw>
          </a:effectLst>
        </p:spPr>
      </p:pic>
      <p:sp>
        <p:nvSpPr>
          <p:cNvPr id="10" name="Shape">
            <a:extLst>
              <a:ext uri="{FF2B5EF4-FFF2-40B4-BE49-F238E27FC236}">
                <a16:creationId xmlns:a16="http://schemas.microsoft.com/office/drawing/2014/main" xmlns="" id="{75097CC1-CFB2-BC43-B0D5-93571FBE29EF}"/>
              </a:ext>
            </a:extLst>
          </p:cNvPr>
          <p:cNvSpPr/>
          <p:nvPr/>
        </p:nvSpPr>
        <p:spPr>
          <a:xfrm>
            <a:off x="7209491" y="560705"/>
            <a:ext cx="4399915" cy="969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800" dirty="0"/>
              <a:t>Reading </a:t>
            </a:r>
            <a:r>
              <a:rPr lang="en-US" sz="2800" dirty="0" smtClean="0"/>
              <a:t>Comprehension</a:t>
            </a:r>
            <a:endParaRPr lang="en-US" sz="2800" dirty="0"/>
          </a:p>
          <a:p>
            <a:pPr algn="ctr"/>
            <a:r>
              <a:rPr lang="ka-GE" altLang="en-US" sz="2800" dirty="0" smtClean="0"/>
              <a:t>წაკითხულის გააზრება</a:t>
            </a:r>
            <a:endParaRPr lang="ka-GE" altLang="en-US" sz="2800" dirty="0"/>
          </a:p>
        </p:txBody>
      </p:sp>
    </p:spTree>
    <p:extLst>
      <p:ext uri="{BB962C8B-B14F-4D97-AF65-F5344CB8AC3E}">
        <p14:creationId xmlns:p14="http://schemas.microsoft.com/office/powerpoint/2010/main" val="20643187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Shape"/>
          <p:cNvSpPr/>
          <p:nvPr/>
        </p:nvSpPr>
        <p:spPr>
          <a:xfrm>
            <a:off x="7911465" y="2274570"/>
            <a:ext cx="2260476" cy="397316"/>
          </a:xfrm>
          <a:prstGeom prst="rect">
            <a:avLst/>
          </a:prstGeom>
          <a:noFill/>
          <a:ln>
            <a:noFill/>
          </a:ln>
        </p:spPr>
        <p:txBody>
          <a:bodyPr wrap="square" anchor="t">
            <a:spAutoFit/>
          </a:bodyPr>
          <a:lstStyle/>
          <a:p>
            <a:endParaRPr lang="en-US" dirty="0"/>
          </a:p>
        </p:txBody>
      </p:sp>
      <p:sp>
        <p:nvSpPr>
          <p:cNvPr id="8" name="Rectangle 7">
            <a:extLst>
              <a:ext uri="{FF2B5EF4-FFF2-40B4-BE49-F238E27FC236}">
                <a16:creationId xmlns:a16="http://schemas.microsoft.com/office/drawing/2014/main" xmlns="" id="{3F635900-06B2-F043-9C71-6F9DCA0C4B18}"/>
              </a:ext>
            </a:extLst>
          </p:cNvPr>
          <p:cNvSpPr/>
          <p:nvPr/>
        </p:nvSpPr>
        <p:spPr>
          <a:xfrm>
            <a:off x="4884516" y="1828801"/>
            <a:ext cx="6736466" cy="4734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en-US" b="1" dirty="0"/>
          </a:p>
          <a:p>
            <a:pPr algn="just" fontAlgn="base" latinLnBrk="0" hangingPunct="0"/>
            <a:r>
              <a:rPr lang="en-US" b="1" dirty="0"/>
              <a:t>Generation Z:</a:t>
            </a:r>
            <a:r>
              <a:rPr lang="en-US" dirty="0"/>
              <a:t> </a:t>
            </a:r>
          </a:p>
          <a:p>
            <a:pPr algn="just" fontAlgn="base" latinLnBrk="0" hangingPunct="0"/>
            <a:endParaRPr lang="en-US" dirty="0"/>
          </a:p>
          <a:p>
            <a:pPr algn="just" fontAlgn="base" latinLnBrk="0" hangingPunct="0"/>
            <a:r>
              <a:rPr lang="en-US" dirty="0"/>
              <a:t>It is the generation born after 1995 and they have never known a world without computers and cell phones. Their age now varies from </a:t>
            </a:r>
            <a:r>
              <a:rPr lang="en-US" dirty="0" err="1"/>
              <a:t>pre-schoolers</a:t>
            </a:r>
            <a:r>
              <a:rPr lang="en-US" dirty="0"/>
              <a:t> to teenagers and they have integrated technology </a:t>
            </a:r>
            <a:r>
              <a:rPr lang="en-US" dirty="0">
                <a:solidFill>
                  <a:srgbClr val="FFC000"/>
                </a:solidFill>
              </a:rPr>
              <a:t>seamlessly</a:t>
            </a:r>
            <a:r>
              <a:rPr lang="en-US" dirty="0"/>
              <a:t> into their lives, and having used it from the youngest age; it is almost like the air that they breathe. Because of the fact that they can use screens at the same time they are called Screenagers. They know what they want and how to get it. They are fast thinkers and when something does not happen quickly they get </a:t>
            </a:r>
            <a:r>
              <a:rPr lang="en-US" dirty="0">
                <a:solidFill>
                  <a:srgbClr val="FFC000"/>
                </a:solidFill>
              </a:rPr>
              <a:t>impatient</a:t>
            </a:r>
            <a:r>
              <a:rPr lang="en-US" dirty="0"/>
              <a:t>. </a:t>
            </a:r>
          </a:p>
          <a:p>
            <a:pPr algn="just" fontAlgn="base" latinLnBrk="0" hangingPunct="0"/>
            <a:endParaRPr lang="en-US" dirty="0"/>
          </a:p>
          <a:p>
            <a:pPr algn="just" fontAlgn="base" latinLnBrk="0" hangingPunct="0"/>
            <a:r>
              <a:rPr lang="en-US" dirty="0"/>
              <a:t>Globally focused, visually engaged, educationally </a:t>
            </a:r>
            <a:r>
              <a:rPr lang="en-US" dirty="0">
                <a:solidFill>
                  <a:srgbClr val="FFC000"/>
                </a:solidFill>
              </a:rPr>
              <a:t>transformed</a:t>
            </a:r>
            <a:r>
              <a:rPr lang="en-US" dirty="0"/>
              <a:t>, socially defined. It is the generation that will experiment Google glass, </a:t>
            </a:r>
            <a:r>
              <a:rPr lang="en-US" dirty="0" err="1"/>
              <a:t>nano</a:t>
            </a:r>
            <a:r>
              <a:rPr lang="en-US" dirty="0"/>
              <a:t>-computing, 3-D printing, driverless cars. </a:t>
            </a:r>
            <a:r>
              <a:rPr lang="en-US" dirty="0" smtClean="0"/>
              <a:t>Referred </a:t>
            </a:r>
            <a:r>
              <a:rPr lang="en-US" dirty="0"/>
              <a:t>to as “</a:t>
            </a:r>
            <a:r>
              <a:rPr lang="en-US" dirty="0" err="1"/>
              <a:t>Technoholics</a:t>
            </a:r>
            <a:r>
              <a:rPr lang="en-US" dirty="0"/>
              <a:t>”, because they are entirely dependent on IT. </a:t>
            </a:r>
            <a:br>
              <a:rPr lang="en-US" dirty="0"/>
            </a:br>
            <a:endParaRPr lang="en-US" dirty="0"/>
          </a:p>
        </p:txBody>
      </p:sp>
      <p:pic>
        <p:nvPicPr>
          <p:cNvPr id="7" name="Google Shape;90;p1">
            <a:extLst>
              <a:ext uri="{FF2B5EF4-FFF2-40B4-BE49-F238E27FC236}">
                <a16:creationId xmlns:a16="http://schemas.microsoft.com/office/drawing/2014/main" xmlns="" id="{4A9F1210-9898-E546-BAAC-7E4A29E38F29}"/>
              </a:ext>
            </a:extLst>
          </p:cNvPr>
          <p:cNvPicPr preferRelativeResize="0"/>
          <p:nvPr/>
        </p:nvPicPr>
        <p:blipFill rotWithShape="1">
          <a:blip r:embed="rId3">
            <a:alphaModFix/>
          </a:blip>
          <a:srcRect/>
          <a:stretch/>
        </p:blipFill>
        <p:spPr>
          <a:xfrm>
            <a:off x="979207" y="725338"/>
            <a:ext cx="2164081" cy="968991"/>
          </a:xfrm>
          <a:prstGeom prst="rect">
            <a:avLst/>
          </a:prstGeom>
          <a:noFill/>
          <a:ln>
            <a:noFill/>
          </a:ln>
        </p:spPr>
      </p:pic>
      <p:pic>
        <p:nvPicPr>
          <p:cNvPr id="9" name="Picture 8">
            <a:extLst>
              <a:ext uri="{FF2B5EF4-FFF2-40B4-BE49-F238E27FC236}">
                <a16:creationId xmlns:a16="http://schemas.microsoft.com/office/drawing/2014/main" xmlns="" id="{4752871C-96A1-BD42-A2FD-35CCC2499913}"/>
              </a:ext>
            </a:extLst>
          </p:cNvPr>
          <p:cNvPicPr>
            <a:picLocks noChangeAspect="1"/>
          </p:cNvPicPr>
          <p:nvPr/>
        </p:nvPicPr>
        <p:blipFill>
          <a:blip r:embed="rId4"/>
          <a:stretch>
            <a:fillRect/>
          </a:stretch>
        </p:blipFill>
        <p:spPr>
          <a:xfrm>
            <a:off x="3143289" y="725338"/>
            <a:ext cx="2376972" cy="968991"/>
          </a:xfrm>
          <a:prstGeom prst="rect">
            <a:avLst/>
          </a:prstGeom>
        </p:spPr>
      </p:pic>
      <p:pic>
        <p:nvPicPr>
          <p:cNvPr id="2" name="Picture 1">
            <a:extLst>
              <a:ext uri="{FF2B5EF4-FFF2-40B4-BE49-F238E27FC236}">
                <a16:creationId xmlns:a16="http://schemas.microsoft.com/office/drawing/2014/main" xmlns="" id="{73F0BAC7-5B43-1746-B1C5-9AD660BC07C5}"/>
              </a:ext>
            </a:extLst>
          </p:cNvPr>
          <p:cNvPicPr>
            <a:picLocks noChangeAspect="1"/>
          </p:cNvPicPr>
          <p:nvPr/>
        </p:nvPicPr>
        <p:blipFill>
          <a:blip r:embed="rId5"/>
          <a:stretch>
            <a:fillRect/>
          </a:stretch>
        </p:blipFill>
        <p:spPr>
          <a:xfrm>
            <a:off x="560615" y="2024743"/>
            <a:ext cx="3733799" cy="4138294"/>
          </a:xfrm>
          <a:prstGeom prst="rect">
            <a:avLst/>
          </a:prstGeom>
          <a:ln>
            <a:noFill/>
          </a:ln>
          <a:effectLst>
            <a:outerShdw blurRad="292100" dist="139700" dir="2700000" algn="tl" rotWithShape="0">
              <a:srgbClr val="333333">
                <a:alpha val="65000"/>
              </a:srgbClr>
            </a:outerShdw>
          </a:effectLst>
        </p:spPr>
      </p:pic>
      <p:sp>
        <p:nvSpPr>
          <p:cNvPr id="10" name="Shape">
            <a:extLst>
              <a:ext uri="{FF2B5EF4-FFF2-40B4-BE49-F238E27FC236}">
                <a16:creationId xmlns:a16="http://schemas.microsoft.com/office/drawing/2014/main" xmlns="" id="{75097CC1-CFB2-BC43-B0D5-93571FBE29EF}"/>
              </a:ext>
            </a:extLst>
          </p:cNvPr>
          <p:cNvSpPr/>
          <p:nvPr/>
        </p:nvSpPr>
        <p:spPr>
          <a:xfrm>
            <a:off x="7209491" y="560705"/>
            <a:ext cx="4399915" cy="969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800" dirty="0"/>
              <a:t>Reading </a:t>
            </a:r>
            <a:r>
              <a:rPr lang="en-US" sz="2800" dirty="0" smtClean="0"/>
              <a:t>Comprehension</a:t>
            </a:r>
            <a:endParaRPr lang="en-US" sz="2800" dirty="0"/>
          </a:p>
          <a:p>
            <a:pPr algn="ctr"/>
            <a:r>
              <a:rPr lang="ka-GE" altLang="en-US" sz="2800" dirty="0" smtClean="0"/>
              <a:t>წაკითხულის გააზრება</a:t>
            </a:r>
            <a:endParaRPr lang="ka-GE" altLang="en-US" sz="2800" dirty="0"/>
          </a:p>
        </p:txBody>
      </p:sp>
    </p:spTree>
    <p:extLst>
      <p:ext uri="{BB962C8B-B14F-4D97-AF65-F5344CB8AC3E}">
        <p14:creationId xmlns:p14="http://schemas.microsoft.com/office/powerpoint/2010/main" val="2833000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a16="http://schemas.microsoft.com/office/drawing/2014/main" xmlns="" id="{4EF008A1-97BF-2E45-A1DB-3BCC4578906A}"/>
              </a:ext>
            </a:extLst>
          </p:cNvPr>
          <p:cNvPicPr preferRelativeResize="0"/>
          <p:nvPr/>
        </p:nvPicPr>
        <p:blipFill rotWithShape="1">
          <a:blip r:embed="rId3" cstate="print">
            <a:alphaModFix/>
          </a:blip>
          <a:srcRect/>
          <a:stretch/>
        </p:blipFill>
        <p:spPr>
          <a:xfrm>
            <a:off x="768882" y="561381"/>
            <a:ext cx="2164081" cy="968991"/>
          </a:xfrm>
          <a:prstGeom prst="rect">
            <a:avLst/>
          </a:prstGeom>
          <a:noFill/>
          <a:ln>
            <a:noFill/>
          </a:ln>
        </p:spPr>
      </p:pic>
      <p:pic>
        <p:nvPicPr>
          <p:cNvPr id="16" name="Picture 15">
            <a:extLst>
              <a:ext uri="{FF2B5EF4-FFF2-40B4-BE49-F238E27FC236}">
                <a16:creationId xmlns:a16="http://schemas.microsoft.com/office/drawing/2014/main" xmlns="" id="{ADE8DED7-3A29-724D-9B80-7773F4B900C0}"/>
              </a:ext>
            </a:extLst>
          </p:cNvPr>
          <p:cNvPicPr>
            <a:picLocks noChangeAspect="1"/>
          </p:cNvPicPr>
          <p:nvPr/>
        </p:nvPicPr>
        <p:blipFill>
          <a:blip r:embed="rId4" cstate="print"/>
          <a:stretch>
            <a:fillRect/>
          </a:stretch>
        </p:blipFill>
        <p:spPr>
          <a:xfrm>
            <a:off x="2932963" y="561380"/>
            <a:ext cx="2376972" cy="968991"/>
          </a:xfrm>
          <a:prstGeom prst="rect">
            <a:avLst/>
          </a:prstGeom>
        </p:spPr>
      </p:pic>
      <p:sp>
        <p:nvSpPr>
          <p:cNvPr id="27" name="Rectangle 26">
            <a:extLst>
              <a:ext uri="{FF2B5EF4-FFF2-40B4-BE49-F238E27FC236}">
                <a16:creationId xmlns:a16="http://schemas.microsoft.com/office/drawing/2014/main" xmlns="" id="{06A1D097-7A80-1940-9803-1FB672E859EE}"/>
              </a:ext>
            </a:extLst>
          </p:cNvPr>
          <p:cNvSpPr/>
          <p:nvPr/>
        </p:nvSpPr>
        <p:spPr>
          <a:xfrm>
            <a:off x="7137334" y="561272"/>
            <a:ext cx="4398949"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Reading Activity</a:t>
            </a:r>
          </a:p>
          <a:p>
            <a:pPr algn="ctr"/>
            <a:r>
              <a:rPr lang="ka-GE" sz="2800" dirty="0"/>
              <a:t>კითხვის დავალება</a:t>
            </a:r>
            <a:endParaRPr lang="en-US" sz="2800" dirty="0"/>
          </a:p>
        </p:txBody>
      </p:sp>
      <p:sp>
        <p:nvSpPr>
          <p:cNvPr id="21" name="Rectangle 20"/>
          <p:cNvSpPr/>
          <p:nvPr/>
        </p:nvSpPr>
        <p:spPr>
          <a:xfrm>
            <a:off x="696036" y="1869743"/>
            <a:ext cx="10863617" cy="1078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682625" algn="l"/>
              </a:tabLst>
            </a:pPr>
            <a:r>
              <a:rPr lang="ka-GE" sz="2800" dirty="0"/>
              <a:t>Identify </a:t>
            </a:r>
            <a:r>
              <a:rPr lang="en-US" sz="2800" dirty="0" smtClean="0"/>
              <a:t>if the </a:t>
            </a:r>
            <a:r>
              <a:rPr lang="ka-GE" sz="2800" dirty="0" smtClean="0"/>
              <a:t>sentences </a:t>
            </a:r>
            <a:r>
              <a:rPr lang="ka-GE" sz="2800" dirty="0"/>
              <a:t>are true or false.</a:t>
            </a:r>
          </a:p>
          <a:p>
            <a:pPr>
              <a:tabLst>
                <a:tab pos="682625" algn="l"/>
              </a:tabLst>
            </a:pPr>
            <a:r>
              <a:rPr lang="ka-GE" sz="2800" dirty="0"/>
              <a:t>გადაწყვიტეთ ჭეშმარიტია თუ არა მოცემული წინადადებები.</a:t>
            </a:r>
            <a:endParaRPr lang="en-US" sz="2800" dirty="0"/>
          </a:p>
        </p:txBody>
      </p:sp>
      <p:sp>
        <p:nvSpPr>
          <p:cNvPr id="24" name="Rectangle 23"/>
          <p:cNvSpPr/>
          <p:nvPr/>
        </p:nvSpPr>
        <p:spPr>
          <a:xfrm>
            <a:off x="668741" y="3287287"/>
            <a:ext cx="10959150" cy="12692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ka-GE" sz="2800" dirty="0"/>
              <a:t>Generation Z does not know how to use technology.</a:t>
            </a:r>
            <a:endParaRPr lang="en-US" sz="2800" dirty="0"/>
          </a:p>
        </p:txBody>
      </p:sp>
      <p:sp>
        <p:nvSpPr>
          <p:cNvPr id="14" name="Rectangle 13">
            <a:extLst>
              <a:ext uri="{FF2B5EF4-FFF2-40B4-BE49-F238E27FC236}">
                <a16:creationId xmlns:a16="http://schemas.microsoft.com/office/drawing/2014/main" xmlns="" id="{02D7CECE-E6AB-F94E-9587-1912DCF88F89}"/>
              </a:ext>
            </a:extLst>
          </p:cNvPr>
          <p:cNvSpPr/>
          <p:nvPr/>
        </p:nvSpPr>
        <p:spPr>
          <a:xfrm>
            <a:off x="668741" y="4761186"/>
            <a:ext cx="10959150" cy="1739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a-GE" sz="2400" i="1" dirty="0">
              <a:solidFill>
                <a:schemeClr val="accent4"/>
              </a:solidFill>
            </a:endParaRPr>
          </a:p>
          <a:p>
            <a:r>
              <a:rPr lang="ka-GE" sz="2400" i="1" dirty="0">
                <a:solidFill>
                  <a:schemeClr val="accent4"/>
                </a:solidFill>
              </a:rPr>
              <a:t>F</a:t>
            </a:r>
          </a:p>
          <a:p>
            <a:endParaRPr lang="ka-GE" sz="2400" i="1" dirty="0">
              <a:solidFill>
                <a:schemeClr val="accent4"/>
              </a:solidFill>
            </a:endParaRPr>
          </a:p>
          <a:p>
            <a:r>
              <a:rPr lang="en-US" sz="2400" i="1" dirty="0">
                <a:solidFill>
                  <a:schemeClr val="accent4"/>
                </a:solidFill>
              </a:rPr>
              <a:t>It is the generation born after 1995 and they have never known a world without </a:t>
            </a:r>
            <a:endParaRPr lang="ka-GE" sz="2400" i="1" dirty="0" smtClean="0">
              <a:solidFill>
                <a:schemeClr val="accent4"/>
              </a:solidFill>
            </a:endParaRPr>
          </a:p>
          <a:p>
            <a:r>
              <a:rPr lang="en-US" sz="2400" i="1" dirty="0" smtClean="0">
                <a:solidFill>
                  <a:schemeClr val="accent4"/>
                </a:solidFill>
              </a:rPr>
              <a:t>computers </a:t>
            </a:r>
            <a:r>
              <a:rPr lang="en-US" sz="2400" i="1" dirty="0">
                <a:solidFill>
                  <a:schemeClr val="accent4"/>
                </a:solidFill>
              </a:rPr>
              <a:t>and cell phones.</a:t>
            </a:r>
            <a:endParaRPr lang="ka-GE" sz="2400" i="1" dirty="0">
              <a:solidFill>
                <a:schemeClr val="accent4"/>
              </a:solidFill>
            </a:endParaRPr>
          </a:p>
          <a:p>
            <a:endParaRPr lang="ka-GE" sz="2400" i="1" dirty="0">
              <a:solidFill>
                <a:schemeClr val="accent4"/>
              </a:solidFill>
            </a:endParaRPr>
          </a:p>
        </p:txBody>
      </p:sp>
    </p:spTree>
    <p:extLst>
      <p:ext uri="{BB962C8B-B14F-4D97-AF65-F5344CB8AC3E}">
        <p14:creationId xmlns:p14="http://schemas.microsoft.com/office/powerpoint/2010/main" val="40132375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a16="http://schemas.microsoft.com/office/drawing/2014/main" xmlns="" id="{4EF008A1-97BF-2E45-A1DB-3BCC4578906A}"/>
              </a:ext>
            </a:extLst>
          </p:cNvPr>
          <p:cNvPicPr preferRelativeResize="0"/>
          <p:nvPr/>
        </p:nvPicPr>
        <p:blipFill rotWithShape="1">
          <a:blip r:embed="rId3" cstate="print">
            <a:alphaModFix/>
          </a:blip>
          <a:srcRect/>
          <a:stretch/>
        </p:blipFill>
        <p:spPr>
          <a:xfrm>
            <a:off x="768882" y="561381"/>
            <a:ext cx="2164081" cy="968991"/>
          </a:xfrm>
          <a:prstGeom prst="rect">
            <a:avLst/>
          </a:prstGeom>
          <a:noFill/>
          <a:ln>
            <a:noFill/>
          </a:ln>
        </p:spPr>
      </p:pic>
      <p:pic>
        <p:nvPicPr>
          <p:cNvPr id="16" name="Picture 15">
            <a:extLst>
              <a:ext uri="{FF2B5EF4-FFF2-40B4-BE49-F238E27FC236}">
                <a16:creationId xmlns:a16="http://schemas.microsoft.com/office/drawing/2014/main" xmlns="" id="{ADE8DED7-3A29-724D-9B80-7773F4B900C0}"/>
              </a:ext>
            </a:extLst>
          </p:cNvPr>
          <p:cNvPicPr>
            <a:picLocks noChangeAspect="1"/>
          </p:cNvPicPr>
          <p:nvPr/>
        </p:nvPicPr>
        <p:blipFill>
          <a:blip r:embed="rId4" cstate="print"/>
          <a:stretch>
            <a:fillRect/>
          </a:stretch>
        </p:blipFill>
        <p:spPr>
          <a:xfrm>
            <a:off x="2932963" y="561380"/>
            <a:ext cx="2376972" cy="968991"/>
          </a:xfrm>
          <a:prstGeom prst="rect">
            <a:avLst/>
          </a:prstGeom>
        </p:spPr>
      </p:pic>
      <p:sp>
        <p:nvSpPr>
          <p:cNvPr id="27" name="Rectangle 26">
            <a:extLst>
              <a:ext uri="{FF2B5EF4-FFF2-40B4-BE49-F238E27FC236}">
                <a16:creationId xmlns:a16="http://schemas.microsoft.com/office/drawing/2014/main" xmlns="" id="{06A1D097-7A80-1940-9803-1FB672E859EE}"/>
              </a:ext>
            </a:extLst>
          </p:cNvPr>
          <p:cNvSpPr/>
          <p:nvPr/>
        </p:nvSpPr>
        <p:spPr>
          <a:xfrm>
            <a:off x="7137334" y="561272"/>
            <a:ext cx="4398949"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Reading Activity</a:t>
            </a:r>
          </a:p>
          <a:p>
            <a:pPr algn="ctr"/>
            <a:r>
              <a:rPr lang="ka-GE" sz="2800" dirty="0"/>
              <a:t>კითხვის დავალება</a:t>
            </a:r>
            <a:endParaRPr lang="en-US" sz="2800" dirty="0"/>
          </a:p>
        </p:txBody>
      </p:sp>
      <p:sp>
        <p:nvSpPr>
          <p:cNvPr id="24" name="Rectangle 23"/>
          <p:cNvSpPr/>
          <p:nvPr/>
        </p:nvSpPr>
        <p:spPr>
          <a:xfrm>
            <a:off x="668741" y="3330054"/>
            <a:ext cx="10959150" cy="12692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a-GE" sz="2400" dirty="0"/>
              <a:t>2. Generation Y have problems finding </a:t>
            </a:r>
            <a:r>
              <a:rPr lang="ka-GE" sz="2400" dirty="0" smtClean="0"/>
              <a:t>job</a:t>
            </a:r>
            <a:r>
              <a:rPr lang="en-US" sz="2400" dirty="0" smtClean="0"/>
              <a:t>s</a:t>
            </a:r>
            <a:r>
              <a:rPr lang="ka-GE" sz="2400" dirty="0" smtClean="0"/>
              <a:t> </a:t>
            </a:r>
            <a:r>
              <a:rPr lang="ka-GE" sz="2400" dirty="0"/>
              <a:t>that would keep them happy. </a:t>
            </a:r>
          </a:p>
        </p:txBody>
      </p:sp>
      <p:sp>
        <p:nvSpPr>
          <p:cNvPr id="14" name="Rectangle 13">
            <a:extLst>
              <a:ext uri="{FF2B5EF4-FFF2-40B4-BE49-F238E27FC236}">
                <a16:creationId xmlns:a16="http://schemas.microsoft.com/office/drawing/2014/main" xmlns="" id="{02D7CECE-E6AB-F94E-9587-1912DCF88F89}"/>
              </a:ext>
            </a:extLst>
          </p:cNvPr>
          <p:cNvSpPr/>
          <p:nvPr/>
        </p:nvSpPr>
        <p:spPr>
          <a:xfrm>
            <a:off x="648269" y="4979369"/>
            <a:ext cx="10959150" cy="12692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a-GE" sz="2000" i="1" dirty="0">
              <a:solidFill>
                <a:schemeClr val="accent4"/>
              </a:solidFill>
            </a:endParaRPr>
          </a:p>
          <a:p>
            <a:endParaRPr lang="ka-GE" sz="2000" i="1" dirty="0">
              <a:solidFill>
                <a:schemeClr val="accent4"/>
              </a:solidFill>
            </a:endParaRPr>
          </a:p>
          <a:p>
            <a:endParaRPr lang="ka-GE" sz="2000" i="1" dirty="0">
              <a:solidFill>
                <a:schemeClr val="accent4"/>
              </a:solidFill>
            </a:endParaRPr>
          </a:p>
          <a:p>
            <a:r>
              <a:rPr lang="ka-GE" sz="2000" i="1" dirty="0">
                <a:solidFill>
                  <a:schemeClr val="accent4"/>
                </a:solidFill>
              </a:rPr>
              <a:t>T</a:t>
            </a:r>
          </a:p>
          <a:p>
            <a:endParaRPr lang="ka-GE" sz="2000" i="1" dirty="0">
              <a:solidFill>
                <a:schemeClr val="accent4"/>
              </a:solidFill>
            </a:endParaRPr>
          </a:p>
          <a:p>
            <a:r>
              <a:rPr lang="en-US" sz="2000" i="1" dirty="0">
                <a:solidFill>
                  <a:schemeClr val="accent4"/>
                </a:solidFill>
              </a:rPr>
              <a:t>Lots of Ys went to university, but because of unemployment they find it hard to get jobs that make them happy. </a:t>
            </a:r>
          </a:p>
          <a:p>
            <a:endParaRPr lang="ka-GE" sz="2000" i="1" dirty="0">
              <a:solidFill>
                <a:schemeClr val="accent4"/>
              </a:solidFill>
            </a:endParaRPr>
          </a:p>
          <a:p>
            <a:endParaRPr lang="ka-GE" sz="2000" i="1" dirty="0">
              <a:solidFill>
                <a:schemeClr val="accent4"/>
              </a:solidFill>
            </a:endParaRPr>
          </a:p>
          <a:p>
            <a:endParaRPr lang="en-US" sz="2000" i="1" dirty="0">
              <a:solidFill>
                <a:schemeClr val="accent4"/>
              </a:solidFill>
            </a:endParaRPr>
          </a:p>
        </p:txBody>
      </p:sp>
      <p:sp>
        <p:nvSpPr>
          <p:cNvPr id="13" name="Rectangle 12"/>
          <p:cNvSpPr/>
          <p:nvPr/>
        </p:nvSpPr>
        <p:spPr>
          <a:xfrm>
            <a:off x="696036" y="1869743"/>
            <a:ext cx="10863617" cy="1078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682625" algn="l"/>
              </a:tabLst>
            </a:pPr>
            <a:r>
              <a:rPr lang="ka-GE" sz="2800" dirty="0"/>
              <a:t>Identify </a:t>
            </a:r>
            <a:r>
              <a:rPr lang="en-US" sz="2800" dirty="0" smtClean="0"/>
              <a:t>if the </a:t>
            </a:r>
            <a:r>
              <a:rPr lang="ka-GE" sz="2800" dirty="0" smtClean="0"/>
              <a:t>sentences </a:t>
            </a:r>
            <a:r>
              <a:rPr lang="ka-GE" sz="2800" dirty="0"/>
              <a:t>are true or false.</a:t>
            </a:r>
          </a:p>
          <a:p>
            <a:pPr>
              <a:tabLst>
                <a:tab pos="682625" algn="l"/>
              </a:tabLst>
            </a:pPr>
            <a:r>
              <a:rPr lang="ka-GE" sz="2800" dirty="0"/>
              <a:t>გადაწყვიტეთ ჭეშმარიტია თუ არა მოცემული წინადადებები.</a:t>
            </a:r>
            <a:endParaRPr lang="en-US" sz="2800" dirty="0"/>
          </a:p>
        </p:txBody>
      </p:sp>
    </p:spTree>
    <p:extLst>
      <p:ext uri="{BB962C8B-B14F-4D97-AF65-F5344CB8AC3E}">
        <p14:creationId xmlns:p14="http://schemas.microsoft.com/office/powerpoint/2010/main" val="132335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a16="http://schemas.microsoft.com/office/drawing/2014/main" xmlns="" id="{4EF008A1-97BF-2E45-A1DB-3BCC4578906A}"/>
              </a:ext>
            </a:extLst>
          </p:cNvPr>
          <p:cNvPicPr preferRelativeResize="0"/>
          <p:nvPr/>
        </p:nvPicPr>
        <p:blipFill rotWithShape="1">
          <a:blip r:embed="rId3" cstate="print">
            <a:alphaModFix/>
          </a:blip>
          <a:srcRect/>
          <a:stretch/>
        </p:blipFill>
        <p:spPr>
          <a:xfrm>
            <a:off x="768882" y="561381"/>
            <a:ext cx="2164081" cy="968991"/>
          </a:xfrm>
          <a:prstGeom prst="rect">
            <a:avLst/>
          </a:prstGeom>
          <a:noFill/>
          <a:ln>
            <a:noFill/>
          </a:ln>
        </p:spPr>
      </p:pic>
      <p:pic>
        <p:nvPicPr>
          <p:cNvPr id="16" name="Picture 15">
            <a:extLst>
              <a:ext uri="{FF2B5EF4-FFF2-40B4-BE49-F238E27FC236}">
                <a16:creationId xmlns:a16="http://schemas.microsoft.com/office/drawing/2014/main" xmlns="" id="{ADE8DED7-3A29-724D-9B80-7773F4B900C0}"/>
              </a:ext>
            </a:extLst>
          </p:cNvPr>
          <p:cNvPicPr>
            <a:picLocks noChangeAspect="1"/>
          </p:cNvPicPr>
          <p:nvPr/>
        </p:nvPicPr>
        <p:blipFill>
          <a:blip r:embed="rId4" cstate="print"/>
          <a:stretch>
            <a:fillRect/>
          </a:stretch>
        </p:blipFill>
        <p:spPr>
          <a:xfrm>
            <a:off x="2932963" y="561380"/>
            <a:ext cx="2376972" cy="968991"/>
          </a:xfrm>
          <a:prstGeom prst="rect">
            <a:avLst/>
          </a:prstGeom>
        </p:spPr>
      </p:pic>
      <p:sp>
        <p:nvSpPr>
          <p:cNvPr id="27" name="Rectangle 26">
            <a:extLst>
              <a:ext uri="{FF2B5EF4-FFF2-40B4-BE49-F238E27FC236}">
                <a16:creationId xmlns:a16="http://schemas.microsoft.com/office/drawing/2014/main" xmlns="" id="{06A1D097-7A80-1940-9803-1FB672E859EE}"/>
              </a:ext>
            </a:extLst>
          </p:cNvPr>
          <p:cNvSpPr/>
          <p:nvPr/>
        </p:nvSpPr>
        <p:spPr>
          <a:xfrm>
            <a:off x="7137334" y="561272"/>
            <a:ext cx="4398949"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Reading Activity</a:t>
            </a:r>
          </a:p>
          <a:p>
            <a:pPr algn="ctr"/>
            <a:r>
              <a:rPr lang="ka-GE" sz="2800" dirty="0"/>
              <a:t>კითხვის დავალება</a:t>
            </a:r>
            <a:endParaRPr lang="en-US" sz="2800" dirty="0"/>
          </a:p>
        </p:txBody>
      </p:sp>
      <p:sp>
        <p:nvSpPr>
          <p:cNvPr id="24" name="Rectangle 23"/>
          <p:cNvSpPr/>
          <p:nvPr/>
        </p:nvSpPr>
        <p:spPr>
          <a:xfrm>
            <a:off x="668741" y="3330054"/>
            <a:ext cx="10959150" cy="12692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a-GE" sz="2400" dirty="0"/>
              <a:t>3. </a:t>
            </a:r>
            <a:r>
              <a:rPr lang="ka-GE" sz="2400" dirty="0" smtClean="0"/>
              <a:t>G</a:t>
            </a:r>
            <a:r>
              <a:rPr lang="en-US" sz="2400" dirty="0" smtClean="0"/>
              <a:t>e</a:t>
            </a:r>
            <a:r>
              <a:rPr lang="ka-GE" sz="2400" dirty="0" smtClean="0"/>
              <a:t>neration </a:t>
            </a:r>
            <a:r>
              <a:rPr lang="ka-GE" sz="2400" dirty="0"/>
              <a:t>X listened to different music genres.</a:t>
            </a:r>
            <a:endParaRPr lang="en-US" sz="2400" dirty="0"/>
          </a:p>
        </p:txBody>
      </p:sp>
      <p:sp>
        <p:nvSpPr>
          <p:cNvPr id="14" name="Rectangle 13">
            <a:extLst>
              <a:ext uri="{FF2B5EF4-FFF2-40B4-BE49-F238E27FC236}">
                <a16:creationId xmlns:a16="http://schemas.microsoft.com/office/drawing/2014/main" xmlns="" id="{02D7CECE-E6AB-F94E-9587-1912DCF88F89}"/>
              </a:ext>
            </a:extLst>
          </p:cNvPr>
          <p:cNvSpPr/>
          <p:nvPr/>
        </p:nvSpPr>
        <p:spPr>
          <a:xfrm>
            <a:off x="668742" y="4979369"/>
            <a:ext cx="10959150" cy="16500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a-GE" sz="2400" i="1" dirty="0">
              <a:solidFill>
                <a:schemeClr val="accent4"/>
              </a:solidFill>
            </a:endParaRPr>
          </a:p>
          <a:p>
            <a:endParaRPr lang="ka-GE" sz="2400" i="1" dirty="0">
              <a:solidFill>
                <a:schemeClr val="accent4"/>
              </a:solidFill>
            </a:endParaRPr>
          </a:p>
          <a:p>
            <a:r>
              <a:rPr lang="en-US" sz="2400" i="1" dirty="0" smtClean="0">
                <a:solidFill>
                  <a:schemeClr val="accent4"/>
                </a:solidFill>
              </a:rPr>
              <a:t>T</a:t>
            </a:r>
          </a:p>
          <a:p>
            <a:endParaRPr lang="ka-GE" sz="2400" i="1" dirty="0">
              <a:solidFill>
                <a:schemeClr val="accent4"/>
              </a:solidFill>
            </a:endParaRPr>
          </a:p>
          <a:p>
            <a:r>
              <a:rPr lang="en-US" sz="2400" i="1" dirty="0">
                <a:solidFill>
                  <a:schemeClr val="accent4"/>
                </a:solidFill>
              </a:rPr>
              <a:t>They experienced the emergence of music videos, new wave music, electronic, rock, </a:t>
            </a:r>
            <a:endParaRPr lang="en-US" sz="2400" i="1" dirty="0" smtClean="0">
              <a:solidFill>
                <a:schemeClr val="accent4"/>
              </a:solidFill>
            </a:endParaRPr>
          </a:p>
          <a:p>
            <a:r>
              <a:rPr lang="en-US" sz="2400" i="1" dirty="0" smtClean="0">
                <a:solidFill>
                  <a:schemeClr val="accent4"/>
                </a:solidFill>
              </a:rPr>
              <a:t>heavy </a:t>
            </a:r>
            <a:r>
              <a:rPr lang="en-US" sz="2400" i="1" dirty="0">
                <a:solidFill>
                  <a:schemeClr val="accent4"/>
                </a:solidFill>
              </a:rPr>
              <a:t>metal, punk, and hip hop.</a:t>
            </a:r>
            <a:endParaRPr lang="ka-GE" sz="2400" i="1" dirty="0">
              <a:solidFill>
                <a:schemeClr val="accent4"/>
              </a:solidFill>
            </a:endParaRPr>
          </a:p>
          <a:p>
            <a:endParaRPr lang="ka-GE" sz="2400" i="1" dirty="0">
              <a:solidFill>
                <a:schemeClr val="accent4"/>
              </a:solidFill>
            </a:endParaRPr>
          </a:p>
          <a:p>
            <a:endParaRPr lang="en-US" sz="2400" i="1" dirty="0">
              <a:solidFill>
                <a:schemeClr val="accent4"/>
              </a:solidFill>
            </a:endParaRPr>
          </a:p>
        </p:txBody>
      </p:sp>
      <p:sp>
        <p:nvSpPr>
          <p:cNvPr id="13" name="Rectangle 12"/>
          <p:cNvSpPr/>
          <p:nvPr/>
        </p:nvSpPr>
        <p:spPr>
          <a:xfrm>
            <a:off x="696036" y="1869743"/>
            <a:ext cx="10863617" cy="1078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682625" algn="l"/>
              </a:tabLst>
            </a:pPr>
            <a:r>
              <a:rPr lang="ka-GE" sz="2800" dirty="0"/>
              <a:t>Identify </a:t>
            </a:r>
            <a:r>
              <a:rPr lang="en-US" sz="2800" dirty="0" smtClean="0"/>
              <a:t>if the </a:t>
            </a:r>
            <a:r>
              <a:rPr lang="ka-GE" sz="2800" dirty="0" smtClean="0"/>
              <a:t>sentences </a:t>
            </a:r>
            <a:r>
              <a:rPr lang="ka-GE" sz="2800" dirty="0"/>
              <a:t>are true or false.</a:t>
            </a:r>
          </a:p>
          <a:p>
            <a:pPr>
              <a:tabLst>
                <a:tab pos="682625" algn="l"/>
              </a:tabLst>
            </a:pPr>
            <a:r>
              <a:rPr lang="ka-GE" sz="2800" dirty="0"/>
              <a:t>გადაწყვიტეთ ჭეშმარიტია თუ არა მოცემული წინადადებები.</a:t>
            </a:r>
            <a:endParaRPr lang="en-US" sz="2800" dirty="0"/>
          </a:p>
        </p:txBody>
      </p:sp>
    </p:spTree>
    <p:extLst>
      <p:ext uri="{BB962C8B-B14F-4D97-AF65-F5344CB8AC3E}">
        <p14:creationId xmlns:p14="http://schemas.microsoft.com/office/powerpoint/2010/main" val="318295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646331"/>
          </a:xfrm>
          <a:prstGeom prst="rect">
            <a:avLst/>
          </a:prstGeom>
          <a:noFill/>
        </p:spPr>
        <p:txBody>
          <a:bodyPr wrap="square" rtlCol="0">
            <a:spAutoFit/>
          </a:bodyPr>
          <a:lstStyle/>
          <a:p>
            <a:r>
              <a:rPr lang="en-US" sz="3600" dirty="0">
                <a:solidFill>
                  <a:srgbClr val="FFC000"/>
                </a:solidFill>
              </a:rPr>
              <a:t> </a:t>
            </a:r>
            <a:endParaRPr lang="en-US" sz="2800" dirty="0">
              <a:solidFill>
                <a:srgbClr val="FFC000"/>
              </a:solidFill>
            </a:endParaRPr>
          </a:p>
        </p:txBody>
      </p:sp>
      <p:sp>
        <p:nvSpPr>
          <p:cNvPr id="2" name="Rectangle 1"/>
          <p:cNvSpPr/>
          <p:nvPr/>
        </p:nvSpPr>
        <p:spPr>
          <a:xfrm>
            <a:off x="1565030" y="2321170"/>
            <a:ext cx="7658100" cy="461665"/>
          </a:xfrm>
          <a:prstGeom prst="rect">
            <a:avLst/>
          </a:prstGeom>
        </p:spPr>
        <p:txBody>
          <a:bodyPr wrap="square">
            <a:spAutoFit/>
          </a:bodyPr>
          <a:lstStyle/>
          <a:p>
            <a:endParaRPr lang="en-US" sz="2400" dirty="0">
              <a:solidFill>
                <a:srgbClr val="FFC000"/>
              </a:solidFill>
            </a:endParaRPr>
          </a:p>
        </p:txBody>
      </p:sp>
      <p:sp>
        <p:nvSpPr>
          <p:cNvPr id="9" name="Rectangle 8"/>
          <p:cNvSpPr/>
          <p:nvPr/>
        </p:nvSpPr>
        <p:spPr>
          <a:xfrm>
            <a:off x="6248400" y="1872762"/>
            <a:ext cx="6096000" cy="830997"/>
          </a:xfrm>
          <a:prstGeom prst="rect">
            <a:avLst/>
          </a:prstGeom>
        </p:spPr>
        <p:txBody>
          <a:bodyPr>
            <a:spAutoFit/>
          </a:bodyPr>
          <a:lstStyle/>
          <a:p>
            <a:endParaRPr lang="en-US" sz="2400" dirty="0">
              <a:solidFill>
                <a:srgbClr val="FFC000"/>
              </a:solidFill>
            </a:endParaRPr>
          </a:p>
          <a:p>
            <a:endParaRPr lang="en-US" sz="2400" dirty="0">
              <a:solidFill>
                <a:srgbClr val="FFC000"/>
              </a:solidFill>
            </a:endParaRPr>
          </a:p>
        </p:txBody>
      </p:sp>
      <p:sp>
        <p:nvSpPr>
          <p:cNvPr id="12" name="TextBox 11"/>
          <p:cNvSpPr txBox="1"/>
          <p:nvPr/>
        </p:nvSpPr>
        <p:spPr>
          <a:xfrm>
            <a:off x="1460141" y="2041862"/>
            <a:ext cx="4649714" cy="400110"/>
          </a:xfrm>
          <a:prstGeom prst="rect">
            <a:avLst/>
          </a:prstGeom>
          <a:noFill/>
        </p:spPr>
        <p:txBody>
          <a:bodyPr wrap="square" rtlCol="0">
            <a:spAutoFit/>
          </a:bodyPr>
          <a:lstStyle/>
          <a:p>
            <a:endParaRPr lang="en-US" sz="2000" dirty="0">
              <a:solidFill>
                <a:srgbClr val="FFC000"/>
              </a:solidFill>
            </a:endParaRPr>
          </a:p>
        </p:txBody>
      </p:sp>
      <p:pic>
        <p:nvPicPr>
          <p:cNvPr id="15" name="Google Shape;90;p1">
            <a:extLst>
              <a:ext uri="{FF2B5EF4-FFF2-40B4-BE49-F238E27FC236}">
                <a16:creationId xmlns:a16="http://schemas.microsoft.com/office/drawing/2014/main" xmlns="" id="{4EF008A1-97BF-2E45-A1DB-3BCC4578906A}"/>
              </a:ext>
            </a:extLst>
          </p:cNvPr>
          <p:cNvPicPr preferRelativeResize="0"/>
          <p:nvPr/>
        </p:nvPicPr>
        <p:blipFill rotWithShape="1">
          <a:blip r:embed="rId3" cstate="print">
            <a:alphaModFix/>
          </a:blip>
          <a:srcRect/>
          <a:stretch/>
        </p:blipFill>
        <p:spPr>
          <a:xfrm>
            <a:off x="768882" y="561381"/>
            <a:ext cx="2164081" cy="968991"/>
          </a:xfrm>
          <a:prstGeom prst="rect">
            <a:avLst/>
          </a:prstGeom>
          <a:noFill/>
          <a:ln>
            <a:noFill/>
          </a:ln>
        </p:spPr>
      </p:pic>
      <p:pic>
        <p:nvPicPr>
          <p:cNvPr id="16" name="Picture 15">
            <a:extLst>
              <a:ext uri="{FF2B5EF4-FFF2-40B4-BE49-F238E27FC236}">
                <a16:creationId xmlns:a16="http://schemas.microsoft.com/office/drawing/2014/main" xmlns="" id="{ADE8DED7-3A29-724D-9B80-7773F4B900C0}"/>
              </a:ext>
            </a:extLst>
          </p:cNvPr>
          <p:cNvPicPr>
            <a:picLocks noChangeAspect="1"/>
          </p:cNvPicPr>
          <p:nvPr/>
        </p:nvPicPr>
        <p:blipFill>
          <a:blip r:embed="rId4" cstate="print"/>
          <a:stretch>
            <a:fillRect/>
          </a:stretch>
        </p:blipFill>
        <p:spPr>
          <a:xfrm>
            <a:off x="2932963" y="561380"/>
            <a:ext cx="2376972" cy="968991"/>
          </a:xfrm>
          <a:prstGeom prst="rect">
            <a:avLst/>
          </a:prstGeom>
        </p:spPr>
      </p:pic>
      <p:sp>
        <p:nvSpPr>
          <p:cNvPr id="24" name="Rectangle 23"/>
          <p:cNvSpPr/>
          <p:nvPr/>
        </p:nvSpPr>
        <p:spPr>
          <a:xfrm>
            <a:off x="696036" y="3354353"/>
            <a:ext cx="10840247" cy="12692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a-GE" sz="2800" dirty="0">
                <a:solidFill>
                  <a:schemeClr val="bg1"/>
                </a:solidFill>
              </a:rPr>
              <a:t>4. Silent generation is called silent, because they did not participate in </a:t>
            </a:r>
            <a:endParaRPr lang="en-US" sz="2800" dirty="0" smtClean="0">
              <a:solidFill>
                <a:schemeClr val="bg1"/>
              </a:solidFill>
            </a:endParaRPr>
          </a:p>
          <a:p>
            <a:r>
              <a:rPr lang="ka-GE" sz="2800" dirty="0" smtClean="0">
                <a:solidFill>
                  <a:schemeClr val="bg1"/>
                </a:solidFill>
              </a:rPr>
              <a:t>activism</a:t>
            </a:r>
            <a:r>
              <a:rPr lang="en-US" sz="2400" dirty="0" smtClean="0">
                <a:solidFill>
                  <a:schemeClr val="bg1"/>
                </a:solidFill>
              </a:rPr>
              <a:t>.</a:t>
            </a:r>
            <a:endParaRPr lang="en-US" sz="2400" dirty="0">
              <a:solidFill>
                <a:schemeClr val="bg1"/>
              </a:solidFill>
              <a:effectLst/>
            </a:endParaRPr>
          </a:p>
        </p:txBody>
      </p:sp>
      <p:sp>
        <p:nvSpPr>
          <p:cNvPr id="14" name="Rectangle 13">
            <a:extLst>
              <a:ext uri="{FF2B5EF4-FFF2-40B4-BE49-F238E27FC236}">
                <a16:creationId xmlns:a16="http://schemas.microsoft.com/office/drawing/2014/main" xmlns="" id="{02D7CECE-E6AB-F94E-9587-1912DCF88F89}"/>
              </a:ext>
            </a:extLst>
          </p:cNvPr>
          <p:cNvSpPr/>
          <p:nvPr/>
        </p:nvSpPr>
        <p:spPr>
          <a:xfrm>
            <a:off x="693640" y="5027967"/>
            <a:ext cx="10842643" cy="16309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latinLnBrk="0" hangingPunct="0"/>
            <a:r>
              <a:rPr lang="ka-GE" i="1" dirty="0">
                <a:solidFill>
                  <a:srgbClr val="FFC000"/>
                </a:solidFill>
              </a:rPr>
              <a:t>F</a:t>
            </a:r>
          </a:p>
          <a:p>
            <a:pPr algn="just" fontAlgn="base" latinLnBrk="0" hangingPunct="0"/>
            <a:endParaRPr lang="ka-GE" i="1" dirty="0">
              <a:solidFill>
                <a:srgbClr val="FFC000"/>
              </a:solidFill>
            </a:endParaRPr>
          </a:p>
          <a:p>
            <a:pPr algn="just" fontAlgn="base" latinLnBrk="0" hangingPunct="0"/>
            <a:r>
              <a:rPr lang="en-US" i="1" dirty="0">
                <a:solidFill>
                  <a:srgbClr val="FFC000"/>
                </a:solidFill>
              </a:rPr>
              <a:t>While there were many civil rights leaders like Martin Luther King, Jr., Malcolm X and Robert F. Kennedy or artists like Andy Warhol, Clint Eastwood, Bob </a:t>
            </a:r>
            <a:r>
              <a:rPr lang="en-US" i="1" dirty="0" smtClean="0">
                <a:solidFill>
                  <a:srgbClr val="FFC000"/>
                </a:solidFill>
              </a:rPr>
              <a:t>Dylan, </a:t>
            </a:r>
            <a:r>
              <a:rPr lang="en-US" i="1" dirty="0">
                <a:solidFill>
                  <a:srgbClr val="FFC000"/>
                </a:solidFill>
              </a:rPr>
              <a:t>Ray Charles, Jimi Hendrix, the "</a:t>
            </a:r>
            <a:r>
              <a:rPr lang="en-US" i="1" dirty="0" err="1">
                <a:solidFill>
                  <a:srgbClr val="FFC000"/>
                </a:solidFill>
              </a:rPr>
              <a:t>Silents</a:t>
            </a:r>
            <a:r>
              <a:rPr lang="en-US" i="1" dirty="0">
                <a:solidFill>
                  <a:srgbClr val="FFC000"/>
                </a:solidFill>
              </a:rPr>
              <a:t>" focused on their careers rather than on activism, and people were largely encouraged to conform with social norms.</a:t>
            </a:r>
          </a:p>
        </p:txBody>
      </p:sp>
      <p:sp>
        <p:nvSpPr>
          <p:cNvPr id="13" name="Rectangle 12"/>
          <p:cNvSpPr/>
          <p:nvPr/>
        </p:nvSpPr>
        <p:spPr>
          <a:xfrm>
            <a:off x="696036" y="1869743"/>
            <a:ext cx="10863617" cy="1078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682625" algn="l"/>
              </a:tabLst>
            </a:pPr>
            <a:r>
              <a:rPr lang="ka-GE" sz="2800" dirty="0"/>
              <a:t>Identify </a:t>
            </a:r>
            <a:r>
              <a:rPr lang="en-US" sz="2800" dirty="0" smtClean="0"/>
              <a:t>if the </a:t>
            </a:r>
            <a:r>
              <a:rPr lang="ka-GE" sz="2800" dirty="0" smtClean="0"/>
              <a:t>sentences </a:t>
            </a:r>
            <a:r>
              <a:rPr lang="ka-GE" sz="2800" dirty="0"/>
              <a:t>are true or false.</a:t>
            </a:r>
          </a:p>
          <a:p>
            <a:pPr>
              <a:tabLst>
                <a:tab pos="682625" algn="l"/>
              </a:tabLst>
            </a:pPr>
            <a:r>
              <a:rPr lang="ka-GE" sz="2800" dirty="0"/>
              <a:t>გადაწყვიტეთ ჭეშმარიტია თუ არა მოცემული წინადადებები.</a:t>
            </a:r>
            <a:endParaRPr lang="en-US" sz="2800" dirty="0"/>
          </a:p>
        </p:txBody>
      </p:sp>
      <p:sp>
        <p:nvSpPr>
          <p:cNvPr id="17" name="Rectangle 16">
            <a:extLst>
              <a:ext uri="{FF2B5EF4-FFF2-40B4-BE49-F238E27FC236}">
                <a16:creationId xmlns:a16="http://schemas.microsoft.com/office/drawing/2014/main" xmlns="" id="{06A1D097-7A80-1940-9803-1FB672E859EE}"/>
              </a:ext>
            </a:extLst>
          </p:cNvPr>
          <p:cNvSpPr/>
          <p:nvPr/>
        </p:nvSpPr>
        <p:spPr>
          <a:xfrm>
            <a:off x="7137334" y="561272"/>
            <a:ext cx="4398949"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Reading Activity</a:t>
            </a:r>
          </a:p>
          <a:p>
            <a:pPr algn="ctr"/>
            <a:r>
              <a:rPr lang="ka-GE" sz="2800" dirty="0"/>
              <a:t>კითხვის დავალება</a:t>
            </a:r>
            <a:endParaRPr lang="en-US" sz="2800" dirty="0"/>
          </a:p>
        </p:txBody>
      </p:sp>
    </p:spTree>
    <p:extLst>
      <p:ext uri="{BB962C8B-B14F-4D97-AF65-F5344CB8AC3E}">
        <p14:creationId xmlns:p14="http://schemas.microsoft.com/office/powerpoint/2010/main" val="367514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a16="http://schemas.microsoft.com/office/drawing/2014/main" xmlns=""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a16="http://schemas.microsoft.com/office/drawing/2014/main" xmlns=""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a16="http://schemas.microsoft.com/office/drawing/2014/main" xmlns="" id="{06A1D097-7A80-1940-9803-1FB672E859EE}"/>
              </a:ext>
            </a:extLst>
          </p:cNvPr>
          <p:cNvSpPr/>
          <p:nvPr/>
        </p:nvSpPr>
        <p:spPr>
          <a:xfrm>
            <a:off x="7874612" y="319076"/>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4" name="Rectangle 3"/>
          <p:cNvSpPr/>
          <p:nvPr/>
        </p:nvSpPr>
        <p:spPr>
          <a:xfrm>
            <a:off x="297721" y="2826460"/>
            <a:ext cx="11423118" cy="274912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latinLnBrk="0" hangingPunct="0"/>
            <a:r>
              <a:rPr lang="en-US" sz="3200" dirty="0">
                <a:solidFill>
                  <a:schemeClr val="bg1"/>
                </a:solidFill>
              </a:rPr>
              <a:t>W</a:t>
            </a:r>
            <a:r>
              <a:rPr lang="ka-GE" sz="3200" dirty="0">
                <a:solidFill>
                  <a:schemeClr val="bg1"/>
                </a:solidFill>
              </a:rPr>
              <a:t>e use </a:t>
            </a:r>
            <a:r>
              <a:rPr lang="ka-GE" sz="3200" b="1" i="1" dirty="0">
                <a:solidFill>
                  <a:schemeClr val="bg1"/>
                </a:solidFill>
              </a:rPr>
              <a:t>to infinitive </a:t>
            </a:r>
            <a:r>
              <a:rPr lang="ka-GE" sz="3200" b="1" i="1" dirty="0" smtClean="0">
                <a:solidFill>
                  <a:schemeClr val="bg1"/>
                </a:solidFill>
              </a:rPr>
              <a:t> </a:t>
            </a:r>
            <a:r>
              <a:rPr lang="ka-GE" sz="3200" dirty="0" smtClean="0">
                <a:solidFill>
                  <a:schemeClr val="bg1"/>
                </a:solidFill>
              </a:rPr>
              <a:t>to </a:t>
            </a:r>
            <a:r>
              <a:rPr lang="ka-GE" sz="3200" dirty="0">
                <a:solidFill>
                  <a:schemeClr val="bg1"/>
                </a:solidFill>
              </a:rPr>
              <a:t>express purpose.  </a:t>
            </a:r>
          </a:p>
        </p:txBody>
      </p:sp>
      <p:sp>
        <p:nvSpPr>
          <p:cNvPr id="5" name="Rectangle 4"/>
          <p:cNvSpPr/>
          <p:nvPr/>
        </p:nvSpPr>
        <p:spPr>
          <a:xfrm>
            <a:off x="297721" y="5744480"/>
            <a:ext cx="11423118" cy="907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ka-GE" sz="2000" i="1" dirty="0">
                <a:solidFill>
                  <a:schemeClr val="accent4"/>
                </a:solidFill>
              </a:rPr>
              <a:t>She went to the shop to get some milk. </a:t>
            </a:r>
            <a:endParaRPr lang="en-US" sz="2000" i="1" dirty="0">
              <a:solidFill>
                <a:schemeClr val="accent4"/>
              </a:solidFill>
            </a:endParaRPr>
          </a:p>
        </p:txBody>
      </p:sp>
      <p:sp>
        <p:nvSpPr>
          <p:cNvPr id="13" name="Rectangle 12"/>
          <p:cNvSpPr/>
          <p:nvPr/>
        </p:nvSpPr>
        <p:spPr>
          <a:xfrm>
            <a:off x="297721" y="1487614"/>
            <a:ext cx="11347741" cy="1192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t>to </a:t>
            </a:r>
            <a:r>
              <a:rPr lang="ka-GE" sz="2800" dirty="0" smtClean="0"/>
              <a:t>infinitive / </a:t>
            </a:r>
            <a:r>
              <a:rPr lang="ka-GE" sz="2800" dirty="0"/>
              <a:t>bare infinitive / </a:t>
            </a:r>
            <a:r>
              <a:rPr lang="ka-GE" sz="2800" dirty="0" smtClean="0"/>
              <a:t>gerund</a:t>
            </a:r>
            <a:endParaRPr lang="ka-GE" sz="2800" dirty="0"/>
          </a:p>
        </p:txBody>
      </p:sp>
    </p:spTree>
    <p:extLst>
      <p:ext uri="{BB962C8B-B14F-4D97-AF65-F5344CB8AC3E}">
        <p14:creationId xmlns:p14="http://schemas.microsoft.com/office/powerpoint/2010/main" val="108881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a16="http://schemas.microsoft.com/office/drawing/2014/main" xmlns=""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a16="http://schemas.microsoft.com/office/drawing/2014/main" xmlns=""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a16="http://schemas.microsoft.com/office/drawing/2014/main" xmlns="" id="{06A1D097-7A80-1940-9803-1FB672E859EE}"/>
              </a:ext>
            </a:extLst>
          </p:cNvPr>
          <p:cNvSpPr/>
          <p:nvPr/>
        </p:nvSpPr>
        <p:spPr>
          <a:xfrm>
            <a:off x="7874612" y="319076"/>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4" name="Rectangle 3"/>
          <p:cNvSpPr/>
          <p:nvPr/>
        </p:nvSpPr>
        <p:spPr>
          <a:xfrm>
            <a:off x="297721" y="2905945"/>
            <a:ext cx="11423118" cy="274912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latinLnBrk="0" hangingPunct="0"/>
            <a:r>
              <a:rPr lang="en-US" sz="3200" dirty="0">
                <a:solidFill>
                  <a:schemeClr val="bg1"/>
                </a:solidFill>
              </a:rPr>
              <a:t>W</a:t>
            </a:r>
            <a:r>
              <a:rPr lang="ka-GE" sz="3200" dirty="0">
                <a:solidFill>
                  <a:schemeClr val="bg1"/>
                </a:solidFill>
              </a:rPr>
              <a:t>e use </a:t>
            </a:r>
            <a:r>
              <a:rPr lang="ka-GE" sz="3200" b="1" i="1" dirty="0">
                <a:solidFill>
                  <a:schemeClr val="bg1"/>
                </a:solidFill>
              </a:rPr>
              <a:t>to infinitive </a:t>
            </a:r>
            <a:r>
              <a:rPr lang="ka-GE" sz="3200" dirty="0" smtClean="0">
                <a:solidFill>
                  <a:schemeClr val="bg1"/>
                </a:solidFill>
              </a:rPr>
              <a:t>aft</a:t>
            </a:r>
            <a:r>
              <a:rPr lang="en-US" sz="3200" dirty="0" err="1" smtClean="0">
                <a:solidFill>
                  <a:schemeClr val="bg1"/>
                </a:solidFill>
              </a:rPr>
              <a:t>er</a:t>
            </a:r>
            <a:r>
              <a:rPr lang="ka-GE" sz="3200" dirty="0" smtClean="0">
                <a:solidFill>
                  <a:schemeClr val="bg1"/>
                </a:solidFill>
              </a:rPr>
              <a:t> </a:t>
            </a:r>
            <a:r>
              <a:rPr lang="ka-GE" sz="3200" dirty="0">
                <a:solidFill>
                  <a:schemeClr val="bg1"/>
                </a:solidFill>
              </a:rPr>
              <a:t>certain verbs (advise, agree, appear, decide, expect, hope, manage, offer, promise, refuse, seem, want, afford, pretend etc.).  </a:t>
            </a:r>
          </a:p>
        </p:txBody>
      </p:sp>
      <p:sp>
        <p:nvSpPr>
          <p:cNvPr id="5" name="Rectangle 4"/>
          <p:cNvSpPr/>
          <p:nvPr/>
        </p:nvSpPr>
        <p:spPr>
          <a:xfrm>
            <a:off x="297721" y="5744480"/>
            <a:ext cx="11423118" cy="907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ka-GE" sz="2000" i="1" dirty="0">
                <a:solidFill>
                  <a:schemeClr val="accent4"/>
                </a:solidFill>
              </a:rPr>
              <a:t>Ann advised me to apply for the university. </a:t>
            </a:r>
            <a:endParaRPr lang="en-US" sz="2000" i="1" dirty="0">
              <a:solidFill>
                <a:schemeClr val="accent4"/>
              </a:solidFill>
            </a:endParaRPr>
          </a:p>
        </p:txBody>
      </p:sp>
      <p:sp>
        <p:nvSpPr>
          <p:cNvPr id="13" name="Rectangle 12"/>
          <p:cNvSpPr/>
          <p:nvPr/>
        </p:nvSpPr>
        <p:spPr>
          <a:xfrm>
            <a:off x="297721" y="1487614"/>
            <a:ext cx="11347741" cy="1192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t>to </a:t>
            </a:r>
            <a:r>
              <a:rPr lang="ka-GE" sz="2800" dirty="0" smtClean="0"/>
              <a:t>infinitive / </a:t>
            </a:r>
            <a:r>
              <a:rPr lang="ka-GE" sz="2800" dirty="0"/>
              <a:t>bare infinitive / </a:t>
            </a:r>
            <a:r>
              <a:rPr lang="ka-GE" sz="2800" dirty="0" smtClean="0"/>
              <a:t>gerund</a:t>
            </a:r>
            <a:endParaRPr lang="ka-GE" sz="2800" dirty="0"/>
          </a:p>
        </p:txBody>
      </p:sp>
    </p:spTree>
    <p:extLst>
      <p:ext uri="{BB962C8B-B14F-4D97-AF65-F5344CB8AC3E}">
        <p14:creationId xmlns:p14="http://schemas.microsoft.com/office/powerpoint/2010/main" val="373800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a16="http://schemas.microsoft.com/office/drawing/2014/main" xmlns=""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a16="http://schemas.microsoft.com/office/drawing/2014/main" xmlns=""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a16="http://schemas.microsoft.com/office/drawing/2014/main" xmlns="" id="{06A1D097-7A80-1940-9803-1FB672E859EE}"/>
              </a:ext>
            </a:extLst>
          </p:cNvPr>
          <p:cNvSpPr/>
          <p:nvPr/>
        </p:nvSpPr>
        <p:spPr>
          <a:xfrm>
            <a:off x="7874612" y="319076"/>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4" name="Rectangle 3"/>
          <p:cNvSpPr/>
          <p:nvPr/>
        </p:nvSpPr>
        <p:spPr>
          <a:xfrm>
            <a:off x="297721" y="2844390"/>
            <a:ext cx="11347741" cy="274912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latinLnBrk="0" hangingPunct="0"/>
            <a:r>
              <a:rPr lang="en-US" sz="3200" dirty="0">
                <a:solidFill>
                  <a:schemeClr val="bg1"/>
                </a:solidFill>
              </a:rPr>
              <a:t>W</a:t>
            </a:r>
            <a:r>
              <a:rPr lang="ka-GE" sz="3200" dirty="0">
                <a:solidFill>
                  <a:schemeClr val="bg1"/>
                </a:solidFill>
              </a:rPr>
              <a:t>e use </a:t>
            </a:r>
            <a:r>
              <a:rPr lang="ka-GE" sz="3200" b="1" i="1" dirty="0">
                <a:solidFill>
                  <a:schemeClr val="bg1"/>
                </a:solidFill>
              </a:rPr>
              <a:t>to infinitive </a:t>
            </a:r>
            <a:r>
              <a:rPr lang="ka-GE" sz="3200" dirty="0">
                <a:solidFill>
                  <a:schemeClr val="bg1"/>
                </a:solidFill>
              </a:rPr>
              <a:t>after adjectives such as nice, sorry, glad, happy, willing, afraid, </a:t>
            </a:r>
            <a:r>
              <a:rPr lang="ka-GE" sz="3200" dirty="0" smtClean="0">
                <a:solidFill>
                  <a:schemeClr val="bg1"/>
                </a:solidFill>
              </a:rPr>
              <a:t>ashamed</a:t>
            </a:r>
            <a:r>
              <a:rPr lang="en-US" sz="3200" dirty="0" smtClean="0">
                <a:solidFill>
                  <a:schemeClr val="bg1"/>
                </a:solidFill>
              </a:rPr>
              <a:t>,</a:t>
            </a:r>
            <a:r>
              <a:rPr lang="ka-GE" sz="3200" dirty="0" smtClean="0">
                <a:solidFill>
                  <a:schemeClr val="bg1"/>
                </a:solidFill>
              </a:rPr>
              <a:t> etc</a:t>
            </a:r>
            <a:r>
              <a:rPr lang="en-US" sz="3200" dirty="0">
                <a:solidFill>
                  <a:schemeClr val="bg1"/>
                </a:solidFill>
              </a:rPr>
              <a:t>.</a:t>
            </a:r>
            <a:endParaRPr lang="ka-GE" sz="3200" dirty="0">
              <a:solidFill>
                <a:schemeClr val="bg1"/>
              </a:solidFill>
            </a:endParaRPr>
          </a:p>
        </p:txBody>
      </p:sp>
      <p:sp>
        <p:nvSpPr>
          <p:cNvPr id="5" name="Rectangle 4"/>
          <p:cNvSpPr/>
          <p:nvPr/>
        </p:nvSpPr>
        <p:spPr>
          <a:xfrm>
            <a:off x="297721" y="5744480"/>
            <a:ext cx="11347741" cy="907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i="1" dirty="0">
                <a:solidFill>
                  <a:schemeClr val="accent4"/>
                </a:solidFill>
              </a:rPr>
              <a:t>H</a:t>
            </a:r>
            <a:r>
              <a:rPr lang="ka-GE" sz="2000" i="1" dirty="0">
                <a:solidFill>
                  <a:schemeClr val="accent4"/>
                </a:solidFill>
              </a:rPr>
              <a:t>e is sorry to tell you the bad news. </a:t>
            </a:r>
            <a:endParaRPr lang="en-US" sz="2000" i="1" dirty="0">
              <a:solidFill>
                <a:schemeClr val="accent4"/>
              </a:solidFill>
            </a:endParaRPr>
          </a:p>
        </p:txBody>
      </p:sp>
      <p:sp>
        <p:nvSpPr>
          <p:cNvPr id="13" name="Rectangle 12"/>
          <p:cNvSpPr/>
          <p:nvPr/>
        </p:nvSpPr>
        <p:spPr>
          <a:xfrm>
            <a:off x="297721" y="1487614"/>
            <a:ext cx="11347741" cy="1192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t>to infinitive/ bare infinitive / </a:t>
            </a:r>
            <a:r>
              <a:rPr lang="ka-GE" sz="2800" dirty="0" smtClean="0"/>
              <a:t>gerund</a:t>
            </a:r>
            <a:endParaRPr lang="ka-GE" sz="2800" dirty="0"/>
          </a:p>
        </p:txBody>
      </p:sp>
    </p:spTree>
    <p:extLst>
      <p:ext uri="{BB962C8B-B14F-4D97-AF65-F5344CB8AC3E}">
        <p14:creationId xmlns:p14="http://schemas.microsoft.com/office/powerpoint/2010/main" val="331301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hape"/>
          <p:cNvSpPr/>
          <p:nvPr/>
        </p:nvSpPr>
        <p:spPr>
          <a:xfrm>
            <a:off x="428624" y="3240405"/>
            <a:ext cx="6019067" cy="1976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44450" latinLnBrk="0" hangingPunct="0">
              <a:lnSpc>
                <a:spcPct val="115000"/>
              </a:lnSpc>
            </a:pPr>
            <a:r>
              <a:rPr lang="ka-GE" altLang="en-US" sz="3200" dirty="0">
                <a:solidFill>
                  <a:schemeClr val="bg1"/>
                </a:solidFill>
                <a:ea typeface="Times New Roman"/>
                <a:cs typeface="Calibri" panose="020F0502020204030204" pitchFamily="34" charset="0"/>
                <a:sym typeface="Times New Roman"/>
              </a:rPr>
              <a:t>Is it good to bring older and </a:t>
            </a:r>
            <a:r>
              <a:rPr lang="ka-GE" altLang="en-US" sz="3200" dirty="0" smtClean="0">
                <a:solidFill>
                  <a:schemeClr val="bg1"/>
                </a:solidFill>
                <a:ea typeface="Times New Roman"/>
                <a:cs typeface="Calibri" panose="020F0502020204030204" pitchFamily="34" charset="0"/>
                <a:sym typeface="Times New Roman"/>
              </a:rPr>
              <a:t>yo</a:t>
            </a:r>
            <a:r>
              <a:rPr lang="en-US" altLang="en-US" sz="3200" dirty="0" smtClean="0">
                <a:solidFill>
                  <a:schemeClr val="bg1"/>
                </a:solidFill>
                <a:ea typeface="Times New Roman"/>
                <a:cs typeface="Calibri" panose="020F0502020204030204" pitchFamily="34" charset="0"/>
                <a:sym typeface="Times New Roman"/>
              </a:rPr>
              <a:t>u</a:t>
            </a:r>
            <a:r>
              <a:rPr lang="ka-GE" altLang="en-US" sz="3200" dirty="0" smtClean="0">
                <a:solidFill>
                  <a:schemeClr val="bg1"/>
                </a:solidFill>
                <a:ea typeface="Times New Roman"/>
                <a:cs typeface="Calibri" panose="020F0502020204030204" pitchFamily="34" charset="0"/>
                <a:sym typeface="Times New Roman"/>
              </a:rPr>
              <a:t>nger </a:t>
            </a:r>
            <a:r>
              <a:rPr lang="ka-GE" altLang="en-US" sz="3200" dirty="0">
                <a:solidFill>
                  <a:schemeClr val="bg1"/>
                </a:solidFill>
                <a:ea typeface="Times New Roman"/>
                <a:cs typeface="Calibri" panose="020F0502020204030204" pitchFamily="34" charset="0"/>
                <a:sym typeface="Times New Roman"/>
              </a:rPr>
              <a:t>generations together more?</a:t>
            </a:r>
            <a:endParaRPr lang="en-US" altLang="en-US" sz="3200" dirty="0">
              <a:solidFill>
                <a:schemeClr val="bg1"/>
              </a:solidFill>
              <a:ea typeface="Times New Roman"/>
              <a:cs typeface="Calibri" panose="020F0502020204030204" pitchFamily="34" charset="0"/>
              <a:sym typeface="Times New Roman"/>
            </a:endParaRPr>
          </a:p>
        </p:txBody>
      </p:sp>
      <p:pic>
        <p:nvPicPr>
          <p:cNvPr id="4099" name="Picture"/>
          <p:cNvPicPr/>
          <p:nvPr/>
        </p:nvPicPr>
        <p:blipFill>
          <a:blip r:embed="rId2"/>
          <a:stretch>
            <a:fillRect/>
          </a:stretch>
        </p:blipFill>
        <p:spPr>
          <a:xfrm>
            <a:off x="979170" y="725170"/>
            <a:ext cx="2164715" cy="969645"/>
          </a:xfrm>
          <a:prstGeom prst="rect">
            <a:avLst/>
          </a:prstGeom>
          <a:noFill/>
          <a:ln>
            <a:noFill/>
          </a:ln>
        </p:spPr>
      </p:pic>
      <p:pic>
        <p:nvPicPr>
          <p:cNvPr id="4100" name="Picture"/>
          <p:cNvPicPr/>
          <p:nvPr/>
        </p:nvPicPr>
        <p:blipFill>
          <a:blip r:embed="rId3"/>
          <a:stretch>
            <a:fillRect/>
          </a:stretch>
        </p:blipFill>
        <p:spPr>
          <a:xfrm>
            <a:off x="3143250" y="725170"/>
            <a:ext cx="2377440" cy="969645"/>
          </a:xfrm>
          <a:prstGeom prst="rect">
            <a:avLst/>
          </a:prstGeom>
          <a:noFill/>
          <a:ln>
            <a:noFill/>
          </a:ln>
        </p:spPr>
      </p:pic>
      <p:sp>
        <p:nvSpPr>
          <p:cNvPr id="4101" name="Shape"/>
          <p:cNvSpPr/>
          <p:nvPr/>
        </p:nvSpPr>
        <p:spPr>
          <a:xfrm>
            <a:off x="7911465" y="2274570"/>
            <a:ext cx="3072130" cy="1784350"/>
          </a:xfrm>
          <a:prstGeom prst="rect">
            <a:avLst/>
          </a:prstGeom>
          <a:noFill/>
          <a:ln>
            <a:noFill/>
          </a:ln>
        </p:spPr>
        <p:txBody>
          <a:bodyPr anchor="t">
            <a:spAutoFit/>
          </a:bodyPr>
          <a:lstStyle/>
          <a:p>
            <a:endParaRPr lang="en-US" dirty="0"/>
          </a:p>
        </p:txBody>
      </p:sp>
      <p:sp>
        <p:nvSpPr>
          <p:cNvPr id="4102" name="Shape"/>
          <p:cNvSpPr/>
          <p:nvPr/>
        </p:nvSpPr>
        <p:spPr>
          <a:xfrm>
            <a:off x="7254240" y="459740"/>
            <a:ext cx="4131310" cy="1235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4103" name="Shape"/>
          <p:cNvSpPr/>
          <p:nvPr/>
        </p:nvSpPr>
        <p:spPr>
          <a:xfrm>
            <a:off x="7254240" y="725170"/>
            <a:ext cx="4131310" cy="763905"/>
          </a:xfrm>
          <a:prstGeom prst="rect">
            <a:avLst/>
          </a:prstGeom>
          <a:noFill/>
          <a:ln>
            <a:noFill/>
          </a:ln>
        </p:spPr>
        <p:txBody>
          <a:bodyPr vert="horz" lIns="91440" tIns="45720" rIns="91440" bIns="45720" anchor="ctr">
            <a:noAutofit/>
          </a:bodyPr>
          <a:lstStyle>
            <a:lvl1pPr algn="l" defTabSz="914400" rtl="0" eaLnBrk="1" latinLnBrk="1" hangingPunct="1">
              <a:lnSpc>
                <a:spcPct val="90000"/>
              </a:lnSpc>
              <a:spcBef>
                <a:spcPct val="0"/>
              </a:spcBef>
              <a:buNone/>
              <a:defRPr lang="en-US" sz="4400" kern="1200" smtClean="0">
                <a:solidFill>
                  <a:schemeClr val="tx1"/>
                </a:solidFill>
                <a:latin typeface="+mj-lt"/>
                <a:ea typeface="+mj-ea"/>
                <a:cs typeface="+mj-cs"/>
              </a:defRPr>
            </a:lvl1pPr>
          </a:lstStyle>
          <a:p>
            <a:pPr algn="ctr">
              <a:spcBef>
                <a:spcPct val="0"/>
              </a:spcBef>
              <a:buNone/>
            </a:pPr>
            <a:r>
              <a:rPr lang="en-US" sz="3600" dirty="0">
                <a:solidFill>
                  <a:schemeClr val="bg1"/>
                </a:solidFill>
                <a:latin typeface="Calibri Regular"/>
              </a:rPr>
              <a:t>Introduction</a:t>
            </a:r>
            <a:br>
              <a:rPr lang="en-US" sz="3600" dirty="0">
                <a:solidFill>
                  <a:schemeClr val="bg1"/>
                </a:solidFill>
                <a:latin typeface="Calibri Regular"/>
              </a:rPr>
            </a:br>
            <a:r>
              <a:rPr lang="ka-GE" altLang="en-US" sz="3600" dirty="0">
                <a:solidFill>
                  <a:schemeClr val="bg1"/>
                </a:solidFill>
                <a:latin typeface="Calibri Regular"/>
              </a:rPr>
              <a:t>შესავალი</a:t>
            </a:r>
          </a:p>
        </p:txBody>
      </p:sp>
      <p:pic>
        <p:nvPicPr>
          <p:cNvPr id="2" name="Picture 1">
            <a:extLst>
              <a:ext uri="{FF2B5EF4-FFF2-40B4-BE49-F238E27FC236}">
                <a16:creationId xmlns:a16="http://schemas.microsoft.com/office/drawing/2014/main" xmlns="" id="{71153032-DBE8-6A42-909D-FDB1771401E9}"/>
              </a:ext>
            </a:extLst>
          </p:cNvPr>
          <p:cNvPicPr>
            <a:picLocks noChangeAspect="1"/>
          </p:cNvPicPr>
          <p:nvPr/>
        </p:nvPicPr>
        <p:blipFill>
          <a:blip r:embed="rId4"/>
          <a:stretch>
            <a:fillRect/>
          </a:stretch>
        </p:blipFill>
        <p:spPr>
          <a:xfrm>
            <a:off x="7447280" y="3117337"/>
            <a:ext cx="4000500" cy="22225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a16="http://schemas.microsoft.com/office/drawing/2014/main" xmlns=""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a16="http://schemas.microsoft.com/office/drawing/2014/main" xmlns=""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a16="http://schemas.microsoft.com/office/drawing/2014/main" xmlns="" id="{06A1D097-7A80-1940-9803-1FB672E859EE}"/>
              </a:ext>
            </a:extLst>
          </p:cNvPr>
          <p:cNvSpPr/>
          <p:nvPr/>
        </p:nvSpPr>
        <p:spPr>
          <a:xfrm>
            <a:off x="7874612" y="319076"/>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4" name="Rectangle 3"/>
          <p:cNvSpPr/>
          <p:nvPr/>
        </p:nvSpPr>
        <p:spPr>
          <a:xfrm>
            <a:off x="297721" y="2905945"/>
            <a:ext cx="11423118" cy="274912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latinLnBrk="0" hangingPunct="0"/>
            <a:r>
              <a:rPr lang="en-US" sz="3200" dirty="0">
                <a:solidFill>
                  <a:schemeClr val="bg1"/>
                </a:solidFill>
              </a:rPr>
              <a:t>W</a:t>
            </a:r>
            <a:r>
              <a:rPr lang="ka-GE" sz="3200" dirty="0">
                <a:solidFill>
                  <a:schemeClr val="bg1"/>
                </a:solidFill>
              </a:rPr>
              <a:t>e use </a:t>
            </a:r>
            <a:r>
              <a:rPr lang="ka-GE" sz="3200" b="1" i="1" dirty="0">
                <a:solidFill>
                  <a:schemeClr val="bg1"/>
                </a:solidFill>
              </a:rPr>
              <a:t>to infinitive </a:t>
            </a:r>
            <a:r>
              <a:rPr lang="ka-GE" sz="3200" dirty="0">
                <a:solidFill>
                  <a:schemeClr val="bg1"/>
                </a:solidFill>
              </a:rPr>
              <a:t>after </a:t>
            </a:r>
            <a:r>
              <a:rPr lang="ka-GE" sz="3200" b="1" i="1" dirty="0">
                <a:solidFill>
                  <a:schemeClr val="bg1"/>
                </a:solidFill>
              </a:rPr>
              <a:t>too</a:t>
            </a:r>
            <a:r>
              <a:rPr lang="ka-GE" sz="3200" dirty="0">
                <a:solidFill>
                  <a:schemeClr val="bg1"/>
                </a:solidFill>
              </a:rPr>
              <a:t> and </a:t>
            </a:r>
            <a:r>
              <a:rPr lang="ka-GE" sz="3200" b="1" i="1" dirty="0">
                <a:solidFill>
                  <a:schemeClr val="bg1"/>
                </a:solidFill>
              </a:rPr>
              <a:t>enough</a:t>
            </a:r>
            <a:r>
              <a:rPr lang="ka-GE" sz="3200" dirty="0">
                <a:solidFill>
                  <a:schemeClr val="bg1"/>
                </a:solidFill>
              </a:rPr>
              <a:t>. </a:t>
            </a:r>
          </a:p>
        </p:txBody>
      </p:sp>
      <p:sp>
        <p:nvSpPr>
          <p:cNvPr id="5" name="Rectangle 4"/>
          <p:cNvSpPr/>
          <p:nvPr/>
        </p:nvSpPr>
        <p:spPr>
          <a:xfrm>
            <a:off x="297721" y="5744480"/>
            <a:ext cx="11423118" cy="907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ka-GE" sz="2000" i="1" dirty="0">
                <a:solidFill>
                  <a:schemeClr val="accent4"/>
                </a:solidFill>
              </a:rPr>
              <a:t>She is too nervous to present. </a:t>
            </a:r>
            <a:endParaRPr lang="en-US" sz="2000" i="1" dirty="0">
              <a:solidFill>
                <a:schemeClr val="accent4"/>
              </a:solidFill>
            </a:endParaRPr>
          </a:p>
        </p:txBody>
      </p:sp>
      <p:sp>
        <p:nvSpPr>
          <p:cNvPr id="13" name="Rectangle 12"/>
          <p:cNvSpPr/>
          <p:nvPr/>
        </p:nvSpPr>
        <p:spPr>
          <a:xfrm>
            <a:off x="297721" y="1487614"/>
            <a:ext cx="11347741" cy="1192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t>to infinitive/ bare infinitive / </a:t>
            </a:r>
            <a:r>
              <a:rPr lang="ka-GE" sz="2800" dirty="0" smtClean="0"/>
              <a:t>gerund</a:t>
            </a:r>
            <a:endParaRPr lang="ka-GE" sz="2800" dirty="0"/>
          </a:p>
        </p:txBody>
      </p:sp>
    </p:spTree>
    <p:extLst>
      <p:ext uri="{BB962C8B-B14F-4D97-AF65-F5344CB8AC3E}">
        <p14:creationId xmlns:p14="http://schemas.microsoft.com/office/powerpoint/2010/main" val="120583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a16="http://schemas.microsoft.com/office/drawing/2014/main" xmlns=""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a16="http://schemas.microsoft.com/office/drawing/2014/main" xmlns=""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a16="http://schemas.microsoft.com/office/drawing/2014/main" xmlns="" id="{06A1D097-7A80-1940-9803-1FB672E859EE}"/>
              </a:ext>
            </a:extLst>
          </p:cNvPr>
          <p:cNvSpPr/>
          <p:nvPr/>
        </p:nvSpPr>
        <p:spPr>
          <a:xfrm>
            <a:off x="7874612" y="319076"/>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4" name="Rectangle 3"/>
          <p:cNvSpPr/>
          <p:nvPr/>
        </p:nvSpPr>
        <p:spPr>
          <a:xfrm>
            <a:off x="297719" y="2852245"/>
            <a:ext cx="11347741" cy="274912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latinLnBrk="0" hangingPunct="0"/>
            <a:r>
              <a:rPr lang="en-US" sz="3200" dirty="0">
                <a:solidFill>
                  <a:schemeClr val="bg1"/>
                </a:solidFill>
              </a:rPr>
              <a:t>W</a:t>
            </a:r>
            <a:r>
              <a:rPr lang="ka-GE" sz="3200" dirty="0">
                <a:solidFill>
                  <a:schemeClr val="bg1"/>
                </a:solidFill>
              </a:rPr>
              <a:t>e use </a:t>
            </a:r>
            <a:r>
              <a:rPr lang="ka-GE" sz="3200" b="1" i="1" dirty="0">
                <a:solidFill>
                  <a:schemeClr val="bg1"/>
                </a:solidFill>
              </a:rPr>
              <a:t>to infinitive </a:t>
            </a:r>
            <a:r>
              <a:rPr lang="ka-GE" sz="3200" dirty="0">
                <a:solidFill>
                  <a:schemeClr val="bg1"/>
                </a:solidFill>
              </a:rPr>
              <a:t>after </a:t>
            </a:r>
            <a:r>
              <a:rPr lang="ka-GE" sz="3200" b="1" i="1" dirty="0">
                <a:solidFill>
                  <a:schemeClr val="bg1"/>
                </a:solidFill>
              </a:rPr>
              <a:t>would like/ would love/ would prefer</a:t>
            </a:r>
            <a:r>
              <a:rPr lang="ka-GE" sz="3200" dirty="0">
                <a:solidFill>
                  <a:schemeClr val="bg1"/>
                </a:solidFill>
              </a:rPr>
              <a:t>. </a:t>
            </a:r>
          </a:p>
        </p:txBody>
      </p:sp>
      <p:sp>
        <p:nvSpPr>
          <p:cNvPr id="5" name="Rectangle 4"/>
          <p:cNvSpPr/>
          <p:nvPr/>
        </p:nvSpPr>
        <p:spPr>
          <a:xfrm>
            <a:off x="297719" y="5744480"/>
            <a:ext cx="11347743" cy="907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ka-GE" sz="2000" i="1" dirty="0">
                <a:solidFill>
                  <a:schemeClr val="accent4"/>
                </a:solidFill>
              </a:rPr>
              <a:t>I would love to go to the cinema. </a:t>
            </a:r>
            <a:endParaRPr lang="en-US" sz="2000" i="1" dirty="0">
              <a:solidFill>
                <a:schemeClr val="accent4"/>
              </a:solidFill>
            </a:endParaRPr>
          </a:p>
        </p:txBody>
      </p:sp>
      <p:sp>
        <p:nvSpPr>
          <p:cNvPr id="13" name="Rectangle 12"/>
          <p:cNvSpPr/>
          <p:nvPr/>
        </p:nvSpPr>
        <p:spPr>
          <a:xfrm>
            <a:off x="297721" y="1487614"/>
            <a:ext cx="11347741" cy="1192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t>to infinitive/ bare infinitive / </a:t>
            </a:r>
            <a:r>
              <a:rPr lang="ka-GE" sz="2800" dirty="0" smtClean="0"/>
              <a:t>gerund</a:t>
            </a:r>
            <a:endParaRPr lang="ka-GE" sz="2800" dirty="0"/>
          </a:p>
        </p:txBody>
      </p:sp>
    </p:spTree>
    <p:extLst>
      <p:ext uri="{BB962C8B-B14F-4D97-AF65-F5344CB8AC3E}">
        <p14:creationId xmlns:p14="http://schemas.microsoft.com/office/powerpoint/2010/main" val="158930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a16="http://schemas.microsoft.com/office/drawing/2014/main" xmlns=""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a16="http://schemas.microsoft.com/office/drawing/2014/main" xmlns=""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a16="http://schemas.microsoft.com/office/drawing/2014/main" xmlns="" id="{06A1D097-7A80-1940-9803-1FB672E859EE}"/>
              </a:ext>
            </a:extLst>
          </p:cNvPr>
          <p:cNvSpPr/>
          <p:nvPr/>
        </p:nvSpPr>
        <p:spPr>
          <a:xfrm>
            <a:off x="7874612" y="319076"/>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4" name="Rectangle 3"/>
          <p:cNvSpPr/>
          <p:nvPr/>
        </p:nvSpPr>
        <p:spPr>
          <a:xfrm>
            <a:off x="297721" y="2844390"/>
            <a:ext cx="11347741" cy="274912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latinLnBrk="0" hangingPunct="0"/>
            <a:r>
              <a:rPr lang="en-US" sz="3200" dirty="0">
                <a:solidFill>
                  <a:schemeClr val="bg1"/>
                </a:solidFill>
              </a:rPr>
              <a:t>W</a:t>
            </a:r>
            <a:r>
              <a:rPr lang="ka-GE" sz="3200" dirty="0">
                <a:solidFill>
                  <a:schemeClr val="bg1"/>
                </a:solidFill>
              </a:rPr>
              <a:t>e use </a:t>
            </a:r>
            <a:r>
              <a:rPr lang="ka-GE" sz="3200" b="1" i="1" dirty="0">
                <a:solidFill>
                  <a:schemeClr val="bg1"/>
                </a:solidFill>
              </a:rPr>
              <a:t>bare infinitive </a:t>
            </a:r>
            <a:r>
              <a:rPr lang="ka-GE" sz="3200" dirty="0">
                <a:solidFill>
                  <a:schemeClr val="bg1"/>
                </a:solidFill>
              </a:rPr>
              <a:t>after modal verbs (may, should, </a:t>
            </a:r>
            <a:r>
              <a:rPr lang="ka-GE" sz="3200" dirty="0" smtClean="0">
                <a:solidFill>
                  <a:schemeClr val="bg1"/>
                </a:solidFill>
              </a:rPr>
              <a:t>can, </a:t>
            </a:r>
            <a:r>
              <a:rPr lang="ka-GE" sz="3200" dirty="0" smtClean="0">
                <a:solidFill>
                  <a:schemeClr val="bg1"/>
                </a:solidFill>
              </a:rPr>
              <a:t>etc</a:t>
            </a:r>
            <a:r>
              <a:rPr lang="en-US" sz="3200" dirty="0" smtClean="0">
                <a:solidFill>
                  <a:schemeClr val="bg1"/>
                </a:solidFill>
              </a:rPr>
              <a:t>.)</a:t>
            </a:r>
            <a:r>
              <a:rPr lang="ka-GE" sz="3200" dirty="0" smtClean="0">
                <a:solidFill>
                  <a:schemeClr val="bg1"/>
                </a:solidFill>
              </a:rPr>
              <a:t>. </a:t>
            </a:r>
            <a:endParaRPr lang="ka-GE" sz="3200" dirty="0">
              <a:solidFill>
                <a:schemeClr val="bg1"/>
              </a:solidFill>
            </a:endParaRPr>
          </a:p>
        </p:txBody>
      </p:sp>
      <p:sp>
        <p:nvSpPr>
          <p:cNvPr id="5" name="Rectangle 4"/>
          <p:cNvSpPr/>
          <p:nvPr/>
        </p:nvSpPr>
        <p:spPr>
          <a:xfrm>
            <a:off x="297721" y="5744480"/>
            <a:ext cx="11347741" cy="907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ka-GE" sz="2000" i="1" dirty="0">
                <a:solidFill>
                  <a:schemeClr val="accent4"/>
                </a:solidFill>
              </a:rPr>
              <a:t>I should go. </a:t>
            </a:r>
            <a:endParaRPr lang="en-US" sz="2000" i="1" dirty="0">
              <a:solidFill>
                <a:schemeClr val="accent4"/>
              </a:solidFill>
            </a:endParaRPr>
          </a:p>
        </p:txBody>
      </p:sp>
      <p:sp>
        <p:nvSpPr>
          <p:cNvPr id="13" name="Rectangle 12"/>
          <p:cNvSpPr/>
          <p:nvPr/>
        </p:nvSpPr>
        <p:spPr>
          <a:xfrm>
            <a:off x="297721" y="1487614"/>
            <a:ext cx="11347741" cy="1192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t>to infinitive/ bare infinitive / </a:t>
            </a:r>
            <a:r>
              <a:rPr lang="ka-GE" sz="2800" dirty="0" smtClean="0"/>
              <a:t>gerund</a:t>
            </a:r>
            <a:endParaRPr lang="ka-GE" sz="2800" dirty="0"/>
          </a:p>
        </p:txBody>
      </p:sp>
    </p:spTree>
    <p:extLst>
      <p:ext uri="{BB962C8B-B14F-4D97-AF65-F5344CB8AC3E}">
        <p14:creationId xmlns:p14="http://schemas.microsoft.com/office/powerpoint/2010/main" val="385898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a16="http://schemas.microsoft.com/office/drawing/2014/main" xmlns=""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a16="http://schemas.microsoft.com/office/drawing/2014/main" xmlns=""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a16="http://schemas.microsoft.com/office/drawing/2014/main" xmlns="" id="{06A1D097-7A80-1940-9803-1FB672E859EE}"/>
              </a:ext>
            </a:extLst>
          </p:cNvPr>
          <p:cNvSpPr/>
          <p:nvPr/>
        </p:nvSpPr>
        <p:spPr>
          <a:xfrm>
            <a:off x="7874612" y="319076"/>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4" name="Rectangle 3"/>
          <p:cNvSpPr/>
          <p:nvPr/>
        </p:nvSpPr>
        <p:spPr>
          <a:xfrm>
            <a:off x="297721" y="2844390"/>
            <a:ext cx="11347741" cy="274912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latinLnBrk="0" hangingPunct="0"/>
            <a:r>
              <a:rPr lang="en-US" sz="3200" dirty="0">
                <a:solidFill>
                  <a:schemeClr val="bg1"/>
                </a:solidFill>
              </a:rPr>
              <a:t>W</a:t>
            </a:r>
            <a:r>
              <a:rPr lang="ka-GE" sz="3200" dirty="0">
                <a:solidFill>
                  <a:schemeClr val="bg1"/>
                </a:solidFill>
              </a:rPr>
              <a:t>e use </a:t>
            </a:r>
            <a:r>
              <a:rPr lang="ka-GE" sz="3200" b="1" i="1" dirty="0">
                <a:solidFill>
                  <a:schemeClr val="bg1"/>
                </a:solidFill>
              </a:rPr>
              <a:t>bare infinitive </a:t>
            </a:r>
            <a:r>
              <a:rPr lang="ka-GE" sz="3200" dirty="0" smtClean="0">
                <a:solidFill>
                  <a:schemeClr val="bg1"/>
                </a:solidFill>
              </a:rPr>
              <a:t>after</a:t>
            </a:r>
            <a:r>
              <a:rPr lang="en-US" sz="3200" dirty="0" smtClean="0">
                <a:solidFill>
                  <a:schemeClr val="bg1"/>
                </a:solidFill>
              </a:rPr>
              <a:t> </a:t>
            </a:r>
            <a:r>
              <a:rPr lang="ka-GE" sz="3200" dirty="0" smtClean="0">
                <a:solidFill>
                  <a:schemeClr val="bg1"/>
                </a:solidFill>
              </a:rPr>
              <a:t>the </a:t>
            </a:r>
            <a:r>
              <a:rPr lang="ka-GE" sz="3200" dirty="0">
                <a:solidFill>
                  <a:schemeClr val="bg1"/>
                </a:solidFill>
              </a:rPr>
              <a:t>verbs </a:t>
            </a:r>
            <a:r>
              <a:rPr lang="ka-GE" sz="3200" b="1" i="1" dirty="0">
                <a:solidFill>
                  <a:schemeClr val="bg1"/>
                </a:solidFill>
              </a:rPr>
              <a:t>let, make, see, hear </a:t>
            </a:r>
            <a:r>
              <a:rPr lang="ka-GE" sz="3200" dirty="0">
                <a:solidFill>
                  <a:schemeClr val="bg1"/>
                </a:solidFill>
              </a:rPr>
              <a:t>and </a:t>
            </a:r>
            <a:r>
              <a:rPr lang="ka-GE" sz="3200" b="1" i="1" dirty="0">
                <a:solidFill>
                  <a:schemeClr val="bg1"/>
                </a:solidFill>
              </a:rPr>
              <a:t>feel</a:t>
            </a:r>
            <a:r>
              <a:rPr lang="ka-GE" sz="3200" dirty="0">
                <a:solidFill>
                  <a:schemeClr val="bg1"/>
                </a:solidFill>
              </a:rPr>
              <a:t>. </a:t>
            </a:r>
          </a:p>
        </p:txBody>
      </p:sp>
      <p:sp>
        <p:nvSpPr>
          <p:cNvPr id="5" name="Rectangle 4"/>
          <p:cNvSpPr/>
          <p:nvPr/>
        </p:nvSpPr>
        <p:spPr>
          <a:xfrm>
            <a:off x="297721" y="5744480"/>
            <a:ext cx="11347741" cy="907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ka-GE" sz="2000" i="1" dirty="0">
                <a:solidFill>
                  <a:schemeClr val="accent4"/>
                </a:solidFill>
              </a:rPr>
              <a:t>They made him pay for the damage.</a:t>
            </a:r>
            <a:endParaRPr lang="en-US" sz="2000" i="1" dirty="0">
              <a:solidFill>
                <a:schemeClr val="accent4"/>
              </a:solidFill>
            </a:endParaRPr>
          </a:p>
        </p:txBody>
      </p:sp>
      <p:sp>
        <p:nvSpPr>
          <p:cNvPr id="13" name="Rectangle 12"/>
          <p:cNvSpPr/>
          <p:nvPr/>
        </p:nvSpPr>
        <p:spPr>
          <a:xfrm>
            <a:off x="297721" y="1487614"/>
            <a:ext cx="11347741" cy="1192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t>to infinitive/ bare infinitive / </a:t>
            </a:r>
            <a:r>
              <a:rPr lang="ka-GE" sz="2800" dirty="0" smtClean="0"/>
              <a:t>gerund</a:t>
            </a:r>
            <a:endParaRPr lang="ka-GE" sz="2800" dirty="0"/>
          </a:p>
        </p:txBody>
      </p:sp>
    </p:spTree>
    <p:extLst>
      <p:ext uri="{BB962C8B-B14F-4D97-AF65-F5344CB8AC3E}">
        <p14:creationId xmlns:p14="http://schemas.microsoft.com/office/powerpoint/2010/main" val="59590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a16="http://schemas.microsoft.com/office/drawing/2014/main" xmlns=""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a16="http://schemas.microsoft.com/office/drawing/2014/main" xmlns=""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a16="http://schemas.microsoft.com/office/drawing/2014/main" xmlns="" id="{06A1D097-7A80-1940-9803-1FB672E859EE}"/>
              </a:ext>
            </a:extLst>
          </p:cNvPr>
          <p:cNvSpPr/>
          <p:nvPr/>
        </p:nvSpPr>
        <p:spPr>
          <a:xfrm>
            <a:off x="7874612" y="319076"/>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4" name="Rectangle 3"/>
          <p:cNvSpPr/>
          <p:nvPr/>
        </p:nvSpPr>
        <p:spPr>
          <a:xfrm>
            <a:off x="297720" y="2852245"/>
            <a:ext cx="11347741" cy="274912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latinLnBrk="0" hangingPunct="0"/>
            <a:r>
              <a:rPr lang="ka-GE" sz="3200" dirty="0">
                <a:solidFill>
                  <a:schemeClr val="bg1"/>
                </a:solidFill>
              </a:rPr>
              <a:t>The </a:t>
            </a:r>
            <a:r>
              <a:rPr lang="ka-GE" sz="3200" b="1" i="1" dirty="0">
                <a:solidFill>
                  <a:schemeClr val="bg1"/>
                </a:solidFill>
              </a:rPr>
              <a:t>ing form </a:t>
            </a:r>
            <a:r>
              <a:rPr lang="ka-GE" sz="3200" dirty="0">
                <a:solidFill>
                  <a:schemeClr val="bg1"/>
                </a:solidFill>
              </a:rPr>
              <a:t>is used as a noun.</a:t>
            </a:r>
          </a:p>
        </p:txBody>
      </p:sp>
      <p:sp>
        <p:nvSpPr>
          <p:cNvPr id="5" name="Rectangle 4"/>
          <p:cNvSpPr/>
          <p:nvPr/>
        </p:nvSpPr>
        <p:spPr>
          <a:xfrm>
            <a:off x="297721" y="5744480"/>
            <a:ext cx="11347740" cy="907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i="1" dirty="0">
                <a:solidFill>
                  <a:schemeClr val="accent4"/>
                </a:solidFill>
              </a:rPr>
              <a:t>J</a:t>
            </a:r>
            <a:r>
              <a:rPr lang="ka-GE" sz="2000" i="1" dirty="0">
                <a:solidFill>
                  <a:schemeClr val="accent4"/>
                </a:solidFill>
              </a:rPr>
              <a:t>ogging is good for health. </a:t>
            </a:r>
            <a:endParaRPr lang="en-US" sz="2000" i="1" dirty="0">
              <a:solidFill>
                <a:schemeClr val="accent4"/>
              </a:solidFill>
            </a:endParaRPr>
          </a:p>
        </p:txBody>
      </p:sp>
      <p:sp>
        <p:nvSpPr>
          <p:cNvPr id="13" name="Rectangle 12"/>
          <p:cNvSpPr/>
          <p:nvPr/>
        </p:nvSpPr>
        <p:spPr>
          <a:xfrm>
            <a:off x="297721" y="1487614"/>
            <a:ext cx="11347741" cy="1192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t>to infinitive/ bare infinitive / </a:t>
            </a:r>
            <a:r>
              <a:rPr lang="ka-GE" sz="2800" dirty="0" smtClean="0"/>
              <a:t>gerund</a:t>
            </a:r>
            <a:endParaRPr lang="ka-GE" sz="2800" dirty="0"/>
          </a:p>
        </p:txBody>
      </p:sp>
    </p:spTree>
    <p:extLst>
      <p:ext uri="{BB962C8B-B14F-4D97-AF65-F5344CB8AC3E}">
        <p14:creationId xmlns:p14="http://schemas.microsoft.com/office/powerpoint/2010/main" val="107497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a16="http://schemas.microsoft.com/office/drawing/2014/main" xmlns=""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a16="http://schemas.microsoft.com/office/drawing/2014/main" xmlns=""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a16="http://schemas.microsoft.com/office/drawing/2014/main" xmlns="" id="{06A1D097-7A80-1940-9803-1FB672E859EE}"/>
              </a:ext>
            </a:extLst>
          </p:cNvPr>
          <p:cNvSpPr/>
          <p:nvPr/>
        </p:nvSpPr>
        <p:spPr>
          <a:xfrm>
            <a:off x="7874612" y="319076"/>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4" name="Rectangle 3"/>
          <p:cNvSpPr/>
          <p:nvPr/>
        </p:nvSpPr>
        <p:spPr>
          <a:xfrm>
            <a:off x="297721" y="2826295"/>
            <a:ext cx="11347741" cy="274912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latinLnBrk="0" hangingPunct="0"/>
            <a:r>
              <a:rPr lang="ka-GE" sz="3200" dirty="0">
                <a:solidFill>
                  <a:schemeClr val="bg1"/>
                </a:solidFill>
              </a:rPr>
              <a:t>The </a:t>
            </a:r>
            <a:r>
              <a:rPr lang="ka-GE" sz="3200" b="1" i="1" dirty="0">
                <a:solidFill>
                  <a:schemeClr val="bg1"/>
                </a:solidFill>
              </a:rPr>
              <a:t>ing form </a:t>
            </a:r>
            <a:r>
              <a:rPr lang="ka-GE" sz="3200" dirty="0" smtClean="0">
                <a:solidFill>
                  <a:schemeClr val="bg1"/>
                </a:solidFill>
              </a:rPr>
              <a:t>is</a:t>
            </a:r>
            <a:r>
              <a:rPr lang="en-US" sz="3200" dirty="0" smtClean="0">
                <a:solidFill>
                  <a:schemeClr val="bg1"/>
                </a:solidFill>
              </a:rPr>
              <a:t> used </a:t>
            </a:r>
            <a:r>
              <a:rPr lang="ka-GE" sz="3200" dirty="0" smtClean="0">
                <a:solidFill>
                  <a:schemeClr val="bg1"/>
                </a:solidFill>
              </a:rPr>
              <a:t>after </a:t>
            </a:r>
            <a:r>
              <a:rPr lang="ka-GE" sz="3200" dirty="0">
                <a:solidFill>
                  <a:schemeClr val="bg1"/>
                </a:solidFill>
              </a:rPr>
              <a:t>prepositions.</a:t>
            </a:r>
          </a:p>
        </p:txBody>
      </p:sp>
      <p:sp>
        <p:nvSpPr>
          <p:cNvPr id="5" name="Rectangle 4"/>
          <p:cNvSpPr/>
          <p:nvPr/>
        </p:nvSpPr>
        <p:spPr>
          <a:xfrm>
            <a:off x="297721" y="5744480"/>
            <a:ext cx="11347741" cy="907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ka-GE" sz="2000" i="1" dirty="0">
                <a:solidFill>
                  <a:schemeClr val="accent4"/>
                </a:solidFill>
              </a:rPr>
              <a:t>He left without saying anything. </a:t>
            </a:r>
            <a:endParaRPr lang="en-US" sz="2000" i="1" dirty="0">
              <a:solidFill>
                <a:schemeClr val="accent4"/>
              </a:solidFill>
            </a:endParaRPr>
          </a:p>
        </p:txBody>
      </p:sp>
      <p:sp>
        <p:nvSpPr>
          <p:cNvPr id="13" name="Rectangle 12"/>
          <p:cNvSpPr/>
          <p:nvPr/>
        </p:nvSpPr>
        <p:spPr>
          <a:xfrm>
            <a:off x="297721" y="1487614"/>
            <a:ext cx="11347741" cy="1192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t>to infinitive/ bare infinitive / </a:t>
            </a:r>
            <a:r>
              <a:rPr lang="ka-GE" sz="2800" dirty="0" smtClean="0"/>
              <a:t>gerund</a:t>
            </a:r>
            <a:endParaRPr lang="ka-GE" sz="2800" dirty="0"/>
          </a:p>
        </p:txBody>
      </p:sp>
    </p:spTree>
    <p:extLst>
      <p:ext uri="{BB962C8B-B14F-4D97-AF65-F5344CB8AC3E}">
        <p14:creationId xmlns:p14="http://schemas.microsoft.com/office/powerpoint/2010/main" val="196727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a16="http://schemas.microsoft.com/office/drawing/2014/main" xmlns=""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a16="http://schemas.microsoft.com/office/drawing/2014/main" xmlns=""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a16="http://schemas.microsoft.com/office/drawing/2014/main" xmlns="" id="{06A1D097-7A80-1940-9803-1FB672E859EE}"/>
              </a:ext>
            </a:extLst>
          </p:cNvPr>
          <p:cNvSpPr/>
          <p:nvPr/>
        </p:nvSpPr>
        <p:spPr>
          <a:xfrm>
            <a:off x="7874612" y="319076"/>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4" name="Rectangle 3"/>
          <p:cNvSpPr/>
          <p:nvPr/>
        </p:nvSpPr>
        <p:spPr>
          <a:xfrm>
            <a:off x="297721" y="2879996"/>
            <a:ext cx="11347741" cy="274912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latinLnBrk="0" hangingPunct="0"/>
            <a:r>
              <a:rPr lang="ka-GE" sz="3200" dirty="0">
                <a:solidFill>
                  <a:schemeClr val="bg1"/>
                </a:solidFill>
              </a:rPr>
              <a:t>The </a:t>
            </a:r>
            <a:r>
              <a:rPr lang="ka-GE" sz="3200" b="1" i="1" dirty="0">
                <a:solidFill>
                  <a:schemeClr val="bg1"/>
                </a:solidFill>
              </a:rPr>
              <a:t>ing form </a:t>
            </a:r>
            <a:r>
              <a:rPr lang="ka-GE" sz="3200" dirty="0">
                <a:solidFill>
                  <a:schemeClr val="bg1"/>
                </a:solidFill>
              </a:rPr>
              <a:t>is used after </a:t>
            </a:r>
            <a:r>
              <a:rPr lang="ka-GE" sz="3200" b="1" i="1" dirty="0">
                <a:solidFill>
                  <a:schemeClr val="bg1"/>
                </a:solidFill>
              </a:rPr>
              <a:t>love, like, enjoy, dislike, hate </a:t>
            </a:r>
            <a:r>
              <a:rPr lang="ka-GE" sz="3200" dirty="0">
                <a:solidFill>
                  <a:schemeClr val="bg1"/>
                </a:solidFill>
              </a:rPr>
              <a:t>and </a:t>
            </a:r>
            <a:r>
              <a:rPr lang="ka-GE" sz="3200" b="1" i="1" dirty="0">
                <a:solidFill>
                  <a:schemeClr val="bg1"/>
                </a:solidFill>
              </a:rPr>
              <a:t>prefer</a:t>
            </a:r>
            <a:r>
              <a:rPr lang="ka-GE" sz="3200" dirty="0">
                <a:solidFill>
                  <a:schemeClr val="bg1"/>
                </a:solidFill>
              </a:rPr>
              <a:t> to express general preference. </a:t>
            </a:r>
          </a:p>
        </p:txBody>
      </p:sp>
      <p:sp>
        <p:nvSpPr>
          <p:cNvPr id="5" name="Rectangle 4"/>
          <p:cNvSpPr/>
          <p:nvPr/>
        </p:nvSpPr>
        <p:spPr>
          <a:xfrm>
            <a:off x="297721" y="5744480"/>
            <a:ext cx="11347741" cy="907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ka-GE" sz="2000" i="1" dirty="0">
                <a:solidFill>
                  <a:schemeClr val="accent4"/>
                </a:solidFill>
              </a:rPr>
              <a:t>She likes reading novels. </a:t>
            </a:r>
            <a:endParaRPr lang="en-US" sz="2000" i="1" dirty="0">
              <a:solidFill>
                <a:schemeClr val="accent4"/>
              </a:solidFill>
            </a:endParaRPr>
          </a:p>
        </p:txBody>
      </p:sp>
      <p:sp>
        <p:nvSpPr>
          <p:cNvPr id="13" name="Rectangle 12"/>
          <p:cNvSpPr/>
          <p:nvPr/>
        </p:nvSpPr>
        <p:spPr>
          <a:xfrm>
            <a:off x="297721" y="1487614"/>
            <a:ext cx="11347741" cy="1192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t>to infinitive/ bare infinitive / </a:t>
            </a:r>
            <a:r>
              <a:rPr lang="ka-GE" sz="2800" dirty="0" smtClean="0"/>
              <a:t>gerund</a:t>
            </a:r>
            <a:endParaRPr lang="ka-GE" sz="2800" dirty="0"/>
          </a:p>
        </p:txBody>
      </p:sp>
    </p:spTree>
    <p:extLst>
      <p:ext uri="{BB962C8B-B14F-4D97-AF65-F5344CB8AC3E}">
        <p14:creationId xmlns:p14="http://schemas.microsoft.com/office/powerpoint/2010/main" val="300788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a16="http://schemas.microsoft.com/office/drawing/2014/main" xmlns=""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a16="http://schemas.microsoft.com/office/drawing/2014/main" xmlns=""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a16="http://schemas.microsoft.com/office/drawing/2014/main" xmlns="" id="{06A1D097-7A80-1940-9803-1FB672E859EE}"/>
              </a:ext>
            </a:extLst>
          </p:cNvPr>
          <p:cNvSpPr/>
          <p:nvPr/>
        </p:nvSpPr>
        <p:spPr>
          <a:xfrm>
            <a:off x="7874612" y="319076"/>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4" name="Rectangle 3"/>
          <p:cNvSpPr/>
          <p:nvPr/>
        </p:nvSpPr>
        <p:spPr>
          <a:xfrm>
            <a:off x="297720" y="2879996"/>
            <a:ext cx="11347741" cy="274912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latinLnBrk="0" hangingPunct="0"/>
            <a:r>
              <a:rPr lang="ka-GE" sz="3200" dirty="0">
                <a:solidFill>
                  <a:schemeClr val="bg1"/>
                </a:solidFill>
              </a:rPr>
              <a:t>The </a:t>
            </a:r>
            <a:r>
              <a:rPr lang="ka-GE" sz="3200" b="1" i="1" dirty="0">
                <a:solidFill>
                  <a:schemeClr val="bg1"/>
                </a:solidFill>
              </a:rPr>
              <a:t>ing form </a:t>
            </a:r>
            <a:r>
              <a:rPr lang="ka-GE" sz="3200" dirty="0">
                <a:solidFill>
                  <a:schemeClr val="bg1"/>
                </a:solidFill>
              </a:rPr>
              <a:t>is used after certain verbs: consider, avoid, deny, look forward to, confess to, fancy, involve, mention, risk, spend, mind, regret, admit, suggest, </a:t>
            </a:r>
            <a:r>
              <a:rPr lang="ka-GE" sz="3200" dirty="0" smtClean="0">
                <a:solidFill>
                  <a:schemeClr val="bg1"/>
                </a:solidFill>
              </a:rPr>
              <a:t>imagine, etc.)</a:t>
            </a:r>
            <a:endParaRPr lang="ka-GE" sz="3200" dirty="0">
              <a:solidFill>
                <a:schemeClr val="bg1"/>
              </a:solidFill>
            </a:endParaRPr>
          </a:p>
        </p:txBody>
      </p:sp>
      <p:sp>
        <p:nvSpPr>
          <p:cNvPr id="5" name="Rectangle 4"/>
          <p:cNvSpPr/>
          <p:nvPr/>
        </p:nvSpPr>
        <p:spPr>
          <a:xfrm>
            <a:off x="297721" y="5744480"/>
            <a:ext cx="11347740" cy="907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ka-GE" sz="2000" i="1" dirty="0">
                <a:solidFill>
                  <a:schemeClr val="accent4"/>
                </a:solidFill>
              </a:rPr>
              <a:t>George spent all day reading. </a:t>
            </a:r>
            <a:endParaRPr lang="en-US" sz="2000" i="1" dirty="0">
              <a:solidFill>
                <a:schemeClr val="accent4"/>
              </a:solidFill>
            </a:endParaRPr>
          </a:p>
        </p:txBody>
      </p:sp>
      <p:sp>
        <p:nvSpPr>
          <p:cNvPr id="13" name="Rectangle 12"/>
          <p:cNvSpPr/>
          <p:nvPr/>
        </p:nvSpPr>
        <p:spPr>
          <a:xfrm>
            <a:off x="297721" y="1487614"/>
            <a:ext cx="11347741" cy="1192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t>to infinitive/ bare infinitive / </a:t>
            </a:r>
            <a:r>
              <a:rPr lang="ka-GE" sz="2800" dirty="0" smtClean="0"/>
              <a:t>gerund</a:t>
            </a:r>
            <a:endParaRPr lang="ka-GE" sz="2800" dirty="0"/>
          </a:p>
        </p:txBody>
      </p:sp>
    </p:spTree>
    <p:extLst>
      <p:ext uri="{BB962C8B-B14F-4D97-AF65-F5344CB8AC3E}">
        <p14:creationId xmlns:p14="http://schemas.microsoft.com/office/powerpoint/2010/main" val="140028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a16="http://schemas.microsoft.com/office/drawing/2014/main" xmlns=""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a16="http://schemas.microsoft.com/office/drawing/2014/main" xmlns=""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a16="http://schemas.microsoft.com/office/drawing/2014/main" xmlns="" id="{06A1D097-7A80-1940-9803-1FB672E859EE}"/>
              </a:ext>
            </a:extLst>
          </p:cNvPr>
          <p:cNvSpPr/>
          <p:nvPr/>
        </p:nvSpPr>
        <p:spPr>
          <a:xfrm>
            <a:off x="7874612" y="319076"/>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4" name="Rectangle 3"/>
          <p:cNvSpPr/>
          <p:nvPr/>
        </p:nvSpPr>
        <p:spPr>
          <a:xfrm>
            <a:off x="297720" y="2879996"/>
            <a:ext cx="11347741" cy="274912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latinLnBrk="0" hangingPunct="0"/>
            <a:r>
              <a:rPr lang="ka-GE" sz="3200" dirty="0">
                <a:solidFill>
                  <a:schemeClr val="bg1"/>
                </a:solidFill>
              </a:rPr>
              <a:t>The </a:t>
            </a:r>
            <a:r>
              <a:rPr lang="ka-GE" sz="3200" b="1" i="1" dirty="0">
                <a:solidFill>
                  <a:schemeClr val="bg1"/>
                </a:solidFill>
              </a:rPr>
              <a:t>ing form </a:t>
            </a:r>
            <a:r>
              <a:rPr lang="ka-GE" sz="3200" dirty="0">
                <a:solidFill>
                  <a:schemeClr val="bg1"/>
                </a:solidFill>
              </a:rPr>
              <a:t>is used after </a:t>
            </a:r>
            <a:r>
              <a:rPr lang="ka-GE" sz="3200" b="1" i="1" dirty="0">
                <a:solidFill>
                  <a:schemeClr val="bg1"/>
                </a:solidFill>
              </a:rPr>
              <a:t>go</a:t>
            </a:r>
            <a:r>
              <a:rPr lang="ka-GE" sz="3200" dirty="0">
                <a:solidFill>
                  <a:schemeClr val="bg1"/>
                </a:solidFill>
              </a:rPr>
              <a:t> for activities. </a:t>
            </a:r>
          </a:p>
        </p:txBody>
      </p:sp>
      <p:sp>
        <p:nvSpPr>
          <p:cNvPr id="5" name="Rectangle 4"/>
          <p:cNvSpPr/>
          <p:nvPr/>
        </p:nvSpPr>
        <p:spPr>
          <a:xfrm>
            <a:off x="297721" y="5726550"/>
            <a:ext cx="11347740" cy="907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ka-GE" sz="2000" i="1" dirty="0">
                <a:solidFill>
                  <a:schemeClr val="accent4"/>
                </a:solidFill>
              </a:rPr>
              <a:t>They often go cycling on the weekends.</a:t>
            </a:r>
            <a:endParaRPr lang="en-US" sz="2000" i="1" dirty="0">
              <a:solidFill>
                <a:schemeClr val="accent4"/>
              </a:solidFill>
            </a:endParaRPr>
          </a:p>
        </p:txBody>
      </p:sp>
      <p:sp>
        <p:nvSpPr>
          <p:cNvPr id="13" name="Rectangle 12"/>
          <p:cNvSpPr/>
          <p:nvPr/>
        </p:nvSpPr>
        <p:spPr>
          <a:xfrm>
            <a:off x="297721" y="1487614"/>
            <a:ext cx="11347741" cy="1192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t>to infinitive/ bare infinitive / </a:t>
            </a:r>
            <a:r>
              <a:rPr lang="ka-GE" sz="2800" dirty="0" smtClean="0"/>
              <a:t>gerund</a:t>
            </a:r>
            <a:endParaRPr lang="ka-GE" sz="2800" dirty="0"/>
          </a:p>
        </p:txBody>
      </p:sp>
    </p:spTree>
    <p:extLst>
      <p:ext uri="{BB962C8B-B14F-4D97-AF65-F5344CB8AC3E}">
        <p14:creationId xmlns:p14="http://schemas.microsoft.com/office/powerpoint/2010/main" val="31714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a16="http://schemas.microsoft.com/office/drawing/2014/main" xmlns=""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a16="http://schemas.microsoft.com/office/drawing/2014/main" xmlns=""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a16="http://schemas.microsoft.com/office/drawing/2014/main" xmlns="" id="{06A1D097-7A80-1940-9803-1FB672E859EE}"/>
              </a:ext>
            </a:extLst>
          </p:cNvPr>
          <p:cNvSpPr/>
          <p:nvPr/>
        </p:nvSpPr>
        <p:spPr>
          <a:xfrm>
            <a:off x="7874612" y="319076"/>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4" name="Rectangle 3"/>
          <p:cNvSpPr/>
          <p:nvPr/>
        </p:nvSpPr>
        <p:spPr>
          <a:xfrm>
            <a:off x="297720" y="2879996"/>
            <a:ext cx="11347741" cy="274912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latinLnBrk="0" hangingPunct="0"/>
            <a:r>
              <a:rPr lang="ka-GE" sz="3200" dirty="0">
                <a:solidFill>
                  <a:schemeClr val="bg1"/>
                </a:solidFill>
              </a:rPr>
              <a:t>The </a:t>
            </a:r>
            <a:r>
              <a:rPr lang="ka-GE" sz="3200" b="1" i="1" dirty="0">
                <a:solidFill>
                  <a:schemeClr val="bg1"/>
                </a:solidFill>
              </a:rPr>
              <a:t>ing form </a:t>
            </a:r>
            <a:r>
              <a:rPr lang="ka-GE" sz="3200" dirty="0">
                <a:solidFill>
                  <a:schemeClr val="bg1"/>
                </a:solidFill>
              </a:rPr>
              <a:t>is used after the verbs </a:t>
            </a:r>
            <a:r>
              <a:rPr lang="ka-GE" sz="3200" b="1" i="1" dirty="0">
                <a:solidFill>
                  <a:schemeClr val="bg1"/>
                </a:solidFill>
              </a:rPr>
              <a:t>see, hear, feel, watch, listen to </a:t>
            </a:r>
            <a:r>
              <a:rPr lang="ka-GE" sz="3200" dirty="0">
                <a:solidFill>
                  <a:schemeClr val="bg1"/>
                </a:solidFill>
              </a:rPr>
              <a:t>and </a:t>
            </a:r>
            <a:r>
              <a:rPr lang="ka-GE" sz="3200" b="1" i="1" dirty="0">
                <a:solidFill>
                  <a:schemeClr val="bg1"/>
                </a:solidFill>
              </a:rPr>
              <a:t>notice</a:t>
            </a:r>
            <a:r>
              <a:rPr lang="ka-GE" sz="3200" dirty="0">
                <a:solidFill>
                  <a:schemeClr val="bg1"/>
                </a:solidFill>
              </a:rPr>
              <a:t> to describe an incomplete action that is to say that somebody saw, heard etc, only a part of the action. </a:t>
            </a:r>
          </a:p>
        </p:txBody>
      </p:sp>
      <p:sp>
        <p:nvSpPr>
          <p:cNvPr id="5" name="Rectangle 4"/>
          <p:cNvSpPr/>
          <p:nvPr/>
        </p:nvSpPr>
        <p:spPr>
          <a:xfrm>
            <a:off x="297721" y="5744480"/>
            <a:ext cx="11347740" cy="907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ka-GE" sz="2000" i="1" dirty="0">
                <a:solidFill>
                  <a:schemeClr val="accent4"/>
                </a:solidFill>
              </a:rPr>
              <a:t>I heard George talking on the phone.</a:t>
            </a:r>
            <a:endParaRPr lang="en-US" sz="2000" i="1" dirty="0">
              <a:solidFill>
                <a:schemeClr val="accent4"/>
              </a:solidFill>
            </a:endParaRPr>
          </a:p>
        </p:txBody>
      </p:sp>
      <p:sp>
        <p:nvSpPr>
          <p:cNvPr id="13" name="Rectangle 12"/>
          <p:cNvSpPr/>
          <p:nvPr/>
        </p:nvSpPr>
        <p:spPr>
          <a:xfrm>
            <a:off x="297721" y="1487614"/>
            <a:ext cx="11347741" cy="1192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t>to infinitive/ bare infinitive / </a:t>
            </a:r>
            <a:r>
              <a:rPr lang="ka-GE" sz="2800" dirty="0" smtClean="0"/>
              <a:t>gerund</a:t>
            </a:r>
            <a:endParaRPr lang="ka-GE" sz="2800" dirty="0"/>
          </a:p>
        </p:txBody>
      </p:sp>
    </p:spTree>
    <p:extLst>
      <p:ext uri="{BB962C8B-B14F-4D97-AF65-F5344CB8AC3E}">
        <p14:creationId xmlns:p14="http://schemas.microsoft.com/office/powerpoint/2010/main" val="347828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0522332B-8480-4B41-8AA2-044BF7F9A454}"/>
              </a:ext>
            </a:extLst>
          </p:cNvPr>
          <p:cNvSpPr txBox="1">
            <a:spLocks/>
          </p:cNvSpPr>
          <p:nvPr/>
        </p:nvSpPr>
        <p:spPr>
          <a:xfrm>
            <a:off x="304800" y="1952237"/>
            <a:ext cx="11383108" cy="24181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6600" b="1" i="1" dirty="0">
              <a:solidFill>
                <a:schemeClr val="bg1"/>
              </a:solidFill>
            </a:endParaRPr>
          </a:p>
        </p:txBody>
      </p:sp>
      <p:graphicFrame>
        <p:nvGraphicFramePr>
          <p:cNvPr id="25" name="Diagram 24"/>
          <p:cNvGraphicFramePr/>
          <p:nvPr>
            <p:extLst>
              <p:ext uri="{D42A27DB-BD31-4B8C-83A1-F6EECF244321}">
                <p14:modId xmlns:p14="http://schemas.microsoft.com/office/powerpoint/2010/main" val="619986117"/>
              </p:ext>
            </p:extLst>
          </p:nvPr>
        </p:nvGraphicFramePr>
        <p:xfrm>
          <a:off x="708212" y="403412"/>
          <a:ext cx="10512971" cy="6257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 name="Rectangle 29"/>
          <p:cNvSpPr/>
          <p:nvPr/>
        </p:nvSpPr>
        <p:spPr>
          <a:xfrm>
            <a:off x="5127981" y="1570133"/>
            <a:ext cx="1791661" cy="502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a:t>მოუთმენელი</a:t>
            </a:r>
          </a:p>
        </p:txBody>
      </p:sp>
      <p:sp>
        <p:nvSpPr>
          <p:cNvPr id="33" name="Rectangle 32"/>
          <p:cNvSpPr/>
          <p:nvPr/>
        </p:nvSpPr>
        <p:spPr>
          <a:xfrm>
            <a:off x="7939586" y="2072789"/>
            <a:ext cx="1984343" cy="4771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a:solidFill>
                  <a:schemeClr val="bg1"/>
                </a:solidFill>
              </a:rPr>
              <a:t>უზარმაზარი</a:t>
            </a:r>
            <a:endParaRPr lang="en-US" dirty="0">
              <a:solidFill>
                <a:schemeClr val="bg1"/>
              </a:solidFill>
            </a:endParaRPr>
          </a:p>
        </p:txBody>
      </p:sp>
      <p:sp>
        <p:nvSpPr>
          <p:cNvPr id="35" name="Rectangle 34"/>
          <p:cNvSpPr/>
          <p:nvPr/>
        </p:nvSpPr>
        <p:spPr>
          <a:xfrm>
            <a:off x="4000258" y="5919184"/>
            <a:ext cx="2959353" cy="743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a:t>ხალხთან ურთიერთობის </a:t>
            </a:r>
          </a:p>
          <a:p>
            <a:pPr algn="ctr"/>
            <a:r>
              <a:rPr lang="ka-GE" dirty="0"/>
              <a:t>მოყვარული</a:t>
            </a:r>
          </a:p>
        </p:txBody>
      </p:sp>
      <p:sp>
        <p:nvSpPr>
          <p:cNvPr id="36" name="Rectangle 35"/>
          <p:cNvSpPr/>
          <p:nvPr/>
        </p:nvSpPr>
        <p:spPr>
          <a:xfrm>
            <a:off x="2209752" y="2402540"/>
            <a:ext cx="1965521" cy="5468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a:solidFill>
                  <a:schemeClr val="bg1"/>
                </a:solidFill>
              </a:rPr>
              <a:t>მოქნილი</a:t>
            </a:r>
          </a:p>
        </p:txBody>
      </p:sp>
      <p:sp>
        <p:nvSpPr>
          <p:cNvPr id="13" name="Rectangle 12">
            <a:extLst>
              <a:ext uri="{FF2B5EF4-FFF2-40B4-BE49-F238E27FC236}">
                <a16:creationId xmlns:a16="http://schemas.microsoft.com/office/drawing/2014/main" xmlns="" id="{2B953654-18FB-094C-974B-EE09DAB706C6}"/>
              </a:ext>
            </a:extLst>
          </p:cNvPr>
          <p:cNvSpPr/>
          <p:nvPr/>
        </p:nvSpPr>
        <p:spPr>
          <a:xfrm>
            <a:off x="1886016" y="4649699"/>
            <a:ext cx="2289257" cy="6269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a:t>დახვეწილი, </a:t>
            </a:r>
            <a:endParaRPr lang="en-US" dirty="0" smtClean="0"/>
          </a:p>
          <a:p>
            <a:pPr algn="ctr"/>
            <a:r>
              <a:rPr lang="ka-GE" dirty="0" smtClean="0"/>
              <a:t>კულტურული</a:t>
            </a:r>
            <a:endParaRPr lang="en-US" dirty="0"/>
          </a:p>
        </p:txBody>
      </p:sp>
      <p:sp>
        <p:nvSpPr>
          <p:cNvPr id="17" name="Rectangle 16">
            <a:extLst>
              <a:ext uri="{FF2B5EF4-FFF2-40B4-BE49-F238E27FC236}">
                <a16:creationId xmlns:a16="http://schemas.microsoft.com/office/drawing/2014/main" xmlns="" id="{F87DF70A-D06E-CC4A-9F41-5D4C5AE89434}"/>
              </a:ext>
            </a:extLst>
          </p:cNvPr>
          <p:cNvSpPr/>
          <p:nvPr/>
        </p:nvSpPr>
        <p:spPr>
          <a:xfrm>
            <a:off x="7426336" y="5777385"/>
            <a:ext cx="2345193" cy="618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1600" dirty="0"/>
              <a:t>ადვილად შემგუებელი</a:t>
            </a:r>
            <a:endParaRPr lang="en-US" sz="1600" dirty="0"/>
          </a:p>
        </p:txBody>
      </p:sp>
      <p:sp>
        <p:nvSpPr>
          <p:cNvPr id="18" name="Rectangle 17">
            <a:extLst>
              <a:ext uri="{FF2B5EF4-FFF2-40B4-BE49-F238E27FC236}">
                <a16:creationId xmlns:a16="http://schemas.microsoft.com/office/drawing/2014/main" xmlns="" id="{18D20D46-155D-1648-9CA0-1CC807E93E46}"/>
              </a:ext>
            </a:extLst>
          </p:cNvPr>
          <p:cNvSpPr/>
          <p:nvPr/>
        </p:nvSpPr>
        <p:spPr>
          <a:xfrm>
            <a:off x="8232262" y="4023379"/>
            <a:ext cx="1835102" cy="5306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a:solidFill>
                  <a:schemeClr val="bg1"/>
                </a:solidFill>
              </a:rPr>
              <a:t>ჩუმი</a:t>
            </a:r>
            <a:endParaRPr lang="en-US" dirty="0">
              <a:solidFill>
                <a:schemeClr val="bg1"/>
              </a:solidFill>
            </a:endParaRPr>
          </a:p>
        </p:txBody>
      </p:sp>
    </p:spTree>
    <p:extLst>
      <p:ext uri="{BB962C8B-B14F-4D97-AF65-F5344CB8AC3E}">
        <p14:creationId xmlns:p14="http://schemas.microsoft.com/office/powerpoint/2010/main" val="40182218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a16="http://schemas.microsoft.com/office/drawing/2014/main" xmlns=""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a16="http://schemas.microsoft.com/office/drawing/2014/main" xmlns=""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a16="http://schemas.microsoft.com/office/drawing/2014/main" xmlns="" id="{06A1D097-7A80-1940-9803-1FB672E859EE}"/>
              </a:ext>
            </a:extLst>
          </p:cNvPr>
          <p:cNvSpPr/>
          <p:nvPr/>
        </p:nvSpPr>
        <p:spPr>
          <a:xfrm>
            <a:off x="7874612" y="319076"/>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3" name="Rectangle 2"/>
          <p:cNvSpPr/>
          <p:nvPr/>
        </p:nvSpPr>
        <p:spPr>
          <a:xfrm>
            <a:off x="297721" y="1487614"/>
            <a:ext cx="11347741" cy="1192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t>to infinitive/ bare infinitive / Gerund</a:t>
            </a:r>
          </a:p>
        </p:txBody>
      </p:sp>
      <p:sp>
        <p:nvSpPr>
          <p:cNvPr id="4" name="Rectangle 3"/>
          <p:cNvSpPr/>
          <p:nvPr/>
        </p:nvSpPr>
        <p:spPr>
          <a:xfrm>
            <a:off x="297720" y="2879996"/>
            <a:ext cx="11347741" cy="274912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latinLnBrk="0" hangingPunct="0"/>
            <a:r>
              <a:rPr lang="ka-GE" sz="3200" dirty="0">
                <a:solidFill>
                  <a:schemeClr val="bg1"/>
                </a:solidFill>
              </a:rPr>
              <a:t>BUT </a:t>
            </a:r>
            <a:r>
              <a:rPr lang="ka-GE" sz="3200" b="1" i="1" dirty="0">
                <a:solidFill>
                  <a:schemeClr val="bg1"/>
                </a:solidFill>
              </a:rPr>
              <a:t>see, hear, feel, watch listen to, notice </a:t>
            </a:r>
            <a:r>
              <a:rPr lang="ka-GE" sz="3200" dirty="0">
                <a:solidFill>
                  <a:schemeClr val="bg1"/>
                </a:solidFill>
              </a:rPr>
              <a:t>+ </a:t>
            </a:r>
            <a:r>
              <a:rPr lang="ka-GE" sz="3200" b="1" i="1" dirty="0">
                <a:solidFill>
                  <a:schemeClr val="bg1"/>
                </a:solidFill>
              </a:rPr>
              <a:t>bare infinitive </a:t>
            </a:r>
            <a:r>
              <a:rPr lang="ka-GE" sz="3200" dirty="0">
                <a:solidFill>
                  <a:schemeClr val="bg1"/>
                </a:solidFill>
              </a:rPr>
              <a:t>describes a </a:t>
            </a:r>
            <a:r>
              <a:rPr lang="ka-GE" sz="3200" dirty="0" smtClean="0">
                <a:solidFill>
                  <a:schemeClr val="bg1"/>
                </a:solidFill>
              </a:rPr>
              <a:t>com</a:t>
            </a:r>
            <a:r>
              <a:rPr lang="en-US" sz="3200" dirty="0" smtClean="0">
                <a:solidFill>
                  <a:schemeClr val="bg1"/>
                </a:solidFill>
              </a:rPr>
              <a:t>p</a:t>
            </a:r>
            <a:r>
              <a:rPr lang="ka-GE" sz="3200" dirty="0" smtClean="0">
                <a:solidFill>
                  <a:schemeClr val="bg1"/>
                </a:solidFill>
              </a:rPr>
              <a:t>lete </a:t>
            </a:r>
            <a:r>
              <a:rPr lang="ka-GE" sz="3200" dirty="0">
                <a:solidFill>
                  <a:schemeClr val="bg1"/>
                </a:solidFill>
              </a:rPr>
              <a:t>action something that somebody saw, heard etc. </a:t>
            </a:r>
            <a:r>
              <a:rPr lang="en-US" sz="3200" dirty="0" smtClean="0">
                <a:solidFill>
                  <a:schemeClr val="bg1"/>
                </a:solidFill>
              </a:rPr>
              <a:t>f</a:t>
            </a:r>
            <a:r>
              <a:rPr lang="ka-GE" sz="3200" dirty="0" smtClean="0">
                <a:solidFill>
                  <a:schemeClr val="bg1"/>
                </a:solidFill>
              </a:rPr>
              <a:t>rom </a:t>
            </a:r>
            <a:r>
              <a:rPr lang="ka-GE" sz="3200" dirty="0">
                <a:solidFill>
                  <a:schemeClr val="bg1"/>
                </a:solidFill>
              </a:rPr>
              <a:t>beginning to the end.</a:t>
            </a:r>
          </a:p>
        </p:txBody>
      </p:sp>
      <p:sp>
        <p:nvSpPr>
          <p:cNvPr id="5" name="Rectangle 4"/>
          <p:cNvSpPr/>
          <p:nvPr/>
        </p:nvSpPr>
        <p:spPr>
          <a:xfrm>
            <a:off x="297721" y="5744480"/>
            <a:ext cx="11347740" cy="907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ka-GE" sz="2000" i="1" dirty="0">
                <a:solidFill>
                  <a:schemeClr val="accent4"/>
                </a:solidFill>
              </a:rPr>
              <a:t>I heard </a:t>
            </a:r>
            <a:r>
              <a:rPr lang="en-US" sz="2000" i="1" dirty="0" smtClean="0">
                <a:solidFill>
                  <a:schemeClr val="accent4"/>
                </a:solidFill>
              </a:rPr>
              <a:t>J</a:t>
            </a:r>
            <a:r>
              <a:rPr lang="ka-GE" sz="2000" i="1" dirty="0" smtClean="0">
                <a:solidFill>
                  <a:schemeClr val="accent4"/>
                </a:solidFill>
              </a:rPr>
              <a:t>ack </a:t>
            </a:r>
            <a:r>
              <a:rPr lang="ka-GE" sz="2000" i="1" dirty="0">
                <a:solidFill>
                  <a:schemeClr val="accent4"/>
                </a:solidFill>
              </a:rPr>
              <a:t>talk on the phone. </a:t>
            </a:r>
            <a:endParaRPr lang="en-US" sz="2000" i="1" dirty="0">
              <a:solidFill>
                <a:schemeClr val="accent4"/>
              </a:solidFill>
            </a:endParaRPr>
          </a:p>
        </p:txBody>
      </p:sp>
    </p:spTree>
    <p:extLst>
      <p:ext uri="{BB962C8B-B14F-4D97-AF65-F5344CB8AC3E}">
        <p14:creationId xmlns:p14="http://schemas.microsoft.com/office/powerpoint/2010/main" val="377097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a16="http://schemas.microsoft.com/office/drawing/2014/main" xmlns=""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a16="http://schemas.microsoft.com/office/drawing/2014/main" xmlns=""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a16="http://schemas.microsoft.com/office/drawing/2014/main" xmlns="" id="{06A1D097-7A80-1940-9803-1FB672E859EE}"/>
              </a:ext>
            </a:extLst>
          </p:cNvPr>
          <p:cNvSpPr/>
          <p:nvPr/>
        </p:nvSpPr>
        <p:spPr>
          <a:xfrm>
            <a:off x="7478828" y="393334"/>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5" name="Rectangle 4"/>
          <p:cNvSpPr/>
          <p:nvPr/>
        </p:nvSpPr>
        <p:spPr>
          <a:xfrm>
            <a:off x="718135" y="3568983"/>
            <a:ext cx="10531543" cy="1395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H</a:t>
            </a:r>
            <a:r>
              <a:rPr lang="ka-GE" dirty="0"/>
              <a:t>e demanded ________ (s</a:t>
            </a:r>
            <a:r>
              <a:rPr lang="en-US" dirty="0"/>
              <a:t>p</a:t>
            </a:r>
            <a:r>
              <a:rPr lang="ka-GE" dirty="0"/>
              <a:t>eak) to the manager. </a:t>
            </a:r>
            <a:endParaRPr lang="en-US" sz="2000" dirty="0">
              <a:solidFill>
                <a:schemeClr val="bg1"/>
              </a:solidFill>
            </a:endParaRPr>
          </a:p>
        </p:txBody>
      </p:sp>
      <p:sp>
        <p:nvSpPr>
          <p:cNvPr id="14" name="Rectangle 13">
            <a:extLst>
              <a:ext uri="{FF2B5EF4-FFF2-40B4-BE49-F238E27FC236}">
                <a16:creationId xmlns:a16="http://schemas.microsoft.com/office/drawing/2014/main" xmlns="" id="{1A590425-3027-4145-828F-BE1A43B6EEFD}"/>
              </a:ext>
            </a:extLst>
          </p:cNvPr>
          <p:cNvSpPr/>
          <p:nvPr/>
        </p:nvSpPr>
        <p:spPr>
          <a:xfrm>
            <a:off x="718135" y="1654985"/>
            <a:ext cx="10531543" cy="1437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ka-GE" sz="2400" dirty="0"/>
              <a:t>Fill in the correct verb form. </a:t>
            </a:r>
          </a:p>
          <a:p>
            <a:pPr algn="just"/>
            <a:r>
              <a:rPr lang="ka-GE" sz="2400" dirty="0"/>
              <a:t>ჩასვით ზმნები სწორ ფორმაში.</a:t>
            </a:r>
          </a:p>
        </p:txBody>
      </p:sp>
      <p:sp>
        <p:nvSpPr>
          <p:cNvPr id="17" name="Rectangle 16">
            <a:extLst>
              <a:ext uri="{FF2B5EF4-FFF2-40B4-BE49-F238E27FC236}">
                <a16:creationId xmlns:a16="http://schemas.microsoft.com/office/drawing/2014/main" xmlns="" id="{2EBC9355-4791-914D-9478-7C80059EEF04}"/>
              </a:ext>
            </a:extLst>
          </p:cNvPr>
          <p:cNvSpPr/>
          <p:nvPr/>
        </p:nvSpPr>
        <p:spPr>
          <a:xfrm>
            <a:off x="718134" y="5346753"/>
            <a:ext cx="10531544" cy="1395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i="1" dirty="0">
                <a:solidFill>
                  <a:srgbClr val="FFC000"/>
                </a:solidFill>
              </a:rPr>
              <a:t>He demanded </a:t>
            </a:r>
            <a:r>
              <a:rPr lang="ka-GE" sz="2000" i="1" dirty="0">
                <a:solidFill>
                  <a:srgbClr val="FFC000"/>
                </a:solidFill>
              </a:rPr>
              <a:t>to speak </a:t>
            </a:r>
            <a:r>
              <a:rPr lang="en-US" sz="2000" i="1" dirty="0">
                <a:solidFill>
                  <a:srgbClr val="FFC000"/>
                </a:solidFill>
              </a:rPr>
              <a:t>to the manager. </a:t>
            </a:r>
          </a:p>
        </p:txBody>
      </p:sp>
    </p:spTree>
    <p:extLst>
      <p:ext uri="{BB962C8B-B14F-4D97-AF65-F5344CB8AC3E}">
        <p14:creationId xmlns:p14="http://schemas.microsoft.com/office/powerpoint/2010/main" val="156743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a16="http://schemas.microsoft.com/office/drawing/2014/main" xmlns=""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a16="http://schemas.microsoft.com/office/drawing/2014/main" xmlns=""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a16="http://schemas.microsoft.com/office/drawing/2014/main" xmlns="" id="{06A1D097-7A80-1940-9803-1FB672E859EE}"/>
              </a:ext>
            </a:extLst>
          </p:cNvPr>
          <p:cNvSpPr/>
          <p:nvPr/>
        </p:nvSpPr>
        <p:spPr>
          <a:xfrm>
            <a:off x="7478828" y="393334"/>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5" name="Rectangle 4"/>
          <p:cNvSpPr/>
          <p:nvPr/>
        </p:nvSpPr>
        <p:spPr>
          <a:xfrm>
            <a:off x="718135" y="3568983"/>
            <a:ext cx="10531543" cy="1395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I couldn't help </a:t>
            </a:r>
            <a:r>
              <a:rPr lang="ka-GE" dirty="0"/>
              <a:t> _______</a:t>
            </a:r>
            <a:r>
              <a:rPr lang="en-US" dirty="0"/>
              <a:t>(laugh)</a:t>
            </a:r>
            <a:r>
              <a:rPr lang="ka-GE" dirty="0"/>
              <a:t> during the lecture. </a:t>
            </a:r>
            <a:endParaRPr lang="en-US" sz="2000" dirty="0">
              <a:solidFill>
                <a:schemeClr val="bg1"/>
              </a:solidFill>
            </a:endParaRPr>
          </a:p>
        </p:txBody>
      </p:sp>
      <p:sp>
        <p:nvSpPr>
          <p:cNvPr id="14" name="Rectangle 13">
            <a:extLst>
              <a:ext uri="{FF2B5EF4-FFF2-40B4-BE49-F238E27FC236}">
                <a16:creationId xmlns:a16="http://schemas.microsoft.com/office/drawing/2014/main" xmlns="" id="{1A590425-3027-4145-828F-BE1A43B6EEFD}"/>
              </a:ext>
            </a:extLst>
          </p:cNvPr>
          <p:cNvSpPr/>
          <p:nvPr/>
        </p:nvSpPr>
        <p:spPr>
          <a:xfrm>
            <a:off x="718135" y="1654985"/>
            <a:ext cx="10531543" cy="1437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ka-GE" sz="2400" dirty="0"/>
              <a:t>Fill in the correct verb form. </a:t>
            </a:r>
          </a:p>
          <a:p>
            <a:pPr algn="just"/>
            <a:r>
              <a:rPr lang="ka-GE" sz="2400" dirty="0"/>
              <a:t>ჩასვით ზმნები სწორ ფორმაში.</a:t>
            </a:r>
          </a:p>
        </p:txBody>
      </p:sp>
      <p:sp>
        <p:nvSpPr>
          <p:cNvPr id="17" name="Rectangle 16">
            <a:extLst>
              <a:ext uri="{FF2B5EF4-FFF2-40B4-BE49-F238E27FC236}">
                <a16:creationId xmlns:a16="http://schemas.microsoft.com/office/drawing/2014/main" xmlns="" id="{2EBC9355-4791-914D-9478-7C80059EEF04}"/>
              </a:ext>
            </a:extLst>
          </p:cNvPr>
          <p:cNvSpPr/>
          <p:nvPr/>
        </p:nvSpPr>
        <p:spPr>
          <a:xfrm>
            <a:off x="718134" y="5346753"/>
            <a:ext cx="10531544" cy="1395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i="1" dirty="0">
                <a:solidFill>
                  <a:srgbClr val="FFC000"/>
                </a:solidFill>
              </a:rPr>
              <a:t>I couldn't help  laugh</a:t>
            </a:r>
            <a:r>
              <a:rPr lang="ka-GE" sz="2000" i="1" dirty="0">
                <a:solidFill>
                  <a:srgbClr val="FFC000"/>
                </a:solidFill>
              </a:rPr>
              <a:t>ing</a:t>
            </a:r>
            <a:r>
              <a:rPr lang="en-US" sz="2000" i="1" dirty="0">
                <a:solidFill>
                  <a:srgbClr val="FFC000"/>
                </a:solidFill>
              </a:rPr>
              <a:t> during the lecture. </a:t>
            </a:r>
          </a:p>
        </p:txBody>
      </p:sp>
    </p:spTree>
    <p:extLst>
      <p:ext uri="{BB962C8B-B14F-4D97-AF65-F5344CB8AC3E}">
        <p14:creationId xmlns:p14="http://schemas.microsoft.com/office/powerpoint/2010/main" val="91805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a16="http://schemas.microsoft.com/office/drawing/2014/main" xmlns=""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a16="http://schemas.microsoft.com/office/drawing/2014/main" xmlns=""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a16="http://schemas.microsoft.com/office/drawing/2014/main" xmlns="" id="{06A1D097-7A80-1940-9803-1FB672E859EE}"/>
              </a:ext>
            </a:extLst>
          </p:cNvPr>
          <p:cNvSpPr/>
          <p:nvPr/>
        </p:nvSpPr>
        <p:spPr>
          <a:xfrm>
            <a:off x="7478828" y="393334"/>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5" name="Rectangle 4"/>
          <p:cNvSpPr/>
          <p:nvPr/>
        </p:nvSpPr>
        <p:spPr>
          <a:xfrm>
            <a:off x="718134" y="3600514"/>
            <a:ext cx="10531543" cy="1395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They </a:t>
            </a:r>
            <a:r>
              <a:rPr lang="en-US" dirty="0" err="1"/>
              <a:t>practised</a:t>
            </a:r>
            <a:r>
              <a:rPr lang="en-US" dirty="0"/>
              <a:t> </a:t>
            </a:r>
            <a:r>
              <a:rPr lang="ka-GE" dirty="0"/>
              <a:t>_______</a:t>
            </a:r>
            <a:r>
              <a:rPr lang="en-US" dirty="0"/>
              <a:t>(speak)</a:t>
            </a:r>
            <a:r>
              <a:rPr lang="ka-GE" dirty="0"/>
              <a:t> all day long. </a:t>
            </a:r>
            <a:endParaRPr lang="en-US" sz="2000" dirty="0">
              <a:solidFill>
                <a:schemeClr val="bg1"/>
              </a:solidFill>
            </a:endParaRPr>
          </a:p>
        </p:txBody>
      </p:sp>
      <p:sp>
        <p:nvSpPr>
          <p:cNvPr id="14" name="Rectangle 13">
            <a:extLst>
              <a:ext uri="{FF2B5EF4-FFF2-40B4-BE49-F238E27FC236}">
                <a16:creationId xmlns:a16="http://schemas.microsoft.com/office/drawing/2014/main" xmlns="" id="{1A590425-3027-4145-828F-BE1A43B6EEFD}"/>
              </a:ext>
            </a:extLst>
          </p:cNvPr>
          <p:cNvSpPr/>
          <p:nvPr/>
        </p:nvSpPr>
        <p:spPr>
          <a:xfrm>
            <a:off x="718135" y="1654985"/>
            <a:ext cx="10531543" cy="1437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ka-GE" sz="2400" dirty="0"/>
              <a:t>Fill in the correct verb form. </a:t>
            </a:r>
          </a:p>
          <a:p>
            <a:pPr algn="just"/>
            <a:r>
              <a:rPr lang="ka-GE" sz="2400" dirty="0"/>
              <a:t>ჩასვით ზმნები სწორ ფორმაში.</a:t>
            </a:r>
          </a:p>
        </p:txBody>
      </p:sp>
      <p:sp>
        <p:nvSpPr>
          <p:cNvPr id="17" name="Rectangle 16">
            <a:extLst>
              <a:ext uri="{FF2B5EF4-FFF2-40B4-BE49-F238E27FC236}">
                <a16:creationId xmlns:a16="http://schemas.microsoft.com/office/drawing/2014/main" xmlns="" id="{2EBC9355-4791-914D-9478-7C80059EEF04}"/>
              </a:ext>
            </a:extLst>
          </p:cNvPr>
          <p:cNvSpPr/>
          <p:nvPr/>
        </p:nvSpPr>
        <p:spPr>
          <a:xfrm>
            <a:off x="718134" y="5346753"/>
            <a:ext cx="10531543" cy="1395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i="1" dirty="0">
                <a:solidFill>
                  <a:srgbClr val="FFC000"/>
                </a:solidFill>
              </a:rPr>
              <a:t>They </a:t>
            </a:r>
            <a:r>
              <a:rPr lang="en-US" sz="2000" i="1" dirty="0" err="1">
                <a:solidFill>
                  <a:srgbClr val="FFC000"/>
                </a:solidFill>
              </a:rPr>
              <a:t>practised</a:t>
            </a:r>
            <a:r>
              <a:rPr lang="en-US" sz="2000" i="1" dirty="0">
                <a:solidFill>
                  <a:srgbClr val="FFC000"/>
                </a:solidFill>
              </a:rPr>
              <a:t> speak</a:t>
            </a:r>
            <a:r>
              <a:rPr lang="ka-GE" sz="2000" i="1" dirty="0">
                <a:solidFill>
                  <a:srgbClr val="FFC000"/>
                </a:solidFill>
              </a:rPr>
              <a:t>ing</a:t>
            </a:r>
            <a:r>
              <a:rPr lang="en-US" sz="2000" i="1" dirty="0">
                <a:solidFill>
                  <a:srgbClr val="FFC000"/>
                </a:solidFill>
              </a:rPr>
              <a:t> all day long. </a:t>
            </a:r>
          </a:p>
        </p:txBody>
      </p:sp>
    </p:spTree>
    <p:extLst>
      <p:ext uri="{BB962C8B-B14F-4D97-AF65-F5344CB8AC3E}">
        <p14:creationId xmlns:p14="http://schemas.microsoft.com/office/powerpoint/2010/main" val="170238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a16="http://schemas.microsoft.com/office/drawing/2014/main" xmlns=""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a16="http://schemas.microsoft.com/office/drawing/2014/main" xmlns=""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a16="http://schemas.microsoft.com/office/drawing/2014/main" xmlns="" id="{06A1D097-7A80-1940-9803-1FB672E859EE}"/>
              </a:ext>
            </a:extLst>
          </p:cNvPr>
          <p:cNvSpPr/>
          <p:nvPr/>
        </p:nvSpPr>
        <p:spPr>
          <a:xfrm>
            <a:off x="7478828" y="393334"/>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5" name="Rectangle 4"/>
          <p:cNvSpPr/>
          <p:nvPr/>
        </p:nvSpPr>
        <p:spPr>
          <a:xfrm>
            <a:off x="718134" y="3600514"/>
            <a:ext cx="10531543" cy="1395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a-GE" dirty="0"/>
              <a:t>I cannot ______ (swim</a:t>
            </a:r>
            <a:r>
              <a:rPr lang="ka-GE" dirty="0" smtClean="0"/>
              <a:t>)</a:t>
            </a:r>
            <a:r>
              <a:rPr lang="en-US" dirty="0" smtClean="0"/>
              <a:t>,</a:t>
            </a:r>
            <a:r>
              <a:rPr lang="ka-GE" dirty="0" smtClean="0"/>
              <a:t> </a:t>
            </a:r>
            <a:r>
              <a:rPr lang="ka-GE" dirty="0"/>
              <a:t>I am scared of water. </a:t>
            </a:r>
            <a:endParaRPr lang="en-US" sz="2000" dirty="0">
              <a:solidFill>
                <a:schemeClr val="bg1"/>
              </a:solidFill>
            </a:endParaRPr>
          </a:p>
        </p:txBody>
      </p:sp>
      <p:sp>
        <p:nvSpPr>
          <p:cNvPr id="14" name="Rectangle 13">
            <a:extLst>
              <a:ext uri="{FF2B5EF4-FFF2-40B4-BE49-F238E27FC236}">
                <a16:creationId xmlns:a16="http://schemas.microsoft.com/office/drawing/2014/main" xmlns="" id="{1A590425-3027-4145-828F-BE1A43B6EEFD}"/>
              </a:ext>
            </a:extLst>
          </p:cNvPr>
          <p:cNvSpPr/>
          <p:nvPr/>
        </p:nvSpPr>
        <p:spPr>
          <a:xfrm>
            <a:off x="718135" y="1654985"/>
            <a:ext cx="10531543" cy="1437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ka-GE" sz="2400" dirty="0"/>
              <a:t>Fill in the correct verb form. </a:t>
            </a:r>
          </a:p>
          <a:p>
            <a:pPr algn="just"/>
            <a:r>
              <a:rPr lang="ka-GE" sz="2400" dirty="0"/>
              <a:t>ჩასვით ზმნები სწორ ფორმაში.</a:t>
            </a:r>
          </a:p>
        </p:txBody>
      </p:sp>
      <p:sp>
        <p:nvSpPr>
          <p:cNvPr id="17" name="Rectangle 16">
            <a:extLst>
              <a:ext uri="{FF2B5EF4-FFF2-40B4-BE49-F238E27FC236}">
                <a16:creationId xmlns:a16="http://schemas.microsoft.com/office/drawing/2014/main" xmlns="" id="{2EBC9355-4791-914D-9478-7C80059EEF04}"/>
              </a:ext>
            </a:extLst>
          </p:cNvPr>
          <p:cNvSpPr/>
          <p:nvPr/>
        </p:nvSpPr>
        <p:spPr>
          <a:xfrm>
            <a:off x="718134" y="5346753"/>
            <a:ext cx="10531544" cy="1395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i="1" dirty="0">
                <a:solidFill>
                  <a:srgbClr val="FFC000"/>
                </a:solidFill>
              </a:rPr>
              <a:t>I cannot</a:t>
            </a:r>
            <a:r>
              <a:rPr lang="ka-GE" sz="2000" i="1" dirty="0">
                <a:solidFill>
                  <a:srgbClr val="FFC000"/>
                </a:solidFill>
              </a:rPr>
              <a:t> </a:t>
            </a:r>
            <a:r>
              <a:rPr lang="en-US" sz="2000" i="1" dirty="0" smtClean="0">
                <a:solidFill>
                  <a:srgbClr val="FFC000"/>
                </a:solidFill>
              </a:rPr>
              <a:t>swim,</a:t>
            </a:r>
            <a:r>
              <a:rPr lang="ka-GE" sz="2000" i="1" dirty="0" smtClean="0">
                <a:solidFill>
                  <a:srgbClr val="FFC000"/>
                </a:solidFill>
              </a:rPr>
              <a:t> </a:t>
            </a:r>
            <a:r>
              <a:rPr lang="en-US" sz="2000" i="1" dirty="0">
                <a:solidFill>
                  <a:srgbClr val="FFC000"/>
                </a:solidFill>
              </a:rPr>
              <a:t>I am scared of water. </a:t>
            </a:r>
          </a:p>
        </p:txBody>
      </p:sp>
    </p:spTree>
    <p:extLst>
      <p:ext uri="{BB962C8B-B14F-4D97-AF65-F5344CB8AC3E}">
        <p14:creationId xmlns:p14="http://schemas.microsoft.com/office/powerpoint/2010/main" val="155291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grpSp>
        <p:nvGrpSpPr>
          <p:cNvPr id="2" name="Google Shape;107;g8d3272b2c0_0_301"/>
          <p:cNvGrpSpPr/>
          <p:nvPr/>
        </p:nvGrpSpPr>
        <p:grpSpPr>
          <a:xfrm>
            <a:off x="388906" y="2532172"/>
            <a:ext cx="6253054" cy="3308382"/>
            <a:chOff x="-404278" y="239928"/>
            <a:chExt cx="7136292" cy="1667482"/>
          </a:xfrm>
        </p:grpSpPr>
        <p:sp>
          <p:nvSpPr>
            <p:cNvPr id="109" name="Google Shape;109;g8d3272b2c0_0_301"/>
            <p:cNvSpPr/>
            <p:nvPr/>
          </p:nvSpPr>
          <p:spPr>
            <a:xfrm>
              <a:off x="210108" y="277809"/>
              <a:ext cx="5389036" cy="346822"/>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10" name="Google Shape;110;g8d3272b2c0_0_301"/>
            <p:cNvSpPr txBox="1"/>
            <p:nvPr/>
          </p:nvSpPr>
          <p:spPr>
            <a:xfrm>
              <a:off x="314512" y="299483"/>
              <a:ext cx="6417502" cy="325148"/>
            </a:xfrm>
            <a:prstGeom prst="rect">
              <a:avLst/>
            </a:prstGeom>
            <a:noFill/>
            <a:ln>
              <a:noFill/>
            </a:ln>
          </p:spPr>
          <p:txBody>
            <a:bodyPr spcFirstLastPara="1" wrap="square" lIns="315525" tIns="38100" rIns="38100" bIns="38100" anchor="ctr" anchorCtr="0">
              <a:noAutofit/>
            </a:bodyPr>
            <a:lstStyle/>
            <a:p>
              <a:pPr marL="0" marR="0" lvl="0" indent="0" algn="l" rtl="0">
                <a:lnSpc>
                  <a:spcPct val="90000"/>
                </a:lnSpc>
                <a:spcBef>
                  <a:spcPts val="0"/>
                </a:spcBef>
                <a:spcAft>
                  <a:spcPts val="0"/>
                </a:spcAft>
                <a:buNone/>
              </a:pPr>
              <a:r>
                <a:rPr lang="en-US" sz="2400" dirty="0">
                  <a:solidFill>
                    <a:schemeClr val="lt1"/>
                  </a:solidFill>
                  <a:latin typeface="Calibri" panose="020F0502020204030204" pitchFamily="34" charset="0"/>
                  <a:ea typeface="Calibri"/>
                  <a:cs typeface="Calibri" panose="020F0502020204030204" pitchFamily="34" charset="0"/>
                  <a:sym typeface="Calibri"/>
                </a:rPr>
                <a:t>Vocabulary</a:t>
              </a:r>
              <a:endParaRPr sz="2400"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111" name="Google Shape;111;g8d3272b2c0_0_301"/>
            <p:cNvSpPr/>
            <p:nvPr/>
          </p:nvSpPr>
          <p:spPr>
            <a:xfrm>
              <a:off x="-404278" y="239928"/>
              <a:ext cx="933064" cy="406032"/>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12" name="Google Shape;112;g8d3272b2c0_0_301"/>
            <p:cNvSpPr/>
            <p:nvPr/>
          </p:nvSpPr>
          <p:spPr>
            <a:xfrm>
              <a:off x="-36448" y="870213"/>
              <a:ext cx="5635592" cy="358705"/>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13" name="Google Shape;113;g8d3272b2c0_0_301"/>
            <p:cNvSpPr txBox="1"/>
            <p:nvPr/>
          </p:nvSpPr>
          <p:spPr>
            <a:xfrm>
              <a:off x="314511" y="839704"/>
              <a:ext cx="4963824" cy="397500"/>
            </a:xfrm>
            <a:prstGeom prst="rect">
              <a:avLst/>
            </a:prstGeom>
            <a:noFill/>
            <a:ln>
              <a:noFill/>
            </a:ln>
          </p:spPr>
          <p:txBody>
            <a:bodyPr spcFirstLastPara="1" wrap="square" lIns="315525" tIns="38100" rIns="38100" bIns="38100" anchor="ctr" anchorCtr="0">
              <a:noAutofit/>
            </a:bodyPr>
            <a:lstStyle/>
            <a:p>
              <a:pPr marL="0" marR="0" lvl="0" indent="0" algn="l" rtl="0">
                <a:lnSpc>
                  <a:spcPct val="90000"/>
                </a:lnSpc>
                <a:spcBef>
                  <a:spcPts val="0"/>
                </a:spcBef>
                <a:spcAft>
                  <a:spcPts val="0"/>
                </a:spcAft>
                <a:buNone/>
              </a:pPr>
              <a:r>
                <a:rPr lang="en-US" sz="2400" u="none" strike="noStrike" cap="none" dirty="0">
                  <a:solidFill>
                    <a:schemeClr val="lt1"/>
                  </a:solidFill>
                  <a:latin typeface="Calibri" panose="020F0502020204030204" pitchFamily="34" charset="0"/>
                  <a:ea typeface="Calibri"/>
                  <a:cs typeface="Calibri" panose="020F0502020204030204" pitchFamily="34" charset="0"/>
                  <a:sym typeface="Calibri"/>
                </a:rPr>
                <a:t>Reading about </a:t>
              </a:r>
              <a:r>
                <a:rPr lang="ka-GE" sz="2400" dirty="0">
                  <a:solidFill>
                    <a:schemeClr val="lt1"/>
                  </a:solidFill>
                  <a:latin typeface="Calibri" panose="020F0502020204030204" pitchFamily="34" charset="0"/>
                  <a:ea typeface="Calibri"/>
                  <a:cs typeface="Calibri" panose="020F0502020204030204" pitchFamily="34" charset="0"/>
                  <a:sym typeface="Calibri"/>
                </a:rPr>
                <a:t>generations</a:t>
              </a:r>
              <a:r>
                <a:rPr lang="en-US" sz="2400" u="none" strike="noStrike" cap="none" dirty="0">
                  <a:solidFill>
                    <a:schemeClr val="lt1"/>
                  </a:solidFill>
                  <a:latin typeface="Calibri" panose="020F0502020204030204" pitchFamily="34" charset="0"/>
                  <a:ea typeface="Calibri"/>
                  <a:cs typeface="Calibri" panose="020F0502020204030204" pitchFamily="34" charset="0"/>
                  <a:sym typeface="Calibri"/>
                </a:rPr>
                <a:t> </a:t>
              </a:r>
              <a:endParaRPr sz="2400"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114" name="Google Shape;114;g8d3272b2c0_0_301"/>
            <p:cNvSpPr/>
            <p:nvPr/>
          </p:nvSpPr>
          <p:spPr>
            <a:xfrm>
              <a:off x="-358189" y="844643"/>
              <a:ext cx="886974" cy="397500"/>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15" name="Google Shape;115;g8d3272b2c0_0_301"/>
            <p:cNvSpPr/>
            <p:nvPr/>
          </p:nvSpPr>
          <p:spPr>
            <a:xfrm>
              <a:off x="85298" y="1482785"/>
              <a:ext cx="5366579" cy="390053"/>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16" name="Google Shape;116;g8d3272b2c0_0_301"/>
            <p:cNvSpPr txBox="1"/>
            <p:nvPr/>
          </p:nvSpPr>
          <p:spPr>
            <a:xfrm>
              <a:off x="299434" y="1509910"/>
              <a:ext cx="5152442" cy="397500"/>
            </a:xfrm>
            <a:prstGeom prst="rect">
              <a:avLst/>
            </a:prstGeom>
            <a:noFill/>
            <a:ln>
              <a:noFill/>
            </a:ln>
          </p:spPr>
          <p:txBody>
            <a:bodyPr spcFirstLastPara="1" wrap="square" lIns="315525" tIns="38100" rIns="38100" bIns="38100" anchor="ctr" anchorCtr="0">
              <a:noAutofit/>
            </a:bodyPr>
            <a:lstStyle/>
            <a:p>
              <a:pPr marL="0" marR="0" lvl="0" indent="0" algn="l" rtl="0">
                <a:lnSpc>
                  <a:spcPct val="90000"/>
                </a:lnSpc>
                <a:spcBef>
                  <a:spcPts val="0"/>
                </a:spcBef>
                <a:spcAft>
                  <a:spcPts val="0"/>
                </a:spcAft>
                <a:buNone/>
              </a:pPr>
              <a:r>
                <a:rPr lang="en-US" sz="2400" dirty="0" smtClean="0">
                  <a:solidFill>
                    <a:schemeClr val="lt1"/>
                  </a:solidFill>
                  <a:latin typeface="Calibri" panose="020F0502020204030204" pitchFamily="34" charset="0"/>
                  <a:ea typeface="Calibri"/>
                  <a:cs typeface="Calibri" panose="020F0502020204030204" pitchFamily="34" charset="0"/>
                  <a:sym typeface="Calibri"/>
                </a:rPr>
                <a:t>Grammar: </a:t>
              </a:r>
              <a:r>
                <a:rPr lang="ka-GE" sz="2400" dirty="0" smtClean="0">
                  <a:solidFill>
                    <a:schemeClr val="lt1"/>
                  </a:solidFill>
                  <a:latin typeface="Calibri" panose="020F0502020204030204" pitchFamily="34" charset="0"/>
                  <a:ea typeface="Calibri"/>
                  <a:cs typeface="Calibri" panose="020F0502020204030204" pitchFamily="34" charset="0"/>
                  <a:sym typeface="Calibri"/>
                </a:rPr>
                <a:t>Infinitives </a:t>
              </a:r>
              <a:r>
                <a:rPr lang="ka-GE" sz="2400" dirty="0">
                  <a:solidFill>
                    <a:schemeClr val="lt1"/>
                  </a:solidFill>
                  <a:latin typeface="Calibri" panose="020F0502020204030204" pitchFamily="34" charset="0"/>
                  <a:ea typeface="Calibri"/>
                  <a:cs typeface="Calibri" panose="020F0502020204030204" pitchFamily="34" charset="0"/>
                  <a:sym typeface="Calibri"/>
                </a:rPr>
                <a:t>and Gerund</a:t>
              </a:r>
              <a:endParaRPr sz="2400"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117" name="Google Shape;117;g8d3272b2c0_0_301"/>
            <p:cNvSpPr/>
            <p:nvPr/>
          </p:nvSpPr>
          <p:spPr>
            <a:xfrm>
              <a:off x="-358189" y="1452277"/>
              <a:ext cx="906200" cy="420561"/>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grpSp>
      <p:sp>
        <p:nvSpPr>
          <p:cNvPr id="130" name="Google Shape;130;g8d3272b2c0_0_301"/>
          <p:cNvSpPr txBox="1"/>
          <p:nvPr/>
        </p:nvSpPr>
        <p:spPr>
          <a:xfrm>
            <a:off x="5499812" y="2532172"/>
            <a:ext cx="7593173" cy="2751600"/>
          </a:xfrm>
          <a:prstGeom prst="rect">
            <a:avLst/>
          </a:prstGeom>
          <a:noFill/>
          <a:ln>
            <a:noFill/>
          </a:ln>
        </p:spPr>
        <p:txBody>
          <a:bodyPr spcFirstLastPara="1" wrap="square" lIns="91425" tIns="91425" rIns="91425" bIns="91425" anchor="ctr" anchorCtr="0">
            <a:noAutofit/>
          </a:bodyPr>
          <a:lstStyle/>
          <a:p>
            <a:pPr lvl="0" algn="ctr"/>
            <a:r>
              <a:rPr lang="ka-GE" sz="4000" dirty="0">
                <a:solidFill>
                  <a:schemeClr val="bg1"/>
                </a:solidFill>
                <a:latin typeface="Calibri" panose="020F0502020204030204" pitchFamily="34" charset="0"/>
                <a:ea typeface="Calibri"/>
                <a:cs typeface="Calibri" panose="020F0502020204030204" pitchFamily="34" charset="0"/>
                <a:sym typeface="Calibri"/>
              </a:rPr>
              <a:t>Generations</a:t>
            </a:r>
          </a:p>
          <a:p>
            <a:pPr lvl="0" algn="ctr"/>
            <a:r>
              <a:rPr lang="ka-GE" sz="4000" dirty="0">
                <a:solidFill>
                  <a:schemeClr val="bg1"/>
                </a:solidFill>
                <a:latin typeface="Calibri" panose="020F0502020204030204" pitchFamily="34" charset="0"/>
                <a:ea typeface="Calibri"/>
                <a:cs typeface="Calibri" panose="020F0502020204030204" pitchFamily="34" charset="0"/>
                <a:sym typeface="Calibri"/>
              </a:rPr>
              <a:t>თაობები</a:t>
            </a:r>
          </a:p>
        </p:txBody>
      </p:sp>
      <p:pic>
        <p:nvPicPr>
          <p:cNvPr id="14" name="Google Shape;90;p1">
            <a:extLst>
              <a:ext uri="{FF2B5EF4-FFF2-40B4-BE49-F238E27FC236}">
                <a16:creationId xmlns:a16="http://schemas.microsoft.com/office/drawing/2014/main" xmlns="" id="{B3777C88-76AA-3242-8985-AD7899327453}"/>
              </a:ext>
            </a:extLst>
          </p:cNvPr>
          <p:cNvPicPr preferRelativeResize="0"/>
          <p:nvPr/>
        </p:nvPicPr>
        <p:blipFill rotWithShape="1">
          <a:blip r:embed="rId3">
            <a:alphaModFix/>
          </a:blip>
          <a:srcRect/>
          <a:stretch/>
        </p:blipFill>
        <p:spPr>
          <a:xfrm>
            <a:off x="979207" y="725338"/>
            <a:ext cx="2164081" cy="968991"/>
          </a:xfrm>
          <a:prstGeom prst="rect">
            <a:avLst/>
          </a:prstGeom>
          <a:noFill/>
          <a:ln>
            <a:noFill/>
          </a:ln>
        </p:spPr>
      </p:pic>
      <p:pic>
        <p:nvPicPr>
          <p:cNvPr id="15" name="Picture 14">
            <a:extLst>
              <a:ext uri="{FF2B5EF4-FFF2-40B4-BE49-F238E27FC236}">
                <a16:creationId xmlns:a16="http://schemas.microsoft.com/office/drawing/2014/main" xmlns="" id="{7E98D3A2-DB0F-424E-8C42-C2DFC8EC764D}"/>
              </a:ext>
            </a:extLst>
          </p:cNvPr>
          <p:cNvPicPr>
            <a:picLocks noChangeAspect="1"/>
          </p:cNvPicPr>
          <p:nvPr/>
        </p:nvPicPr>
        <p:blipFill>
          <a:blip r:embed="rId4"/>
          <a:stretch>
            <a:fillRect/>
          </a:stretch>
        </p:blipFill>
        <p:spPr>
          <a:xfrm>
            <a:off x="3143289" y="725338"/>
            <a:ext cx="2376972" cy="968991"/>
          </a:xfrm>
          <a:prstGeom prst="rect">
            <a:avLst/>
          </a:prstGeom>
        </p:spPr>
      </p:pic>
      <p:sp>
        <p:nvSpPr>
          <p:cNvPr id="16" name="Rectangle 15">
            <a:extLst>
              <a:ext uri="{FF2B5EF4-FFF2-40B4-BE49-F238E27FC236}">
                <a16:creationId xmlns:a16="http://schemas.microsoft.com/office/drawing/2014/main" xmlns="" id="{06A1D097-7A80-1940-9803-1FB672E859EE}"/>
              </a:ext>
            </a:extLst>
          </p:cNvPr>
          <p:cNvSpPr/>
          <p:nvPr/>
        </p:nvSpPr>
        <p:spPr>
          <a:xfrm>
            <a:off x="7122972" y="413421"/>
            <a:ext cx="4346855" cy="1174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8" name="Google Shape;106;g8d3272b2c0_0_301"/>
          <p:cNvSpPr txBox="1">
            <a:spLocks noGrp="1"/>
          </p:cNvSpPr>
          <p:nvPr>
            <p:ph type="title"/>
          </p:nvPr>
        </p:nvSpPr>
        <p:spPr>
          <a:xfrm>
            <a:off x="6400800" y="486276"/>
            <a:ext cx="5791200" cy="102875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500"/>
              <a:buFont typeface="Calibri"/>
              <a:buNone/>
            </a:pPr>
            <a:r>
              <a:rPr lang="en-US" sz="3200" dirty="0">
                <a:solidFill>
                  <a:schemeClr val="bg1"/>
                </a:solidFill>
                <a:latin typeface="Calibri" panose="020F0502020204030204" pitchFamily="34" charset="0"/>
                <a:cs typeface="Calibri" panose="020F0502020204030204" pitchFamily="34" charset="0"/>
              </a:rPr>
              <a:t>Summary                     </a:t>
            </a:r>
            <a:endParaRPr sz="3200" dirty="0">
              <a:solidFill>
                <a:schemeClr val="bg1"/>
              </a:solidFill>
              <a:latin typeface="Calibri" panose="020F0502020204030204" pitchFamily="34" charset="0"/>
              <a:cs typeface="Calibri" panose="020F0502020204030204" pitchFamily="34" charset="0"/>
            </a:endParaRPr>
          </a:p>
          <a:p>
            <a:pPr marL="0" lvl="0" indent="0" algn="ctr" rtl="0">
              <a:lnSpc>
                <a:spcPct val="90000"/>
              </a:lnSpc>
              <a:spcBef>
                <a:spcPts val="0"/>
              </a:spcBef>
              <a:spcAft>
                <a:spcPts val="0"/>
              </a:spcAft>
              <a:buClr>
                <a:schemeClr val="dk1"/>
              </a:buClr>
              <a:buSzPts val="3500"/>
              <a:buFont typeface="Calibri"/>
              <a:buNone/>
            </a:pPr>
            <a:r>
              <a:rPr lang="en-US" sz="3200" dirty="0" err="1">
                <a:solidFill>
                  <a:schemeClr val="bg1"/>
                </a:solidFill>
                <a:latin typeface="Calibri" panose="020F0502020204030204" pitchFamily="34" charset="0"/>
                <a:cs typeface="Calibri" panose="020F0502020204030204" pitchFamily="34" charset="0"/>
              </a:rPr>
              <a:t>გაკვეთილის</a:t>
            </a:r>
            <a:r>
              <a:rPr lang="en-US" sz="3200" dirty="0">
                <a:solidFill>
                  <a:schemeClr val="bg1"/>
                </a:solidFill>
                <a:latin typeface="Calibri" panose="020F0502020204030204" pitchFamily="34" charset="0"/>
                <a:cs typeface="Calibri" panose="020F0502020204030204" pitchFamily="34" charset="0"/>
              </a:rPr>
              <a:t> </a:t>
            </a:r>
            <a:r>
              <a:rPr lang="ka-GE" sz="3200" dirty="0">
                <a:solidFill>
                  <a:schemeClr val="bg1"/>
                </a:solidFill>
                <a:latin typeface="Calibri" panose="020F0502020204030204" pitchFamily="34" charset="0"/>
                <a:cs typeface="Calibri" panose="020F0502020204030204" pitchFamily="34" charset="0"/>
              </a:rPr>
              <a:t>შეჯამება</a:t>
            </a:r>
            <a:endParaRPr sz="3200" dirty="0">
              <a:solidFill>
                <a:schemeClr val="bg1"/>
              </a:solidFill>
              <a:latin typeface="Calibri" panose="020F0502020204030204" pitchFamily="34" charset="0"/>
              <a:cs typeface="Calibri" panose="020F0502020204030204" pitchFamily="34" charset="0"/>
              <a:sym typeface="Calibri"/>
            </a:endParaRPr>
          </a:p>
        </p:txBody>
      </p:sp>
    </p:spTree>
    <p:extLst>
      <p:ext uri="{BB962C8B-B14F-4D97-AF65-F5344CB8AC3E}">
        <p14:creationId xmlns:p14="http://schemas.microsoft.com/office/powerpoint/2010/main" val="36186803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90;p1">
            <a:extLst>
              <a:ext uri="{FF2B5EF4-FFF2-40B4-BE49-F238E27FC236}">
                <a16:creationId xmlns:a16="http://schemas.microsoft.com/office/drawing/2014/main" xmlns="" id="{A64F2BC5-4774-624C-BE0C-2DE1299A824A}"/>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9" name="Picture 8">
            <a:extLst>
              <a:ext uri="{FF2B5EF4-FFF2-40B4-BE49-F238E27FC236}">
                <a16:creationId xmlns:a16="http://schemas.microsoft.com/office/drawing/2014/main" xmlns="" id="{31805BB2-6254-4A43-84CD-0C99A6C51D26}"/>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0" name="Rectangle 9">
            <a:extLst>
              <a:ext uri="{FF2B5EF4-FFF2-40B4-BE49-F238E27FC236}">
                <a16:creationId xmlns:a16="http://schemas.microsoft.com/office/drawing/2014/main" xmlns="" id="{92B7CF98-763A-244F-987E-04188D625C92}"/>
              </a:ext>
            </a:extLst>
          </p:cNvPr>
          <p:cNvSpPr/>
          <p:nvPr/>
        </p:nvSpPr>
        <p:spPr>
          <a:xfrm>
            <a:off x="6309607" y="518422"/>
            <a:ext cx="5107406" cy="1060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4570524E-866E-4241-9E50-F0853B6DE3B2}"/>
              </a:ext>
            </a:extLst>
          </p:cNvPr>
          <p:cNvSpPr txBox="1"/>
          <p:nvPr/>
        </p:nvSpPr>
        <p:spPr>
          <a:xfrm>
            <a:off x="6058514" y="409779"/>
            <a:ext cx="5327520" cy="1169551"/>
          </a:xfrm>
          <a:prstGeom prst="rect">
            <a:avLst/>
          </a:prstGeom>
          <a:noFill/>
        </p:spPr>
        <p:txBody>
          <a:bodyPr wrap="square" rtlCol="0">
            <a:spAutoFit/>
          </a:bodyPr>
          <a:lstStyle/>
          <a:p>
            <a:pPr algn="ctr"/>
            <a:r>
              <a:rPr lang="en-US" sz="3500" dirty="0">
                <a:solidFill>
                  <a:schemeClr val="bg1"/>
                </a:solidFill>
              </a:rPr>
              <a:t>Homework</a:t>
            </a:r>
          </a:p>
          <a:p>
            <a:pPr algn="ctr"/>
            <a:r>
              <a:rPr lang="ka-GE" sz="3500" dirty="0">
                <a:solidFill>
                  <a:schemeClr val="bg1"/>
                </a:solidFill>
              </a:rPr>
              <a:t>საშინაო დავალება</a:t>
            </a:r>
            <a:endParaRPr lang="en-US" sz="3500" dirty="0">
              <a:solidFill>
                <a:schemeClr val="bg1"/>
              </a:solidFill>
            </a:endParaRPr>
          </a:p>
        </p:txBody>
      </p:sp>
      <p:sp>
        <p:nvSpPr>
          <p:cNvPr id="2" name="Rectangle 1">
            <a:extLst>
              <a:ext uri="{FF2B5EF4-FFF2-40B4-BE49-F238E27FC236}">
                <a16:creationId xmlns:a16="http://schemas.microsoft.com/office/drawing/2014/main" xmlns="" id="{9B8FCB39-0575-5D44-820A-6F3A172FC271}"/>
              </a:ext>
            </a:extLst>
          </p:cNvPr>
          <p:cNvSpPr/>
          <p:nvPr/>
        </p:nvSpPr>
        <p:spPr>
          <a:xfrm>
            <a:off x="729076" y="2239910"/>
            <a:ext cx="10753497" cy="22502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a-GE" sz="2800" dirty="0">
                <a:ln w="0"/>
                <a:solidFill>
                  <a:schemeClr val="bg1"/>
                </a:solidFill>
                <a:effectLst>
                  <a:outerShdw blurRad="38100" dist="19050" dir="2700000" algn="tl" rotWithShape="0">
                    <a:schemeClr val="dk1">
                      <a:alpha val="40000"/>
                    </a:schemeClr>
                  </a:outerShdw>
                </a:effectLst>
              </a:rPr>
              <a:t>Write a short paragraph and describe your generation. </a:t>
            </a:r>
          </a:p>
          <a:p>
            <a:endParaRPr lang="ka-GE" sz="2800" dirty="0">
              <a:ln w="0"/>
              <a:solidFill>
                <a:schemeClr val="bg1"/>
              </a:solidFill>
              <a:effectLst>
                <a:outerShdw blurRad="38100" dist="19050" dir="2700000" algn="tl" rotWithShape="0">
                  <a:schemeClr val="dk1">
                    <a:alpha val="40000"/>
                  </a:schemeClr>
                </a:outerShdw>
              </a:effectLst>
            </a:endParaRPr>
          </a:p>
          <a:p>
            <a:r>
              <a:rPr lang="ka-GE" sz="2800" dirty="0">
                <a:ln w="0"/>
                <a:solidFill>
                  <a:schemeClr val="bg1"/>
                </a:solidFill>
                <a:effectLst>
                  <a:outerShdw blurRad="38100" dist="19050" dir="2700000" algn="tl" rotWithShape="0">
                    <a:schemeClr val="dk1">
                      <a:alpha val="40000"/>
                    </a:schemeClr>
                  </a:outerShdw>
                </a:effectLst>
              </a:rPr>
              <a:t>დაწერეთ </a:t>
            </a:r>
            <a:r>
              <a:rPr lang="ka-GE" sz="2800" dirty="0" smtClean="0">
                <a:ln w="0"/>
                <a:solidFill>
                  <a:schemeClr val="bg1"/>
                </a:solidFill>
                <a:effectLst>
                  <a:outerShdw blurRad="38100" dist="19050" dir="2700000" algn="tl" rotWithShape="0">
                    <a:schemeClr val="dk1">
                      <a:alpha val="40000"/>
                    </a:schemeClr>
                  </a:outerShdw>
                </a:effectLst>
              </a:rPr>
              <a:t>მოკლე აბზაცი</a:t>
            </a:r>
            <a:r>
              <a:rPr lang="ka-GE" sz="2800" dirty="0" smtClean="0">
                <a:ln w="0"/>
                <a:solidFill>
                  <a:schemeClr val="bg1"/>
                </a:solidFill>
                <a:effectLst>
                  <a:outerShdw blurRad="38100" dist="19050" dir="2700000" algn="tl" rotWithShape="0">
                    <a:schemeClr val="dk1">
                      <a:alpha val="40000"/>
                    </a:schemeClr>
                  </a:outerShdw>
                </a:effectLst>
              </a:rPr>
              <a:t> </a:t>
            </a:r>
            <a:r>
              <a:rPr lang="ka-GE" sz="2800" dirty="0">
                <a:ln w="0"/>
                <a:solidFill>
                  <a:schemeClr val="bg1"/>
                </a:solidFill>
                <a:effectLst>
                  <a:outerShdw blurRad="38100" dist="19050" dir="2700000" algn="tl" rotWithShape="0">
                    <a:schemeClr val="dk1">
                      <a:alpha val="40000"/>
                    </a:schemeClr>
                  </a:outerShdw>
                </a:effectLst>
              </a:rPr>
              <a:t>და აღწერეთ თქვენი თაობა.</a:t>
            </a:r>
          </a:p>
        </p:txBody>
      </p:sp>
    </p:spTree>
    <p:extLst>
      <p:ext uri="{BB962C8B-B14F-4D97-AF65-F5344CB8AC3E}">
        <p14:creationId xmlns:p14="http://schemas.microsoft.com/office/powerpoint/2010/main" val="2050008702"/>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p:cNvPicPr/>
          <p:nvPr/>
        </p:nvPicPr>
        <p:blipFill>
          <a:blip r:embed="rId2"/>
          <a:stretch>
            <a:fillRect/>
          </a:stretch>
        </p:blipFill>
        <p:spPr>
          <a:xfrm>
            <a:off x="768350" y="561340"/>
            <a:ext cx="2164715" cy="969645"/>
          </a:xfrm>
          <a:prstGeom prst="rect">
            <a:avLst/>
          </a:prstGeom>
          <a:noFill/>
          <a:ln>
            <a:noFill/>
          </a:ln>
        </p:spPr>
      </p:pic>
      <p:pic>
        <p:nvPicPr>
          <p:cNvPr id="43011" name="Picture"/>
          <p:cNvPicPr/>
          <p:nvPr/>
        </p:nvPicPr>
        <p:blipFill>
          <a:blip r:embed="rId3"/>
          <a:stretch>
            <a:fillRect/>
          </a:stretch>
        </p:blipFill>
        <p:spPr>
          <a:xfrm>
            <a:off x="2932430" y="561340"/>
            <a:ext cx="2378075" cy="969645"/>
          </a:xfrm>
          <a:prstGeom prst="rect">
            <a:avLst/>
          </a:prstGeom>
          <a:noFill/>
          <a:ln>
            <a:noFill/>
          </a:ln>
        </p:spPr>
      </p:pic>
      <p:sp>
        <p:nvSpPr>
          <p:cNvPr id="43012" name="Shape"/>
          <p:cNvSpPr/>
          <p:nvPr/>
        </p:nvSpPr>
        <p:spPr>
          <a:xfrm>
            <a:off x="6532859" y="469265"/>
            <a:ext cx="5107940" cy="1061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43013" name="Shape"/>
          <p:cNvSpPr/>
          <p:nvPr/>
        </p:nvSpPr>
        <p:spPr>
          <a:xfrm>
            <a:off x="6422687" y="409575"/>
            <a:ext cx="5328285" cy="1170305"/>
          </a:xfrm>
          <a:prstGeom prst="rect">
            <a:avLst/>
          </a:prstGeom>
          <a:noFill/>
          <a:ln>
            <a:noFill/>
          </a:ln>
        </p:spPr>
        <p:txBody>
          <a:bodyPr anchor="t">
            <a:spAutoFit/>
          </a:bodyPr>
          <a:lstStyle/>
          <a:p>
            <a:pPr algn="ctr"/>
            <a:r>
              <a:rPr lang="en-US" sz="3500" dirty="0">
                <a:solidFill>
                  <a:schemeClr val="bg1"/>
                </a:solidFill>
              </a:rPr>
              <a:t>Homework</a:t>
            </a:r>
          </a:p>
          <a:p>
            <a:pPr algn="ctr"/>
            <a:r>
              <a:rPr lang="ka-GE" altLang="en-US" sz="3500" dirty="0">
                <a:solidFill>
                  <a:schemeClr val="bg1"/>
                </a:solidFill>
              </a:rPr>
              <a:t>საშინაო დავალება</a:t>
            </a:r>
          </a:p>
        </p:txBody>
      </p:sp>
      <p:sp>
        <p:nvSpPr>
          <p:cNvPr id="43014" name="Shape"/>
          <p:cNvSpPr/>
          <p:nvPr/>
        </p:nvSpPr>
        <p:spPr>
          <a:xfrm>
            <a:off x="739140" y="1687830"/>
            <a:ext cx="5318760" cy="4981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latinLnBrk="0" hangingPunct="0"/>
            <a:r>
              <a:rPr lang="ka-GE" sz="2400" dirty="0"/>
              <a:t>My generation is very sociable and adaptable. I was born in </a:t>
            </a:r>
            <a:r>
              <a:rPr lang="en-US" sz="2400" dirty="0" smtClean="0"/>
              <a:t>the </a:t>
            </a:r>
            <a:r>
              <a:rPr lang="ka-GE" sz="2400" dirty="0" smtClean="0"/>
              <a:t>90s</a:t>
            </a:r>
            <a:r>
              <a:rPr lang="ka-GE" sz="2400" dirty="0"/>
              <a:t>. It means our generation had to live without electricity. We did not have gadgets or internet, this is why as a child I was reading lots of books and playing outside all the time. </a:t>
            </a:r>
            <a:r>
              <a:rPr lang="en-US" sz="2400" dirty="0" smtClean="0"/>
              <a:t>Then w</a:t>
            </a:r>
            <a:r>
              <a:rPr lang="ka-GE" sz="2400" dirty="0" smtClean="0"/>
              <a:t>e </a:t>
            </a:r>
            <a:r>
              <a:rPr lang="ka-GE" sz="2400" dirty="0"/>
              <a:t>obtained computers and our lives has changed forever. We became dependent on technology too </a:t>
            </a:r>
            <a:r>
              <a:rPr lang="ka-GE" sz="2400" dirty="0" smtClean="0"/>
              <a:t>much</a:t>
            </a:r>
            <a:r>
              <a:rPr lang="en-US" sz="2400" dirty="0" smtClean="0"/>
              <a:t>, </a:t>
            </a:r>
            <a:r>
              <a:rPr lang="ka-GE" sz="2400" dirty="0"/>
              <a:t>though </a:t>
            </a:r>
            <a:r>
              <a:rPr lang="en-US" sz="2400" dirty="0" smtClean="0"/>
              <a:t>w</a:t>
            </a:r>
            <a:r>
              <a:rPr lang="ka-GE" sz="2400" dirty="0" smtClean="0"/>
              <a:t>e </a:t>
            </a:r>
            <a:r>
              <a:rPr lang="ka-GE" sz="2400" dirty="0"/>
              <a:t>like making friends and </a:t>
            </a:r>
            <a:r>
              <a:rPr lang="en-US" sz="2400" smtClean="0"/>
              <a:t>everyday</a:t>
            </a:r>
            <a:r>
              <a:rPr lang="ka-GE" sz="2400" smtClean="0"/>
              <a:t> </a:t>
            </a:r>
            <a:r>
              <a:rPr lang="ka-GE" sz="2400" dirty="0" smtClean="0"/>
              <a:t>communication. </a:t>
            </a:r>
            <a:endParaRPr lang="en-US" sz="2400" dirty="0"/>
          </a:p>
        </p:txBody>
      </p:sp>
      <p:pic>
        <p:nvPicPr>
          <p:cNvPr id="2" name="Picture 1">
            <a:extLst>
              <a:ext uri="{FF2B5EF4-FFF2-40B4-BE49-F238E27FC236}">
                <a16:creationId xmlns:a16="http://schemas.microsoft.com/office/drawing/2014/main" xmlns="" id="{DB0D2AC3-CCA7-8546-84BD-D6750C1DBD53}"/>
              </a:ext>
            </a:extLst>
          </p:cNvPr>
          <p:cNvPicPr>
            <a:picLocks noChangeAspect="1"/>
          </p:cNvPicPr>
          <p:nvPr/>
        </p:nvPicPr>
        <p:blipFill rotWithShape="1">
          <a:blip r:embed="rId4"/>
          <a:srcRect r="8525"/>
          <a:stretch/>
        </p:blipFill>
        <p:spPr>
          <a:xfrm>
            <a:off x="6422687" y="3159633"/>
            <a:ext cx="5383830" cy="173453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a16="http://schemas.microsoft.com/office/drawing/2014/main" xmlns=""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a16="http://schemas.microsoft.com/office/drawing/2014/main" xmlns=""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4217679" y="2056588"/>
            <a:ext cx="3744458" cy="2504748"/>
            <a:chOff x="2921487" y="39716"/>
            <a:chExt cx="2137424" cy="970760"/>
          </a:xfrm>
        </p:grpSpPr>
        <p:sp>
          <p:nvSpPr>
            <p:cNvPr id="15" name="Oval 14"/>
            <p:cNvSpPr/>
            <p:nvPr/>
          </p:nvSpPr>
          <p:spPr>
            <a:xfrm>
              <a:off x="2921487" y="39716"/>
              <a:ext cx="2137424"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en-US" sz="4400" dirty="0">
                  <a:solidFill>
                    <a:schemeClr val="bg1"/>
                  </a:solidFill>
                </a:rPr>
                <a:t>enormous</a:t>
              </a:r>
              <a:r>
                <a:rPr lang="ka-GE" sz="4400" dirty="0">
                  <a:solidFill>
                    <a:schemeClr val="bg1"/>
                  </a:solidFill>
                </a:rPr>
                <a:t> </a:t>
              </a:r>
            </a:p>
            <a:p>
              <a:pPr lvl="0" algn="ctr"/>
              <a:r>
                <a:rPr lang="ka-GE" sz="4400" dirty="0">
                  <a:solidFill>
                    <a:schemeClr val="bg1"/>
                  </a:solidFill>
                </a:rPr>
                <a:t>(</a:t>
              </a:r>
              <a:r>
                <a:rPr lang="en-US" sz="4400" dirty="0">
                  <a:solidFill>
                    <a:schemeClr val="bg1"/>
                  </a:solidFill>
                </a:rPr>
                <a:t>adj.</a:t>
              </a:r>
              <a:r>
                <a:rPr lang="ka-GE" sz="4400" dirty="0">
                  <a:solidFill>
                    <a:schemeClr val="bg1"/>
                  </a:solidFill>
                </a:rPr>
                <a:t>)</a:t>
              </a:r>
              <a:endParaRPr lang="en-US" sz="4400" dirty="0">
                <a:solidFill>
                  <a:schemeClr val="bg1"/>
                </a:solidFill>
              </a:endParaRPr>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3839764" y="4561336"/>
            <a:ext cx="4500289" cy="1015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solidFill>
                  <a:schemeClr val="bg1"/>
                </a:solidFill>
              </a:rPr>
              <a:t>უზარმაზარი</a:t>
            </a:r>
            <a:endParaRPr lang="en-US" sz="2800" dirty="0">
              <a:solidFill>
                <a:schemeClr val="bg1"/>
              </a:solidFill>
            </a:endParaRPr>
          </a:p>
        </p:txBody>
      </p:sp>
      <p:sp>
        <p:nvSpPr>
          <p:cNvPr id="14" name="Rectangle 13">
            <a:extLst>
              <a:ext uri="{FF2B5EF4-FFF2-40B4-BE49-F238E27FC236}">
                <a16:creationId xmlns:a16="http://schemas.microsoft.com/office/drawing/2014/main" xmlns=""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Tree>
    <p:extLst>
      <p:ext uri="{BB962C8B-B14F-4D97-AF65-F5344CB8AC3E}">
        <p14:creationId xmlns:p14="http://schemas.microsoft.com/office/powerpoint/2010/main" val="370558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a16="http://schemas.microsoft.com/office/drawing/2014/main" xmlns=""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a16="http://schemas.microsoft.com/office/drawing/2014/main" xmlns=""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4267200" y="1983005"/>
            <a:ext cx="3811522" cy="2668705"/>
            <a:chOff x="2913205" y="140201"/>
            <a:chExt cx="2302117" cy="970760"/>
          </a:xfrm>
        </p:grpSpPr>
        <p:sp>
          <p:nvSpPr>
            <p:cNvPr id="15" name="Oval 14"/>
            <p:cNvSpPr/>
            <p:nvPr/>
          </p:nvSpPr>
          <p:spPr>
            <a:xfrm>
              <a:off x="2913205" y="140201"/>
              <a:ext cx="2302117"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en-US" sz="4400" dirty="0"/>
                <a:t>silent</a:t>
              </a:r>
              <a:endParaRPr lang="ka-GE" sz="4400" dirty="0"/>
            </a:p>
            <a:p>
              <a:pPr lvl="0" algn="ctr"/>
              <a:r>
                <a:rPr lang="ka-GE" sz="4400" dirty="0">
                  <a:solidFill>
                    <a:schemeClr val="bg1"/>
                  </a:solidFill>
                </a:rPr>
                <a:t>(adj.)</a:t>
              </a:r>
              <a:endParaRPr lang="en-US" sz="4400" dirty="0"/>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4121449" y="4651710"/>
            <a:ext cx="4204404" cy="9700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ka-GE" sz="2800" dirty="0"/>
              <a:t>ჩუმი</a:t>
            </a:r>
            <a:endParaRPr lang="en-US" sz="2800" dirty="0"/>
          </a:p>
        </p:txBody>
      </p:sp>
      <p:sp>
        <p:nvSpPr>
          <p:cNvPr id="14" name="Rectangle 13">
            <a:extLst>
              <a:ext uri="{FF2B5EF4-FFF2-40B4-BE49-F238E27FC236}">
                <a16:creationId xmlns:a16="http://schemas.microsoft.com/office/drawing/2014/main" xmlns=""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Tree>
    <p:extLst>
      <p:ext uri="{BB962C8B-B14F-4D97-AF65-F5344CB8AC3E}">
        <p14:creationId xmlns:p14="http://schemas.microsoft.com/office/powerpoint/2010/main" val="370558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a16="http://schemas.microsoft.com/office/drawing/2014/main" xmlns=""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a16="http://schemas.microsoft.com/office/drawing/2014/main" xmlns=""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4121449" y="1835709"/>
            <a:ext cx="3862569" cy="2668705"/>
            <a:chOff x="2689348" y="12989"/>
            <a:chExt cx="2749924" cy="970760"/>
          </a:xfrm>
        </p:grpSpPr>
        <p:sp>
          <p:nvSpPr>
            <p:cNvPr id="15" name="Oval 14"/>
            <p:cNvSpPr/>
            <p:nvPr/>
          </p:nvSpPr>
          <p:spPr>
            <a:xfrm>
              <a:off x="2689348" y="12989"/>
              <a:ext cx="2749924"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en-US" sz="4400" dirty="0"/>
                <a:t>adaptable</a:t>
              </a:r>
              <a:endParaRPr lang="ka-GE" sz="4400" dirty="0"/>
            </a:p>
            <a:p>
              <a:pPr lvl="0" algn="ctr"/>
              <a:r>
                <a:rPr lang="ka-GE" sz="4400" dirty="0">
                  <a:solidFill>
                    <a:schemeClr val="bg1"/>
                  </a:solidFill>
                </a:rPr>
                <a:t>(adj.)</a:t>
              </a:r>
              <a:endParaRPr lang="en-US" sz="4400" dirty="0"/>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3937673" y="4369112"/>
            <a:ext cx="4230120" cy="1199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t>ადვილად შემგუებელი</a:t>
            </a:r>
            <a:endParaRPr lang="en-US" sz="2800" dirty="0"/>
          </a:p>
        </p:txBody>
      </p:sp>
      <p:sp>
        <p:nvSpPr>
          <p:cNvPr id="14" name="Rectangle 13">
            <a:extLst>
              <a:ext uri="{FF2B5EF4-FFF2-40B4-BE49-F238E27FC236}">
                <a16:creationId xmlns:a16="http://schemas.microsoft.com/office/drawing/2014/main" xmlns=""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Tree>
    <p:extLst>
      <p:ext uri="{BB962C8B-B14F-4D97-AF65-F5344CB8AC3E}">
        <p14:creationId xmlns:p14="http://schemas.microsoft.com/office/powerpoint/2010/main" val="370558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a16="http://schemas.microsoft.com/office/drawing/2014/main" xmlns=""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a16="http://schemas.microsoft.com/office/drawing/2014/main" xmlns=""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3976479" y="2109248"/>
            <a:ext cx="4239267" cy="2668705"/>
            <a:chOff x="2921487" y="39716"/>
            <a:chExt cx="2600010" cy="970760"/>
          </a:xfrm>
        </p:grpSpPr>
        <p:sp>
          <p:nvSpPr>
            <p:cNvPr id="15" name="Oval 14"/>
            <p:cNvSpPr/>
            <p:nvPr/>
          </p:nvSpPr>
          <p:spPr>
            <a:xfrm>
              <a:off x="2921487" y="39716"/>
              <a:ext cx="2600010"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ka-GE" sz="4800" dirty="0"/>
                <a:t>sociable</a:t>
              </a:r>
            </a:p>
            <a:p>
              <a:pPr lvl="0" algn="ctr"/>
              <a:r>
                <a:rPr lang="ka-GE" sz="4800" dirty="0">
                  <a:solidFill>
                    <a:schemeClr val="bg1"/>
                  </a:solidFill>
                </a:rPr>
                <a:t>(adj.)</a:t>
              </a:r>
              <a:endParaRPr lang="en-US" sz="4800" dirty="0"/>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3824079" y="4584683"/>
            <a:ext cx="4779594" cy="1049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t>ხალხთან ურთიერთობის </a:t>
            </a:r>
          </a:p>
          <a:p>
            <a:pPr algn="ctr"/>
            <a:r>
              <a:rPr lang="ka-GE" sz="2800" dirty="0"/>
              <a:t>მოყვარული</a:t>
            </a:r>
          </a:p>
        </p:txBody>
      </p:sp>
      <p:sp>
        <p:nvSpPr>
          <p:cNvPr id="14" name="Rectangle 13">
            <a:extLst>
              <a:ext uri="{FF2B5EF4-FFF2-40B4-BE49-F238E27FC236}">
                <a16:creationId xmlns:a16="http://schemas.microsoft.com/office/drawing/2014/main" xmlns=""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Tree>
    <p:extLst>
      <p:ext uri="{BB962C8B-B14F-4D97-AF65-F5344CB8AC3E}">
        <p14:creationId xmlns:p14="http://schemas.microsoft.com/office/powerpoint/2010/main" val="3705582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51804</TotalTime>
  <Words>1652</Words>
  <Application>Microsoft Office PowerPoint</Application>
  <PresentationFormat>Custom</PresentationFormat>
  <Paragraphs>447</Paragraphs>
  <Slides>57</Slides>
  <Notes>37</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გაკვეთილის შეჯამება</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Robinson Crusoe</dc:title>
  <dc:creator>Sam Dalesio</dc:creator>
  <cp:lastModifiedBy>User</cp:lastModifiedBy>
  <cp:revision>1498</cp:revision>
  <dcterms:created xsi:type="dcterms:W3CDTF">2020-04-09T12:21:27Z</dcterms:created>
  <dcterms:modified xsi:type="dcterms:W3CDTF">2021-04-09T20:56:24Z</dcterms:modified>
</cp:coreProperties>
</file>