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72" r:id="rId3"/>
    <p:sldId id="268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koS" initials="T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3"/>
    <p:restoredTop sz="93162"/>
  </p:normalViewPr>
  <p:slideViewPr>
    <p:cSldViewPr>
      <p:cViewPr>
        <p:scale>
          <a:sx n="39" d="100"/>
          <a:sy n="39" d="100"/>
        </p:scale>
        <p:origin x="2040" y="1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717DA-7E32-495A-9B34-79BD9BC436A8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D948D-4C85-429F-BB29-80CB87D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4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AB62-67FE-4121-AA57-FDF34B8F67EB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6ADA-4F01-455A-A76D-216B8E2C92E4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7CA2-8DB4-4658-9145-640C2F7AE86F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4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8DDE-0921-47DE-9F43-CC894E035B3F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2064-9E76-41A0-87D3-C277AB5C2DFA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4AB-C0E0-4C5C-8881-F6B2D1FE0981}" type="datetime1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C869-7AF7-402B-B961-6EDED500B8DA}" type="datetime1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7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7D6E-5B0D-426E-8BE0-92183214C1F0}" type="datetime1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2AB7-CF4B-4216-B0A3-18936D71EDBE}" type="datetime1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ED1-AC38-4B95-8E69-8844CA8914E9}" type="datetime1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002A-D070-40D5-AC5B-2753D1A2B14B}" type="datetime1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9CC9-FC6A-4EFE-B049-E14F6DA1E60F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4E90C2-5766-B44A-9584-E40F871CA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6" b="2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149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Huckleberry Finn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Mark Twain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D077C2-D1AC-6B4A-9004-5A0F1C683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9" y="1196752"/>
            <a:ext cx="4216663" cy="18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4B07C7-C9A0-644A-B31D-1F0CB1632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6" b="25931"/>
          <a:stretch/>
        </p:blipFill>
        <p:spPr>
          <a:xfrm>
            <a:off x="-23614" y="0"/>
            <a:ext cx="123843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968" y="274638"/>
            <a:ext cx="4402832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Author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64" y="1968656"/>
            <a:ext cx="6625479" cy="441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237ABB-A0C4-854F-9EBF-90AD33439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94" y="274639"/>
            <a:ext cx="2906007" cy="1301197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01257C5-EE26-6245-B7A1-1CB5954A17D9}"/>
              </a:ext>
            </a:extLst>
          </p:cNvPr>
          <p:cNvSpPr txBox="1">
            <a:spLocks/>
          </p:cNvSpPr>
          <p:nvPr/>
        </p:nvSpPr>
        <p:spPr>
          <a:xfrm>
            <a:off x="1555676" y="64090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</p:spTree>
    <p:extLst>
      <p:ext uri="{BB962C8B-B14F-4D97-AF65-F5344CB8AC3E}">
        <p14:creationId xmlns:p14="http://schemas.microsoft.com/office/powerpoint/2010/main" val="401398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359661-0217-B142-AA1B-CE42CD907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6" b="25372"/>
          <a:stretch/>
        </p:blipFill>
        <p:spPr>
          <a:xfrm>
            <a:off x="0" y="0"/>
            <a:ext cx="122916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96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American Civil War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34" y="2006391"/>
            <a:ext cx="7482409" cy="387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15BC2-E6EA-1840-A7D7-FD0104276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94" y="274639"/>
            <a:ext cx="2906007" cy="1301197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5A14828-9935-5A4B-B4E3-E881D25B3EAA}"/>
              </a:ext>
            </a:extLst>
          </p:cNvPr>
          <p:cNvSpPr txBox="1">
            <a:spLocks/>
          </p:cNvSpPr>
          <p:nvPr/>
        </p:nvSpPr>
        <p:spPr>
          <a:xfrm>
            <a:off x="1544216" y="63093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</p:spTree>
    <p:extLst>
      <p:ext uri="{BB962C8B-B14F-4D97-AF65-F5344CB8AC3E}">
        <p14:creationId xmlns:p14="http://schemas.microsoft.com/office/powerpoint/2010/main" val="19098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AFE3B8-9869-1A4D-BD00-BFFFF4D33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6" b="25032"/>
          <a:stretch/>
        </p:blipFill>
        <p:spPr>
          <a:xfrm>
            <a:off x="-43790" y="-1"/>
            <a:ext cx="1223579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0981" y="304499"/>
            <a:ext cx="592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Setting</a:t>
            </a:r>
            <a:r>
              <a:rPr lang="en-US" sz="4800" b="1" dirty="0"/>
              <a:t> </a:t>
            </a: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1544216" y="63093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850473"/>
            <a:ext cx="7776864" cy="427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362B1C-FDCA-8C47-B9E7-5D089F7A2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94" y="274639"/>
            <a:ext cx="2906007" cy="13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742E59-651F-3B41-9F46-429485228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6" b="24918"/>
          <a:stretch/>
        </p:blipFill>
        <p:spPr>
          <a:xfrm>
            <a:off x="0" y="14199"/>
            <a:ext cx="12192000" cy="6843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0981" y="304499"/>
            <a:ext cx="592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Theme</a:t>
            </a:r>
            <a:r>
              <a:rPr lang="ka-GE" sz="4800" b="1" dirty="0">
                <a:solidFill>
                  <a:schemeClr val="bg1"/>
                </a:solidFill>
              </a:rPr>
              <a:t>s</a:t>
            </a:r>
            <a:r>
              <a:rPr lang="en-US" sz="4800" b="1" dirty="0"/>
              <a:t> </a:t>
            </a: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1544216" y="63093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80" y="1772816"/>
            <a:ext cx="2801466" cy="4342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981315-5862-6040-B43F-B9D6330C5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94" y="274639"/>
            <a:ext cx="2906007" cy="13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F1A88B-310F-C24D-890A-700071245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6" b="2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0981" y="304499"/>
            <a:ext cx="5926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Characters and Character Development</a:t>
            </a:r>
            <a:r>
              <a:rPr lang="en-US" sz="48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1544216" y="63093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8"/>
          <a:stretch/>
        </p:blipFill>
        <p:spPr>
          <a:xfrm>
            <a:off x="2056606" y="1988841"/>
            <a:ext cx="3513160" cy="4170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7528" y="177281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8840"/>
            <a:ext cx="4044950" cy="415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FD850F-1A80-9243-B9F0-7C604E92B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94" y="274639"/>
            <a:ext cx="2906007" cy="13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6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A3A12A-8452-1544-8F63-7DBAE5E23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6" b="25372"/>
          <a:stretch/>
        </p:blipFill>
        <p:spPr>
          <a:xfrm>
            <a:off x="0" y="0"/>
            <a:ext cx="1229161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0981" y="304499"/>
            <a:ext cx="592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9536" y="1458955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1544216" y="63093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64" y="1723462"/>
            <a:ext cx="5984304" cy="448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C33280-42C8-424A-9B56-07FAAF56E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94" y="274639"/>
            <a:ext cx="2906007" cy="13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1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50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Sylfaen</vt:lpstr>
      <vt:lpstr>Office Theme</vt:lpstr>
      <vt:lpstr>Huckleberry Finn  Mark Twain</vt:lpstr>
      <vt:lpstr>Author</vt:lpstr>
      <vt:lpstr>The American Civil War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TikoS</dc:creator>
  <cp:lastModifiedBy>Misha Gurgenidze</cp:lastModifiedBy>
  <cp:revision>80</cp:revision>
  <dcterms:created xsi:type="dcterms:W3CDTF">2019-01-08T09:34:09Z</dcterms:created>
  <dcterms:modified xsi:type="dcterms:W3CDTF">2020-04-06T13:11:51Z</dcterms:modified>
</cp:coreProperties>
</file>