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75" r:id="rId4"/>
    <p:sldId id="260" r:id="rId5"/>
    <p:sldId id="268" r:id="rId6"/>
    <p:sldId id="261" r:id="rId7"/>
    <p:sldId id="263" r:id="rId8"/>
    <p:sldId id="269" r:id="rId9"/>
    <p:sldId id="262" r:id="rId10"/>
    <p:sldId id="264" r:id="rId11"/>
    <p:sldId id="265" r:id="rId12"/>
    <p:sldId id="276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E1"/>
    <a:srgbClr val="700202"/>
    <a:srgbClr val="108B18"/>
    <a:srgbClr val="E0DDCD"/>
    <a:srgbClr val="CEC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93103"/>
  </p:normalViewPr>
  <p:slideViewPr>
    <p:cSldViewPr snapToGrid="0">
      <p:cViewPr varScale="1">
        <p:scale>
          <a:sx n="64" d="100"/>
          <a:sy n="64" d="100"/>
        </p:scale>
        <p:origin x="6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FEB21-D0AC-7243-AE6F-ED462651A9F8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07353-FABC-3C4B-B6FA-36D714F26C93}">
      <dgm:prSet phldrT="[Text]"/>
      <dgm:spPr/>
      <dgm:t>
        <a:bodyPr/>
        <a:lstStyle/>
        <a:p>
          <a:r>
            <a:rPr lang="en-US" dirty="0"/>
            <a:t>Vocabulary</a:t>
          </a:r>
          <a:r>
            <a:rPr lang="ka-GE" dirty="0"/>
            <a:t> - ლექსიკა</a:t>
          </a:r>
          <a:endParaRPr lang="en-US" dirty="0"/>
        </a:p>
      </dgm:t>
    </dgm:pt>
    <dgm:pt modelId="{7BA45216-0C78-C547-9778-058DF5BC870E}" type="parTrans" cxnId="{414CF286-25C9-794C-8FB4-8191A6C36B47}">
      <dgm:prSet/>
      <dgm:spPr/>
      <dgm:t>
        <a:bodyPr/>
        <a:lstStyle/>
        <a:p>
          <a:endParaRPr lang="en-US"/>
        </a:p>
      </dgm:t>
    </dgm:pt>
    <dgm:pt modelId="{991CB2A2-BF08-B845-80DA-9008CF69D1BC}" type="sibTrans" cxnId="{414CF286-25C9-794C-8FB4-8191A6C36B47}">
      <dgm:prSet/>
      <dgm:spPr/>
      <dgm:t>
        <a:bodyPr/>
        <a:lstStyle/>
        <a:p>
          <a:endParaRPr lang="en-US"/>
        </a:p>
      </dgm:t>
    </dgm:pt>
    <dgm:pt modelId="{2277E07A-F119-674E-AF72-DBEE043D0EA3}">
      <dgm:prSet phldrT="[Text]"/>
      <dgm:spPr/>
      <dgm:t>
        <a:bodyPr/>
        <a:lstStyle/>
        <a:p>
          <a:r>
            <a:rPr lang="en-US" dirty="0"/>
            <a:t>Main </a:t>
          </a:r>
          <a:r>
            <a:rPr lang="ka-GE" dirty="0"/>
            <a:t>themes - მთავარი თემები</a:t>
          </a:r>
          <a:endParaRPr lang="en-US" dirty="0"/>
        </a:p>
      </dgm:t>
    </dgm:pt>
    <dgm:pt modelId="{8C192108-9339-564B-8EBD-F8C283DF3A37}" type="parTrans" cxnId="{B39D7C1C-A967-4445-A4C8-181310BD588E}">
      <dgm:prSet/>
      <dgm:spPr/>
      <dgm:t>
        <a:bodyPr/>
        <a:lstStyle/>
        <a:p>
          <a:endParaRPr lang="en-US"/>
        </a:p>
      </dgm:t>
    </dgm:pt>
    <dgm:pt modelId="{E37EFF94-BE70-E441-BF78-0D6AABE2F4EE}" type="sibTrans" cxnId="{B39D7C1C-A967-4445-A4C8-181310BD588E}">
      <dgm:prSet/>
      <dgm:spPr/>
      <dgm:t>
        <a:bodyPr/>
        <a:lstStyle/>
        <a:p>
          <a:endParaRPr lang="en-US"/>
        </a:p>
      </dgm:t>
    </dgm:pt>
    <dgm:pt modelId="{F2F8A582-FB6A-9643-9A98-AFC9B7102DCD}">
      <dgm:prSet phldrT="[Text]"/>
      <dgm:spPr/>
      <dgm:t>
        <a:bodyPr/>
        <a:lstStyle/>
        <a:p>
          <a:r>
            <a:rPr lang="en-US" dirty="0"/>
            <a:t>Conclusion and Homework</a:t>
          </a:r>
          <a:r>
            <a:rPr lang="ka-GE" dirty="0"/>
            <a:t> - შეჯამება და დავალება</a:t>
          </a:r>
          <a:endParaRPr lang="en-US" dirty="0"/>
        </a:p>
      </dgm:t>
    </dgm:pt>
    <dgm:pt modelId="{F022E6FA-945D-E947-A123-DA72ECDF4900}" type="parTrans" cxnId="{49456BAF-B177-0D40-8F1B-1810B819E8CF}">
      <dgm:prSet/>
      <dgm:spPr/>
      <dgm:t>
        <a:bodyPr/>
        <a:lstStyle/>
        <a:p>
          <a:endParaRPr lang="en-US"/>
        </a:p>
      </dgm:t>
    </dgm:pt>
    <dgm:pt modelId="{13B5B10D-DA6B-3244-94BD-3AA5A4BA2BEE}" type="sibTrans" cxnId="{49456BAF-B177-0D40-8F1B-1810B819E8CF}">
      <dgm:prSet/>
      <dgm:spPr/>
      <dgm:t>
        <a:bodyPr/>
        <a:lstStyle/>
        <a:p>
          <a:endParaRPr lang="en-US"/>
        </a:p>
      </dgm:t>
    </dgm:pt>
    <dgm:pt modelId="{F2874115-8BF8-C94E-9E32-3DF9E995A4BD}">
      <dgm:prSet phldrT="[Text]"/>
      <dgm:spPr/>
      <dgm:t>
        <a:bodyPr/>
        <a:lstStyle/>
        <a:p>
          <a:r>
            <a:rPr lang="en-GB" dirty="0"/>
            <a:t>About the Author</a:t>
          </a:r>
          <a:r>
            <a:rPr lang="ka-GE" dirty="0"/>
            <a:t>- ავტორის შესახებ</a:t>
          </a:r>
          <a:endParaRPr lang="en-US" dirty="0"/>
        </a:p>
      </dgm:t>
    </dgm:pt>
    <dgm:pt modelId="{3EF4F2CD-6D3F-014E-AA2A-6D365BC76DD5}" type="parTrans" cxnId="{57C683A9-C0B8-8A4C-A2D8-77CC880CFC76}">
      <dgm:prSet/>
      <dgm:spPr/>
      <dgm:t>
        <a:bodyPr/>
        <a:lstStyle/>
        <a:p>
          <a:endParaRPr lang="en-US"/>
        </a:p>
      </dgm:t>
    </dgm:pt>
    <dgm:pt modelId="{C9863812-304E-6A43-B43D-E020C424310E}" type="sibTrans" cxnId="{57C683A9-C0B8-8A4C-A2D8-77CC880CFC76}">
      <dgm:prSet/>
      <dgm:spPr/>
      <dgm:t>
        <a:bodyPr/>
        <a:lstStyle/>
        <a:p>
          <a:endParaRPr lang="en-US"/>
        </a:p>
      </dgm:t>
    </dgm:pt>
    <dgm:pt modelId="{B83E8202-4CC7-B04A-9637-C482E6687B2A}">
      <dgm:prSet phldrT="[Text]"/>
      <dgm:spPr/>
      <dgm:t>
        <a:bodyPr/>
        <a:lstStyle/>
        <a:p>
          <a:r>
            <a:rPr lang="en-US" dirty="0"/>
            <a:t>Summary</a:t>
          </a:r>
          <a:r>
            <a:rPr lang="ka-GE" dirty="0"/>
            <a:t> - შინაარსი</a:t>
          </a:r>
          <a:endParaRPr lang="en-US" dirty="0"/>
        </a:p>
      </dgm:t>
    </dgm:pt>
    <dgm:pt modelId="{6C4C4BD0-D1C7-554F-9090-860D0A3F1C78}" type="parTrans" cxnId="{01FC6CB8-0654-9146-A121-A253BE554E1D}">
      <dgm:prSet/>
      <dgm:spPr/>
      <dgm:t>
        <a:bodyPr/>
        <a:lstStyle/>
        <a:p>
          <a:endParaRPr lang="en-US"/>
        </a:p>
      </dgm:t>
    </dgm:pt>
    <dgm:pt modelId="{E509B0FC-D49A-0941-A4E8-169E21F82469}" type="sibTrans" cxnId="{01FC6CB8-0654-9146-A121-A253BE554E1D}">
      <dgm:prSet/>
      <dgm:spPr/>
      <dgm:t>
        <a:bodyPr/>
        <a:lstStyle/>
        <a:p>
          <a:endParaRPr lang="en-US"/>
        </a:p>
      </dgm:t>
    </dgm:pt>
    <dgm:pt modelId="{3A25CDBD-5E2C-0045-A1CC-808F64446F93}">
      <dgm:prSet phldrT="[Text]"/>
      <dgm:spPr/>
      <dgm:t>
        <a:bodyPr/>
        <a:lstStyle/>
        <a:p>
          <a:r>
            <a:rPr lang="ka-GE" dirty="0"/>
            <a:t>Characters - გმირები</a:t>
          </a:r>
          <a:endParaRPr lang="en-US" dirty="0"/>
        </a:p>
      </dgm:t>
    </dgm:pt>
    <dgm:pt modelId="{4B18E76C-0790-334F-A914-EA93E9CDD6CD}" type="parTrans" cxnId="{08AA64FD-538C-EA40-B823-4CC9B5C2FCFC}">
      <dgm:prSet/>
      <dgm:spPr/>
      <dgm:t>
        <a:bodyPr/>
        <a:lstStyle/>
        <a:p>
          <a:endParaRPr lang="en-US"/>
        </a:p>
      </dgm:t>
    </dgm:pt>
    <dgm:pt modelId="{3BBF5B6E-3C28-634E-BAFB-EEA69EC5C787}" type="sibTrans" cxnId="{08AA64FD-538C-EA40-B823-4CC9B5C2FCFC}">
      <dgm:prSet/>
      <dgm:spPr/>
      <dgm:t>
        <a:bodyPr/>
        <a:lstStyle/>
        <a:p>
          <a:endParaRPr lang="en-US"/>
        </a:p>
      </dgm:t>
    </dgm:pt>
    <dgm:pt modelId="{9848A8EC-CC47-8D47-965D-611BD0928EC8}">
      <dgm:prSet phldrT="[Text]"/>
      <dgm:spPr/>
      <dgm:t>
        <a:bodyPr/>
        <a:lstStyle/>
        <a:p>
          <a:r>
            <a:rPr lang="en-US" dirty="0"/>
            <a:t>Setting</a:t>
          </a:r>
          <a:r>
            <a:rPr lang="ka-GE" dirty="0"/>
            <a:t> - მოქმედების ადგილი და დრო</a:t>
          </a:r>
          <a:endParaRPr lang="en-US" dirty="0"/>
        </a:p>
      </dgm:t>
    </dgm:pt>
    <dgm:pt modelId="{E46096E0-957F-374B-B765-5C6CDFBB9B38}" type="parTrans" cxnId="{D953B45A-D8E1-0C44-811F-484C882AAB37}">
      <dgm:prSet/>
      <dgm:spPr/>
      <dgm:t>
        <a:bodyPr/>
        <a:lstStyle/>
        <a:p>
          <a:endParaRPr lang="en-US"/>
        </a:p>
      </dgm:t>
    </dgm:pt>
    <dgm:pt modelId="{526ECF21-0BD5-294A-9D26-CEA80E5D0722}" type="sibTrans" cxnId="{D953B45A-D8E1-0C44-811F-484C882AAB37}">
      <dgm:prSet/>
      <dgm:spPr/>
      <dgm:t>
        <a:bodyPr/>
        <a:lstStyle/>
        <a:p>
          <a:endParaRPr lang="en-US"/>
        </a:p>
      </dgm:t>
    </dgm:pt>
    <dgm:pt modelId="{CDE71560-EDAE-D344-864A-10D1DFE9070D}" type="pres">
      <dgm:prSet presAssocID="{54AFEB21-D0AC-7243-AE6F-ED462651A9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08B2971-5B51-B04D-8049-0AD7E8D0839F}" type="pres">
      <dgm:prSet presAssocID="{54AFEB21-D0AC-7243-AE6F-ED462651A9F8}" presName="Name1" presStyleCnt="0"/>
      <dgm:spPr/>
    </dgm:pt>
    <dgm:pt modelId="{D71C55CE-0A33-4A47-A4F6-A02ED3BFFAE2}" type="pres">
      <dgm:prSet presAssocID="{54AFEB21-D0AC-7243-AE6F-ED462651A9F8}" presName="cycle" presStyleCnt="0"/>
      <dgm:spPr/>
    </dgm:pt>
    <dgm:pt modelId="{CB01127D-9DA4-1146-A83E-EC0D637B8906}" type="pres">
      <dgm:prSet presAssocID="{54AFEB21-D0AC-7243-AE6F-ED462651A9F8}" presName="srcNode" presStyleLbl="node1" presStyleIdx="0" presStyleCnt="7"/>
      <dgm:spPr/>
    </dgm:pt>
    <dgm:pt modelId="{87C5F9E4-F184-6942-8DD5-0D4ACDA57DBA}" type="pres">
      <dgm:prSet presAssocID="{54AFEB21-D0AC-7243-AE6F-ED462651A9F8}" presName="conn" presStyleLbl="parChTrans1D2" presStyleIdx="0" presStyleCnt="1"/>
      <dgm:spPr/>
      <dgm:t>
        <a:bodyPr/>
        <a:lstStyle/>
        <a:p>
          <a:endParaRPr lang="en-US"/>
        </a:p>
      </dgm:t>
    </dgm:pt>
    <dgm:pt modelId="{3EB64438-BEA2-694E-8848-3C9A3DA576C4}" type="pres">
      <dgm:prSet presAssocID="{54AFEB21-D0AC-7243-AE6F-ED462651A9F8}" presName="extraNode" presStyleLbl="node1" presStyleIdx="0" presStyleCnt="7"/>
      <dgm:spPr/>
    </dgm:pt>
    <dgm:pt modelId="{5E086037-ED9A-F44F-AA2E-EA15E8BED848}" type="pres">
      <dgm:prSet presAssocID="{54AFEB21-D0AC-7243-AE6F-ED462651A9F8}" presName="dstNode" presStyleLbl="node1" presStyleIdx="0" presStyleCnt="7"/>
      <dgm:spPr/>
    </dgm:pt>
    <dgm:pt modelId="{D1683DA0-5399-3B4D-AD84-B4F87F631B7C}" type="pres">
      <dgm:prSet presAssocID="{C0E07353-FABC-3C4B-B6FA-36D714F26C9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79BC7-E707-5748-8BE8-0670A6365174}" type="pres">
      <dgm:prSet presAssocID="{C0E07353-FABC-3C4B-B6FA-36D714F26C93}" presName="accent_1" presStyleCnt="0"/>
      <dgm:spPr/>
    </dgm:pt>
    <dgm:pt modelId="{377382CD-1E73-FA48-BC57-ACD20D62240A}" type="pres">
      <dgm:prSet presAssocID="{C0E07353-FABC-3C4B-B6FA-36D714F26C93}" presName="accentRepeatNode" presStyleLbl="solidFgAcc1" presStyleIdx="0" presStyleCnt="7"/>
      <dgm:spPr/>
    </dgm:pt>
    <dgm:pt modelId="{A83FD19F-5C7A-994E-80CC-C0F2B9457EB3}" type="pres">
      <dgm:prSet presAssocID="{F2874115-8BF8-C94E-9E32-3DF9E995A4BD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FB112-C8A2-9A4F-A16D-C59A43C407D0}" type="pres">
      <dgm:prSet presAssocID="{F2874115-8BF8-C94E-9E32-3DF9E995A4BD}" presName="accent_2" presStyleCnt="0"/>
      <dgm:spPr/>
    </dgm:pt>
    <dgm:pt modelId="{411DA598-002A-FF47-9531-75928444A383}" type="pres">
      <dgm:prSet presAssocID="{F2874115-8BF8-C94E-9E32-3DF9E995A4BD}" presName="accentRepeatNode" presStyleLbl="solidFgAcc1" presStyleIdx="1" presStyleCnt="7"/>
      <dgm:spPr/>
    </dgm:pt>
    <dgm:pt modelId="{474C2BE2-ED8E-FB48-B8FC-5533DA6B5E24}" type="pres">
      <dgm:prSet presAssocID="{B83E8202-4CC7-B04A-9637-C482E6687B2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2ED2E-5A87-BB49-8668-68AB5B4EF1C9}" type="pres">
      <dgm:prSet presAssocID="{B83E8202-4CC7-B04A-9637-C482E6687B2A}" presName="accent_3" presStyleCnt="0"/>
      <dgm:spPr/>
    </dgm:pt>
    <dgm:pt modelId="{5CEC9627-B2FE-2D42-9A6F-D0C848694378}" type="pres">
      <dgm:prSet presAssocID="{B83E8202-4CC7-B04A-9637-C482E6687B2A}" presName="accentRepeatNode" presStyleLbl="solidFgAcc1" presStyleIdx="2" presStyleCnt="7"/>
      <dgm:spPr/>
    </dgm:pt>
    <dgm:pt modelId="{C69041F9-5784-EB41-A518-97B7AEF0E3A7}" type="pres">
      <dgm:prSet presAssocID="{3A25CDBD-5E2C-0045-A1CC-808F64446F9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D5791-47C0-F34E-A3C3-363ECD06ED15}" type="pres">
      <dgm:prSet presAssocID="{3A25CDBD-5E2C-0045-A1CC-808F64446F93}" presName="accent_4" presStyleCnt="0"/>
      <dgm:spPr/>
    </dgm:pt>
    <dgm:pt modelId="{3F768512-85FB-484A-9E22-7129A668D517}" type="pres">
      <dgm:prSet presAssocID="{3A25CDBD-5E2C-0045-A1CC-808F64446F93}" presName="accentRepeatNode" presStyleLbl="solidFgAcc1" presStyleIdx="3" presStyleCnt="7"/>
      <dgm:spPr/>
    </dgm:pt>
    <dgm:pt modelId="{17CCB5BE-9A75-4B43-838F-40EBA214A35B}" type="pres">
      <dgm:prSet presAssocID="{9848A8EC-CC47-8D47-965D-611BD0928EC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F653F-810D-3441-BBB9-0D8D0F3BB4D1}" type="pres">
      <dgm:prSet presAssocID="{9848A8EC-CC47-8D47-965D-611BD0928EC8}" presName="accent_5" presStyleCnt="0"/>
      <dgm:spPr/>
    </dgm:pt>
    <dgm:pt modelId="{2B510BF3-E86F-184A-A47F-3B6C283103CC}" type="pres">
      <dgm:prSet presAssocID="{9848A8EC-CC47-8D47-965D-611BD0928EC8}" presName="accentRepeatNode" presStyleLbl="solidFgAcc1" presStyleIdx="4" presStyleCnt="7"/>
      <dgm:spPr/>
    </dgm:pt>
    <dgm:pt modelId="{AAEB00B7-6FA7-1144-B596-B99D5206419A}" type="pres">
      <dgm:prSet presAssocID="{2277E07A-F119-674E-AF72-DBEE043D0EA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56126-5D83-774B-9EE0-5D0D29E8986D}" type="pres">
      <dgm:prSet presAssocID="{2277E07A-F119-674E-AF72-DBEE043D0EA3}" presName="accent_6" presStyleCnt="0"/>
      <dgm:spPr/>
    </dgm:pt>
    <dgm:pt modelId="{8FDE6AB9-492F-D94A-B065-ABF11C83471E}" type="pres">
      <dgm:prSet presAssocID="{2277E07A-F119-674E-AF72-DBEE043D0EA3}" presName="accentRepeatNode" presStyleLbl="solidFgAcc1" presStyleIdx="5" presStyleCnt="7"/>
      <dgm:spPr/>
    </dgm:pt>
    <dgm:pt modelId="{58E8F943-0742-FA48-93D2-75E897AEF673}" type="pres">
      <dgm:prSet presAssocID="{F2F8A582-FB6A-9643-9A98-AFC9B7102DC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91FEB-4215-5747-82E7-22C9396B6243}" type="pres">
      <dgm:prSet presAssocID="{F2F8A582-FB6A-9643-9A98-AFC9B7102DCD}" presName="accent_7" presStyleCnt="0"/>
      <dgm:spPr/>
    </dgm:pt>
    <dgm:pt modelId="{23647887-052A-044D-A3F1-E205E9BB6589}" type="pres">
      <dgm:prSet presAssocID="{F2F8A582-FB6A-9643-9A98-AFC9B7102DCD}" presName="accentRepeatNode" presStyleLbl="solidFgAcc1" presStyleIdx="6" presStyleCnt="7"/>
      <dgm:spPr/>
    </dgm:pt>
  </dgm:ptLst>
  <dgm:cxnLst>
    <dgm:cxn modelId="{AFFCA21C-A47A-8240-9D9D-7B64943EE366}" type="presOf" srcId="{F2874115-8BF8-C94E-9E32-3DF9E995A4BD}" destId="{A83FD19F-5C7A-994E-80CC-C0F2B9457EB3}" srcOrd="0" destOrd="0" presId="urn:microsoft.com/office/officeart/2008/layout/VerticalCurvedList"/>
    <dgm:cxn modelId="{D953B45A-D8E1-0C44-811F-484C882AAB37}" srcId="{54AFEB21-D0AC-7243-AE6F-ED462651A9F8}" destId="{9848A8EC-CC47-8D47-965D-611BD0928EC8}" srcOrd="4" destOrd="0" parTransId="{E46096E0-957F-374B-B765-5C6CDFBB9B38}" sibTransId="{526ECF21-0BD5-294A-9D26-CEA80E5D0722}"/>
    <dgm:cxn modelId="{57C683A9-C0B8-8A4C-A2D8-77CC880CFC76}" srcId="{54AFEB21-D0AC-7243-AE6F-ED462651A9F8}" destId="{F2874115-8BF8-C94E-9E32-3DF9E995A4BD}" srcOrd="1" destOrd="0" parTransId="{3EF4F2CD-6D3F-014E-AA2A-6D365BC76DD5}" sibTransId="{C9863812-304E-6A43-B43D-E020C424310E}"/>
    <dgm:cxn modelId="{9A71000D-4060-EA41-A6D3-8279B8843D6C}" type="presOf" srcId="{9848A8EC-CC47-8D47-965D-611BD0928EC8}" destId="{17CCB5BE-9A75-4B43-838F-40EBA214A35B}" srcOrd="0" destOrd="0" presId="urn:microsoft.com/office/officeart/2008/layout/VerticalCurvedList"/>
    <dgm:cxn modelId="{B39D7C1C-A967-4445-A4C8-181310BD588E}" srcId="{54AFEB21-D0AC-7243-AE6F-ED462651A9F8}" destId="{2277E07A-F119-674E-AF72-DBEE043D0EA3}" srcOrd="5" destOrd="0" parTransId="{8C192108-9339-564B-8EBD-F8C283DF3A37}" sibTransId="{E37EFF94-BE70-E441-BF78-0D6AABE2F4EE}"/>
    <dgm:cxn modelId="{CFA7B9F8-5382-CC40-94A6-E3A5F31E1CDC}" type="presOf" srcId="{991CB2A2-BF08-B845-80DA-9008CF69D1BC}" destId="{87C5F9E4-F184-6942-8DD5-0D4ACDA57DBA}" srcOrd="0" destOrd="0" presId="urn:microsoft.com/office/officeart/2008/layout/VerticalCurvedList"/>
    <dgm:cxn modelId="{D698A9F9-2C4A-E244-83FA-C1E4C5F8998C}" type="presOf" srcId="{F2F8A582-FB6A-9643-9A98-AFC9B7102DCD}" destId="{58E8F943-0742-FA48-93D2-75E897AEF673}" srcOrd="0" destOrd="0" presId="urn:microsoft.com/office/officeart/2008/layout/VerticalCurvedList"/>
    <dgm:cxn modelId="{D7F84ACC-7AC1-6645-98D9-DFEFCC7EA654}" type="presOf" srcId="{54AFEB21-D0AC-7243-AE6F-ED462651A9F8}" destId="{CDE71560-EDAE-D344-864A-10D1DFE9070D}" srcOrd="0" destOrd="0" presId="urn:microsoft.com/office/officeart/2008/layout/VerticalCurvedList"/>
    <dgm:cxn modelId="{B0F77EAE-D77B-8D46-8859-3C13DCEE1013}" type="presOf" srcId="{C0E07353-FABC-3C4B-B6FA-36D714F26C93}" destId="{D1683DA0-5399-3B4D-AD84-B4F87F631B7C}" srcOrd="0" destOrd="0" presId="urn:microsoft.com/office/officeart/2008/layout/VerticalCurvedList"/>
    <dgm:cxn modelId="{E14BC2BB-F278-9D4F-9DA4-D938DF825381}" type="presOf" srcId="{3A25CDBD-5E2C-0045-A1CC-808F64446F93}" destId="{C69041F9-5784-EB41-A518-97B7AEF0E3A7}" srcOrd="0" destOrd="0" presId="urn:microsoft.com/office/officeart/2008/layout/VerticalCurvedList"/>
    <dgm:cxn modelId="{01FC6CB8-0654-9146-A121-A253BE554E1D}" srcId="{54AFEB21-D0AC-7243-AE6F-ED462651A9F8}" destId="{B83E8202-4CC7-B04A-9637-C482E6687B2A}" srcOrd="2" destOrd="0" parTransId="{6C4C4BD0-D1C7-554F-9090-860D0A3F1C78}" sibTransId="{E509B0FC-D49A-0941-A4E8-169E21F82469}"/>
    <dgm:cxn modelId="{651EC6F7-51A6-FB4B-A44A-A0959E25158F}" type="presOf" srcId="{B83E8202-4CC7-B04A-9637-C482E6687B2A}" destId="{474C2BE2-ED8E-FB48-B8FC-5533DA6B5E24}" srcOrd="0" destOrd="0" presId="urn:microsoft.com/office/officeart/2008/layout/VerticalCurvedList"/>
    <dgm:cxn modelId="{08AA64FD-538C-EA40-B823-4CC9B5C2FCFC}" srcId="{54AFEB21-D0AC-7243-AE6F-ED462651A9F8}" destId="{3A25CDBD-5E2C-0045-A1CC-808F64446F93}" srcOrd="3" destOrd="0" parTransId="{4B18E76C-0790-334F-A914-EA93E9CDD6CD}" sibTransId="{3BBF5B6E-3C28-634E-BAFB-EEA69EC5C787}"/>
    <dgm:cxn modelId="{B0A7A3BC-4709-0F40-A6B9-5A780B00E271}" type="presOf" srcId="{2277E07A-F119-674E-AF72-DBEE043D0EA3}" destId="{AAEB00B7-6FA7-1144-B596-B99D5206419A}" srcOrd="0" destOrd="0" presId="urn:microsoft.com/office/officeart/2008/layout/VerticalCurvedList"/>
    <dgm:cxn modelId="{414CF286-25C9-794C-8FB4-8191A6C36B47}" srcId="{54AFEB21-D0AC-7243-AE6F-ED462651A9F8}" destId="{C0E07353-FABC-3C4B-B6FA-36D714F26C93}" srcOrd="0" destOrd="0" parTransId="{7BA45216-0C78-C547-9778-058DF5BC870E}" sibTransId="{991CB2A2-BF08-B845-80DA-9008CF69D1BC}"/>
    <dgm:cxn modelId="{49456BAF-B177-0D40-8F1B-1810B819E8CF}" srcId="{54AFEB21-D0AC-7243-AE6F-ED462651A9F8}" destId="{F2F8A582-FB6A-9643-9A98-AFC9B7102DCD}" srcOrd="6" destOrd="0" parTransId="{F022E6FA-945D-E947-A123-DA72ECDF4900}" sibTransId="{13B5B10D-DA6B-3244-94BD-3AA5A4BA2BEE}"/>
    <dgm:cxn modelId="{CF0E7303-D3FD-6A40-858A-8802805C50F4}" type="presParOf" srcId="{CDE71560-EDAE-D344-864A-10D1DFE9070D}" destId="{F08B2971-5B51-B04D-8049-0AD7E8D0839F}" srcOrd="0" destOrd="0" presId="urn:microsoft.com/office/officeart/2008/layout/VerticalCurvedList"/>
    <dgm:cxn modelId="{F5406FEC-CC5B-BC4B-971C-7242B2F424F5}" type="presParOf" srcId="{F08B2971-5B51-B04D-8049-0AD7E8D0839F}" destId="{D71C55CE-0A33-4A47-A4F6-A02ED3BFFAE2}" srcOrd="0" destOrd="0" presId="urn:microsoft.com/office/officeart/2008/layout/VerticalCurvedList"/>
    <dgm:cxn modelId="{A89C2343-F32E-D64D-A34E-03B67D4F173F}" type="presParOf" srcId="{D71C55CE-0A33-4A47-A4F6-A02ED3BFFAE2}" destId="{CB01127D-9DA4-1146-A83E-EC0D637B8906}" srcOrd="0" destOrd="0" presId="urn:microsoft.com/office/officeart/2008/layout/VerticalCurvedList"/>
    <dgm:cxn modelId="{A2DB5241-0862-594D-B2D1-A6F70B2F35D7}" type="presParOf" srcId="{D71C55CE-0A33-4A47-A4F6-A02ED3BFFAE2}" destId="{87C5F9E4-F184-6942-8DD5-0D4ACDA57DBA}" srcOrd="1" destOrd="0" presId="urn:microsoft.com/office/officeart/2008/layout/VerticalCurvedList"/>
    <dgm:cxn modelId="{85B14646-3D94-7E48-98D7-4390FB829CF7}" type="presParOf" srcId="{D71C55CE-0A33-4A47-A4F6-A02ED3BFFAE2}" destId="{3EB64438-BEA2-694E-8848-3C9A3DA576C4}" srcOrd="2" destOrd="0" presId="urn:microsoft.com/office/officeart/2008/layout/VerticalCurvedList"/>
    <dgm:cxn modelId="{10C9D3B4-AB7F-0B43-AB81-6E48C1ECA9C5}" type="presParOf" srcId="{D71C55CE-0A33-4A47-A4F6-A02ED3BFFAE2}" destId="{5E086037-ED9A-F44F-AA2E-EA15E8BED848}" srcOrd="3" destOrd="0" presId="urn:microsoft.com/office/officeart/2008/layout/VerticalCurvedList"/>
    <dgm:cxn modelId="{0B1552B0-3082-154C-AAEB-71972F243128}" type="presParOf" srcId="{F08B2971-5B51-B04D-8049-0AD7E8D0839F}" destId="{D1683DA0-5399-3B4D-AD84-B4F87F631B7C}" srcOrd="1" destOrd="0" presId="urn:microsoft.com/office/officeart/2008/layout/VerticalCurvedList"/>
    <dgm:cxn modelId="{226C92AE-0BBB-8F49-9631-9FC55ECD12EC}" type="presParOf" srcId="{F08B2971-5B51-B04D-8049-0AD7E8D0839F}" destId="{AB379BC7-E707-5748-8BE8-0670A6365174}" srcOrd="2" destOrd="0" presId="urn:microsoft.com/office/officeart/2008/layout/VerticalCurvedList"/>
    <dgm:cxn modelId="{5C1650DE-081C-6543-BE97-C12914EEB946}" type="presParOf" srcId="{AB379BC7-E707-5748-8BE8-0670A6365174}" destId="{377382CD-1E73-FA48-BC57-ACD20D62240A}" srcOrd="0" destOrd="0" presId="urn:microsoft.com/office/officeart/2008/layout/VerticalCurvedList"/>
    <dgm:cxn modelId="{D036662D-EEE5-764B-AF7E-56C1A42DFD4E}" type="presParOf" srcId="{F08B2971-5B51-B04D-8049-0AD7E8D0839F}" destId="{A83FD19F-5C7A-994E-80CC-C0F2B9457EB3}" srcOrd="3" destOrd="0" presId="urn:microsoft.com/office/officeart/2008/layout/VerticalCurvedList"/>
    <dgm:cxn modelId="{C2A75032-48D8-E94B-A3CB-17F395886D37}" type="presParOf" srcId="{F08B2971-5B51-B04D-8049-0AD7E8D0839F}" destId="{DB5FB112-C8A2-9A4F-A16D-C59A43C407D0}" srcOrd="4" destOrd="0" presId="urn:microsoft.com/office/officeart/2008/layout/VerticalCurvedList"/>
    <dgm:cxn modelId="{849CBB63-90B6-7F4E-8386-B1F7577497BC}" type="presParOf" srcId="{DB5FB112-C8A2-9A4F-A16D-C59A43C407D0}" destId="{411DA598-002A-FF47-9531-75928444A383}" srcOrd="0" destOrd="0" presId="urn:microsoft.com/office/officeart/2008/layout/VerticalCurvedList"/>
    <dgm:cxn modelId="{F804FEBF-ACB0-E244-8157-80B335711353}" type="presParOf" srcId="{F08B2971-5B51-B04D-8049-0AD7E8D0839F}" destId="{474C2BE2-ED8E-FB48-B8FC-5533DA6B5E24}" srcOrd="5" destOrd="0" presId="urn:microsoft.com/office/officeart/2008/layout/VerticalCurvedList"/>
    <dgm:cxn modelId="{BA63CAB5-AF80-C949-9E5B-814603CEA91B}" type="presParOf" srcId="{F08B2971-5B51-B04D-8049-0AD7E8D0839F}" destId="{E242ED2E-5A87-BB49-8668-68AB5B4EF1C9}" srcOrd="6" destOrd="0" presId="urn:microsoft.com/office/officeart/2008/layout/VerticalCurvedList"/>
    <dgm:cxn modelId="{5C27F8BA-5418-AA48-8BC7-23A374079352}" type="presParOf" srcId="{E242ED2E-5A87-BB49-8668-68AB5B4EF1C9}" destId="{5CEC9627-B2FE-2D42-9A6F-D0C848694378}" srcOrd="0" destOrd="0" presId="urn:microsoft.com/office/officeart/2008/layout/VerticalCurvedList"/>
    <dgm:cxn modelId="{DDD5B65B-A805-0840-B7BB-2037852185FC}" type="presParOf" srcId="{F08B2971-5B51-B04D-8049-0AD7E8D0839F}" destId="{C69041F9-5784-EB41-A518-97B7AEF0E3A7}" srcOrd="7" destOrd="0" presId="urn:microsoft.com/office/officeart/2008/layout/VerticalCurvedList"/>
    <dgm:cxn modelId="{61E53709-0966-624F-9441-005811EC7C5D}" type="presParOf" srcId="{F08B2971-5B51-B04D-8049-0AD7E8D0839F}" destId="{6A9D5791-47C0-F34E-A3C3-363ECD06ED15}" srcOrd="8" destOrd="0" presId="urn:microsoft.com/office/officeart/2008/layout/VerticalCurvedList"/>
    <dgm:cxn modelId="{B4525472-F5B9-8E47-9EE5-81BBE12922D5}" type="presParOf" srcId="{6A9D5791-47C0-F34E-A3C3-363ECD06ED15}" destId="{3F768512-85FB-484A-9E22-7129A668D517}" srcOrd="0" destOrd="0" presId="urn:microsoft.com/office/officeart/2008/layout/VerticalCurvedList"/>
    <dgm:cxn modelId="{7AF0521C-03A1-BB4F-9324-DC456A95CDE5}" type="presParOf" srcId="{F08B2971-5B51-B04D-8049-0AD7E8D0839F}" destId="{17CCB5BE-9A75-4B43-838F-40EBA214A35B}" srcOrd="9" destOrd="0" presId="urn:microsoft.com/office/officeart/2008/layout/VerticalCurvedList"/>
    <dgm:cxn modelId="{622FF376-B1A4-6144-8497-0BCECD0ED7D6}" type="presParOf" srcId="{F08B2971-5B51-B04D-8049-0AD7E8D0839F}" destId="{E6DF653F-810D-3441-BBB9-0D8D0F3BB4D1}" srcOrd="10" destOrd="0" presId="urn:microsoft.com/office/officeart/2008/layout/VerticalCurvedList"/>
    <dgm:cxn modelId="{F5E9D82B-1839-A84E-B86B-6187C67762C8}" type="presParOf" srcId="{E6DF653F-810D-3441-BBB9-0D8D0F3BB4D1}" destId="{2B510BF3-E86F-184A-A47F-3B6C283103CC}" srcOrd="0" destOrd="0" presId="urn:microsoft.com/office/officeart/2008/layout/VerticalCurvedList"/>
    <dgm:cxn modelId="{CD2EDB62-8801-F342-A7F7-38CF3AC78277}" type="presParOf" srcId="{F08B2971-5B51-B04D-8049-0AD7E8D0839F}" destId="{AAEB00B7-6FA7-1144-B596-B99D5206419A}" srcOrd="11" destOrd="0" presId="urn:microsoft.com/office/officeart/2008/layout/VerticalCurvedList"/>
    <dgm:cxn modelId="{DC347E4B-8F85-B247-93A2-0A3D1A93757B}" type="presParOf" srcId="{F08B2971-5B51-B04D-8049-0AD7E8D0839F}" destId="{D8256126-5D83-774B-9EE0-5D0D29E8986D}" srcOrd="12" destOrd="0" presId="urn:microsoft.com/office/officeart/2008/layout/VerticalCurvedList"/>
    <dgm:cxn modelId="{21254045-B667-564B-9AA1-F7A965C6C95B}" type="presParOf" srcId="{D8256126-5D83-774B-9EE0-5D0D29E8986D}" destId="{8FDE6AB9-492F-D94A-B065-ABF11C83471E}" srcOrd="0" destOrd="0" presId="urn:microsoft.com/office/officeart/2008/layout/VerticalCurvedList"/>
    <dgm:cxn modelId="{ECEAAE97-E191-BF49-A4DF-3E47417CB426}" type="presParOf" srcId="{F08B2971-5B51-B04D-8049-0AD7E8D0839F}" destId="{58E8F943-0742-FA48-93D2-75E897AEF673}" srcOrd="13" destOrd="0" presId="urn:microsoft.com/office/officeart/2008/layout/VerticalCurvedList"/>
    <dgm:cxn modelId="{AE42A31A-C0A3-E641-B8EA-AAF61E9EDD3B}" type="presParOf" srcId="{F08B2971-5B51-B04D-8049-0AD7E8D0839F}" destId="{49791FEB-4215-5747-82E7-22C9396B6243}" srcOrd="14" destOrd="0" presId="urn:microsoft.com/office/officeart/2008/layout/VerticalCurvedList"/>
    <dgm:cxn modelId="{EBB51CD4-491F-164B-BCE8-C9D26AED458D}" type="presParOf" srcId="{49791FEB-4215-5747-82E7-22C9396B6243}" destId="{23647887-052A-044D-A3F1-E205E9BB65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ka-GE" dirty="0">
              <a:latin typeface="+mj-lt"/>
            </a:rPr>
            <a:t>Vocabulary</a:t>
          </a:r>
        </a:p>
        <a:p>
          <a:r>
            <a:rPr lang="ka-GE" dirty="0">
              <a:latin typeface="+mj-lt"/>
            </a:rPr>
            <a:t>ლექსიკა</a:t>
          </a: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8EE9E2C-33DA-624D-9B28-319AC8F8BFAB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A2B3A914-D337-104B-ABFE-235A5DA8D64C}" type="parTrans" cxnId="{10A962B2-F0BF-2D4E-A0DB-4BCB21E6034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7916B61-2D3F-FE4B-89FF-64D2C8EF75A4}" type="sibTrans" cxnId="{10A962B2-F0BF-2D4E-A0DB-4BCB21E60348}">
      <dgm:prSet/>
      <dgm:spPr/>
      <dgm:t>
        <a:bodyPr/>
        <a:lstStyle/>
        <a:p>
          <a:endParaRPr lang="en-US"/>
        </a:p>
      </dgm:t>
    </dgm:pt>
    <dgm:pt modelId="{012B8D44-CC52-F348-89F7-97C80E5FCBD5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58CFD756-4547-E446-A895-AE419BEB5A9D}" type="parTrans" cxnId="{839E56DF-CE23-A44F-B1A9-A328FEF58EB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4A3B72A-E0F6-2F40-91E5-5844A711938F}" type="sibTrans" cxnId="{839E56DF-CE23-A44F-B1A9-A328FEF58EBB}">
      <dgm:prSet/>
      <dgm:spPr/>
      <dgm:t>
        <a:bodyPr/>
        <a:lstStyle/>
        <a:p>
          <a:endParaRPr lang="en-US"/>
        </a:p>
      </dgm:t>
    </dgm:pt>
    <dgm:pt modelId="{2F616825-3164-E247-8938-36231C1A4D8E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D3F17494-9078-7443-86D0-B2128CB8559D}" type="parTrans" cxnId="{86E15E9C-75A6-B64B-98AE-011DEDFEDCD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EB4B150-75B6-FB47-BD93-9C51D350EB41}" type="sibTrans" cxnId="{86E15E9C-75A6-B64B-98AE-011DEDFEDCD9}">
      <dgm:prSet/>
      <dgm:spPr/>
      <dgm:t>
        <a:bodyPr/>
        <a:lstStyle/>
        <a:p>
          <a:endParaRPr lang="en-US"/>
        </a:p>
      </dgm:t>
    </dgm:pt>
    <dgm:pt modelId="{9664038D-2C78-704A-AC05-4CF3D21C3918}">
      <dgm:prSet phldrT="[Text]" custT="1"/>
      <dgm:spPr/>
      <dgm:t>
        <a:bodyPr/>
        <a:lstStyle/>
        <a:p>
          <a:endParaRPr lang="en-US" sz="1800" dirty="0">
            <a:latin typeface="Sylfaen" panose="010A0502050306030303" pitchFamily="18" charset="0"/>
          </a:endParaRPr>
        </a:p>
      </dgm:t>
    </dgm:pt>
    <dgm:pt modelId="{CFC23C67-6C4A-CC49-B9D4-A5E3215E82ED}" type="parTrans" cxnId="{F17646B5-15A3-7E46-9D4F-15AB4F80C1E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AFA2999-FF73-7148-AFB9-921C64E763CD}" type="sibTrans" cxnId="{F17646B5-15A3-7E46-9D4F-15AB4F80C1E5}">
      <dgm:prSet/>
      <dgm:spPr/>
      <dgm:t>
        <a:bodyPr/>
        <a:lstStyle/>
        <a:p>
          <a:endParaRPr lang="en-US"/>
        </a:p>
      </dgm:t>
    </dgm:pt>
    <dgm:pt modelId="{8D837FA5-02AE-594B-98A4-1A0C9B44086D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07188EB6-F678-E549-8B35-A6539B35B55C}" type="parTrans" cxnId="{F734FB3D-9D89-5F4E-A980-A370A3E5C57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2366CD2-FEB8-C845-AF0C-818CC33A8920}" type="sibTrans" cxnId="{F734FB3D-9D89-5F4E-A980-A370A3E5C575}">
      <dgm:prSet/>
      <dgm:spPr/>
      <dgm:t>
        <a:bodyPr/>
        <a:lstStyle/>
        <a:p>
          <a:endParaRPr lang="en-US"/>
        </a:p>
      </dgm:t>
    </dgm:pt>
    <dgm:pt modelId="{3694A87F-552C-4B4B-A476-9DE23710A331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FECB1A6D-04D7-DF43-A262-0FE00BE6A02A}" type="parTrans" cxnId="{E8160915-BB23-4B42-B385-F116DA9DDA1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35F5983-F233-D046-8757-DC954FDEE724}" type="sibTrans" cxnId="{E8160915-BB23-4B42-B385-F116DA9DDA1A}">
      <dgm:prSet/>
      <dgm:spPr/>
      <dgm:t>
        <a:bodyPr/>
        <a:lstStyle/>
        <a:p>
          <a:endParaRPr lang="en-US"/>
        </a:p>
      </dgm:t>
    </dgm:pt>
    <dgm:pt modelId="{CD86FA73-4EA5-6E48-AE3C-381BA614EDDA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D01ED4B6-6A10-504F-9F4F-9525B0CC67DA}" type="parTrans" cxnId="{40A38D05-67FC-944F-941C-C40B0855AF7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6A5BB6F-358F-ED45-93A1-80AED0CA1418}" type="sibTrans" cxnId="{40A38D05-67FC-944F-941C-C40B0855AF7A}">
      <dgm:prSet/>
      <dgm:spPr/>
      <dgm:t>
        <a:bodyPr/>
        <a:lstStyle/>
        <a:p>
          <a:endParaRPr lang="en-US"/>
        </a:p>
      </dgm:t>
    </dgm:pt>
    <dgm:pt modelId="{B1CCB7FA-4F12-7F4C-AF84-AE7737419E57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C0A52B50-EE91-7C45-B42C-2AD6B83265E6}" type="parTrans" cxnId="{A2EFF973-4F94-1941-AF9B-B8B4A5DDF3F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B5DF6E5-87FA-A248-B3EC-1218775A6F28}" type="sibTrans" cxnId="{A2EFF973-4F94-1941-AF9B-B8B4A5DDF3FC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31859BA0-25C8-8F45-AE82-C87ACF93937B}" type="pres">
      <dgm:prSet presAssocID="{A2B3A914-D337-104B-ABFE-235A5DA8D64C}" presName="Name9" presStyleLbl="parChTrans1D2" presStyleIdx="0" presStyleCnt="8"/>
      <dgm:spPr/>
      <dgm:t>
        <a:bodyPr/>
        <a:lstStyle/>
        <a:p>
          <a:endParaRPr lang="en-US"/>
        </a:p>
      </dgm:t>
    </dgm:pt>
    <dgm:pt modelId="{66629841-CCF3-F240-993C-457EB2A29FD2}" type="pres">
      <dgm:prSet presAssocID="{A2B3A914-D337-104B-ABFE-235A5DA8D64C}" presName="connTx" presStyleLbl="parChTrans1D2" presStyleIdx="0" presStyleCnt="8"/>
      <dgm:spPr/>
      <dgm:t>
        <a:bodyPr/>
        <a:lstStyle/>
        <a:p>
          <a:endParaRPr lang="en-US"/>
        </a:p>
      </dgm:t>
    </dgm:pt>
    <dgm:pt modelId="{D9452C52-11CD-A54D-8C9C-5C5EC1B3BD7A}" type="pres">
      <dgm:prSet presAssocID="{C8EE9E2C-33DA-624D-9B28-319AC8F8BFAB}" presName="node" presStyleLbl="node1" presStyleIdx="0" presStyleCnt="8" custScaleX="117691" custScaleY="92666" custRadScaleRad="105437" custRadScaleInc="-16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324CD-E719-804F-86C0-5CEEAC8F33F9}" type="pres">
      <dgm:prSet presAssocID="{58CFD756-4547-E446-A895-AE419BEB5A9D}" presName="Name9" presStyleLbl="parChTrans1D2" presStyleIdx="1" presStyleCnt="8"/>
      <dgm:spPr/>
      <dgm:t>
        <a:bodyPr/>
        <a:lstStyle/>
        <a:p>
          <a:endParaRPr lang="en-US"/>
        </a:p>
      </dgm:t>
    </dgm:pt>
    <dgm:pt modelId="{675B4E85-296B-5D4D-B4BF-598D9688F1BD}" type="pres">
      <dgm:prSet presAssocID="{58CFD756-4547-E446-A895-AE419BEB5A9D}" presName="connTx" presStyleLbl="parChTrans1D2" presStyleIdx="1" presStyleCnt="8"/>
      <dgm:spPr/>
      <dgm:t>
        <a:bodyPr/>
        <a:lstStyle/>
        <a:p>
          <a:endParaRPr lang="en-US"/>
        </a:p>
      </dgm:t>
    </dgm:pt>
    <dgm:pt modelId="{284FCD0E-8FA0-0048-AA26-4AF176DAB0F9}" type="pres">
      <dgm:prSet presAssocID="{012B8D44-CC52-F348-89F7-97C80E5FCBD5}" presName="node" presStyleLbl="node1" presStyleIdx="1" presStyleCnt="8" custRadScaleRad="142652" custRadScaleInc="17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51320-61C0-0343-A238-EF15D707E023}" type="pres">
      <dgm:prSet presAssocID="{D3F17494-9078-7443-86D0-B2128CB8559D}" presName="Name9" presStyleLbl="parChTrans1D2" presStyleIdx="2" presStyleCnt="8"/>
      <dgm:spPr/>
      <dgm:t>
        <a:bodyPr/>
        <a:lstStyle/>
        <a:p>
          <a:endParaRPr lang="en-US"/>
        </a:p>
      </dgm:t>
    </dgm:pt>
    <dgm:pt modelId="{0A9421CF-5F05-B84D-A073-00FB5944123B}" type="pres">
      <dgm:prSet presAssocID="{D3F17494-9078-7443-86D0-B2128CB8559D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621F9DE-7A5E-C64F-8E27-E0DE09C0CBB0}" type="pres">
      <dgm:prSet presAssocID="{2F616825-3164-E247-8938-36231C1A4D8E}" presName="node" presStyleLbl="node1" presStyleIdx="2" presStyleCnt="8" custRadScaleRad="142511" custRadScaleInc="-3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4B0EA-0A6D-B849-B739-802CD875D605}" type="pres">
      <dgm:prSet presAssocID="{C0A52B50-EE91-7C45-B42C-2AD6B83265E6}" presName="Name9" presStyleLbl="parChTrans1D2" presStyleIdx="3" presStyleCnt="8"/>
      <dgm:spPr/>
      <dgm:t>
        <a:bodyPr/>
        <a:lstStyle/>
        <a:p>
          <a:endParaRPr lang="en-US"/>
        </a:p>
      </dgm:t>
    </dgm:pt>
    <dgm:pt modelId="{D197392A-1109-5B48-89F4-6143BCC07DC2}" type="pres">
      <dgm:prSet presAssocID="{C0A52B50-EE91-7C45-B42C-2AD6B83265E6}" presName="connTx" presStyleLbl="parChTrans1D2" presStyleIdx="3" presStyleCnt="8"/>
      <dgm:spPr/>
      <dgm:t>
        <a:bodyPr/>
        <a:lstStyle/>
        <a:p>
          <a:endParaRPr lang="en-US"/>
        </a:p>
      </dgm:t>
    </dgm:pt>
    <dgm:pt modelId="{617CC795-FB64-EB4C-89C2-679409D3E8AD}" type="pres">
      <dgm:prSet presAssocID="{B1CCB7FA-4F12-7F4C-AF84-AE7737419E57}" presName="node" presStyleLbl="node1" presStyleIdx="3" presStyleCnt="8" custRadScaleRad="141291" custRadScaleInc="-43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0CF07-6300-E346-9D10-EC360F58DBDB}" type="pres">
      <dgm:prSet presAssocID="{07188EB6-F678-E549-8B35-A6539B35B55C}" presName="Name9" presStyleLbl="parChTrans1D2" presStyleIdx="4" presStyleCnt="8"/>
      <dgm:spPr/>
      <dgm:t>
        <a:bodyPr/>
        <a:lstStyle/>
        <a:p>
          <a:endParaRPr lang="en-US"/>
        </a:p>
      </dgm:t>
    </dgm:pt>
    <dgm:pt modelId="{40C22FFC-51F5-214B-B688-ADC3E177DBC8}" type="pres">
      <dgm:prSet presAssocID="{07188EB6-F678-E549-8B35-A6539B35B55C}" presName="connTx" presStyleLbl="parChTrans1D2" presStyleIdx="4" presStyleCnt="8"/>
      <dgm:spPr/>
      <dgm:t>
        <a:bodyPr/>
        <a:lstStyle/>
        <a:p>
          <a:endParaRPr lang="en-US"/>
        </a:p>
      </dgm:t>
    </dgm:pt>
    <dgm:pt modelId="{4A66B9EB-3782-3444-87D8-6A1CBF5B2192}" type="pres">
      <dgm:prSet presAssocID="{8D837FA5-02AE-594B-98A4-1A0C9B44086D}" presName="node" presStyleLbl="node1" presStyleIdx="4" presStyleCnt="8" custRadScaleRad="79536" custRadScaleInc="-156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12CBF-181C-D340-A17D-9668C0C69B6D}" type="pres">
      <dgm:prSet presAssocID="{CFC23C67-6C4A-CC49-B9D4-A5E3215E82ED}" presName="Name9" presStyleLbl="parChTrans1D2" presStyleIdx="5" presStyleCnt="8"/>
      <dgm:spPr/>
      <dgm:t>
        <a:bodyPr/>
        <a:lstStyle/>
        <a:p>
          <a:endParaRPr lang="en-US"/>
        </a:p>
      </dgm:t>
    </dgm:pt>
    <dgm:pt modelId="{BCB4510B-9AB7-C140-9605-799FCEBB332F}" type="pres">
      <dgm:prSet presAssocID="{CFC23C67-6C4A-CC49-B9D4-A5E3215E82ED}" presName="connTx" presStyleLbl="parChTrans1D2" presStyleIdx="5" presStyleCnt="8"/>
      <dgm:spPr/>
      <dgm:t>
        <a:bodyPr/>
        <a:lstStyle/>
        <a:p>
          <a:endParaRPr lang="en-US"/>
        </a:p>
      </dgm:t>
    </dgm:pt>
    <dgm:pt modelId="{802288FD-110F-DE40-BB9E-65C57683AB96}" type="pres">
      <dgm:prSet presAssocID="{9664038D-2C78-704A-AC05-4CF3D21C3918}" presName="node" presStyleLbl="node1" presStyleIdx="5" presStyleCnt="8" custScaleX="122033" custScaleY="90361" custRadScaleRad="150630" custRadScaleInc="51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0A030-9D8F-6247-BEDB-ABF5D28DFEB2}" type="pres">
      <dgm:prSet presAssocID="{D01ED4B6-6A10-504F-9F4F-9525B0CC67DA}" presName="Name9" presStyleLbl="parChTrans1D2" presStyleIdx="6" presStyleCnt="8"/>
      <dgm:spPr/>
      <dgm:t>
        <a:bodyPr/>
        <a:lstStyle/>
        <a:p>
          <a:endParaRPr lang="en-US"/>
        </a:p>
      </dgm:t>
    </dgm:pt>
    <dgm:pt modelId="{05B9FAD8-000B-DC4B-967C-925D3BA49BA3}" type="pres">
      <dgm:prSet presAssocID="{D01ED4B6-6A10-504F-9F4F-9525B0CC67DA}" presName="connTx" presStyleLbl="parChTrans1D2" presStyleIdx="6" presStyleCnt="8"/>
      <dgm:spPr/>
      <dgm:t>
        <a:bodyPr/>
        <a:lstStyle/>
        <a:p>
          <a:endParaRPr lang="en-US"/>
        </a:p>
      </dgm:t>
    </dgm:pt>
    <dgm:pt modelId="{1F7FE0F8-588C-9240-B456-18E1E7AFF056}" type="pres">
      <dgm:prSet presAssocID="{CD86FA73-4EA5-6E48-AE3C-381BA614EDDA}" presName="node" presStyleLbl="node1" presStyleIdx="6" presStyleCnt="8" custScaleX="114556" custScaleY="94912" custRadScaleRad="145219" custRadScaleInc="16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F2827-1584-0741-8C1F-C4F9AD06B76F}" type="pres">
      <dgm:prSet presAssocID="{FECB1A6D-04D7-DF43-A262-0FE00BE6A02A}" presName="Name9" presStyleLbl="parChTrans1D2" presStyleIdx="7" presStyleCnt="8"/>
      <dgm:spPr/>
      <dgm:t>
        <a:bodyPr/>
        <a:lstStyle/>
        <a:p>
          <a:endParaRPr lang="en-US"/>
        </a:p>
      </dgm:t>
    </dgm:pt>
    <dgm:pt modelId="{7461B089-CFB2-E249-9E01-EEC3B9998C69}" type="pres">
      <dgm:prSet presAssocID="{FECB1A6D-04D7-DF43-A262-0FE00BE6A02A}" presName="connTx" presStyleLbl="parChTrans1D2" presStyleIdx="7" presStyleCnt="8"/>
      <dgm:spPr/>
      <dgm:t>
        <a:bodyPr/>
        <a:lstStyle/>
        <a:p>
          <a:endParaRPr lang="en-US"/>
        </a:p>
      </dgm:t>
    </dgm:pt>
    <dgm:pt modelId="{FE85EBCA-2E18-DD40-AABC-3881CD1715E9}" type="pres">
      <dgm:prSet presAssocID="{3694A87F-552C-4B4B-A476-9DE23710A331}" presName="node" presStyleLbl="node1" presStyleIdx="7" presStyleCnt="8" custScaleX="114413" custRadScaleRad="162048" custRadScaleInc="-45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324C2C-C66F-8340-99C9-9E27C938239E}" type="presOf" srcId="{A2B3A914-D337-104B-ABFE-235A5DA8D64C}" destId="{31859BA0-25C8-8F45-AE82-C87ACF93937B}" srcOrd="0" destOrd="0" presId="urn:microsoft.com/office/officeart/2005/8/layout/radial1"/>
    <dgm:cxn modelId="{9E316196-FFB3-5C41-A4C0-5919C808E2A8}" type="presOf" srcId="{CFC23C67-6C4A-CC49-B9D4-A5E3215E82ED}" destId="{9E312CBF-181C-D340-A17D-9668C0C69B6D}" srcOrd="0" destOrd="0" presId="urn:microsoft.com/office/officeart/2005/8/layout/radial1"/>
    <dgm:cxn modelId="{92D2914D-8780-B148-885E-8BC3ED26E5CF}" type="presOf" srcId="{58CFD756-4547-E446-A895-AE419BEB5A9D}" destId="{675B4E85-296B-5D4D-B4BF-598D9688F1BD}" srcOrd="1" destOrd="0" presId="urn:microsoft.com/office/officeart/2005/8/layout/radial1"/>
    <dgm:cxn modelId="{10A962B2-F0BF-2D4E-A0DB-4BCB21E60348}" srcId="{03F97FFF-303A-5E4D-A645-BCFF0246749F}" destId="{C8EE9E2C-33DA-624D-9B28-319AC8F8BFAB}" srcOrd="0" destOrd="0" parTransId="{A2B3A914-D337-104B-ABFE-235A5DA8D64C}" sibTransId="{A7916B61-2D3F-FE4B-89FF-64D2C8EF75A4}"/>
    <dgm:cxn modelId="{60A3C44B-AA6B-D041-9BEB-A5B373C30ABD}" type="presOf" srcId="{3694A87F-552C-4B4B-A476-9DE23710A331}" destId="{FE85EBCA-2E18-DD40-AABC-3881CD1715E9}" srcOrd="0" destOrd="0" presId="urn:microsoft.com/office/officeart/2005/8/layout/radial1"/>
    <dgm:cxn modelId="{86E15E9C-75A6-B64B-98AE-011DEDFEDCD9}" srcId="{03F97FFF-303A-5E4D-A645-BCFF0246749F}" destId="{2F616825-3164-E247-8938-36231C1A4D8E}" srcOrd="2" destOrd="0" parTransId="{D3F17494-9078-7443-86D0-B2128CB8559D}" sibTransId="{1EB4B150-75B6-FB47-BD93-9C51D350EB41}"/>
    <dgm:cxn modelId="{26BB5E58-E328-CB4D-BD60-77D523DD488B}" type="presOf" srcId="{58CFD756-4547-E446-A895-AE419BEB5A9D}" destId="{F60324CD-E719-804F-86C0-5CEEAC8F33F9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8727C53F-2E9B-F648-B3DD-7AD783E7D362}" type="presOf" srcId="{FECB1A6D-04D7-DF43-A262-0FE00BE6A02A}" destId="{7461B089-CFB2-E249-9E01-EEC3B9998C69}" srcOrd="1" destOrd="0" presId="urn:microsoft.com/office/officeart/2005/8/layout/radial1"/>
    <dgm:cxn modelId="{B054A9B2-DABC-6B4B-8068-775AFA72174C}" type="presOf" srcId="{07188EB6-F678-E549-8B35-A6539B35B55C}" destId="{40C22FFC-51F5-214B-B688-ADC3E177DBC8}" srcOrd="1" destOrd="0" presId="urn:microsoft.com/office/officeart/2005/8/layout/radial1"/>
    <dgm:cxn modelId="{89C9A0CD-DCDC-BD42-99C2-9D0F675D2AA5}" type="presOf" srcId="{9664038D-2C78-704A-AC05-4CF3D21C3918}" destId="{802288FD-110F-DE40-BB9E-65C57683AB96}" srcOrd="0" destOrd="0" presId="urn:microsoft.com/office/officeart/2005/8/layout/radial1"/>
    <dgm:cxn modelId="{E8160915-BB23-4B42-B385-F116DA9DDA1A}" srcId="{03F97FFF-303A-5E4D-A645-BCFF0246749F}" destId="{3694A87F-552C-4B4B-A476-9DE23710A331}" srcOrd="7" destOrd="0" parTransId="{FECB1A6D-04D7-DF43-A262-0FE00BE6A02A}" sibTransId="{E35F5983-F233-D046-8757-DC954FDEE724}"/>
    <dgm:cxn modelId="{D3BC8A1B-1140-5B43-88C7-4CAD0DEAE265}" type="presOf" srcId="{D3F17494-9078-7443-86D0-B2128CB8559D}" destId="{5E351320-61C0-0343-A238-EF15D707E023}" srcOrd="0" destOrd="0" presId="urn:microsoft.com/office/officeart/2005/8/layout/radial1"/>
    <dgm:cxn modelId="{CAAFA237-70D5-694C-A4DC-F45CE149071E}" type="presOf" srcId="{2F616825-3164-E247-8938-36231C1A4D8E}" destId="{1621F9DE-7A5E-C64F-8E27-E0DE09C0CBB0}" srcOrd="0" destOrd="0" presId="urn:microsoft.com/office/officeart/2005/8/layout/radial1"/>
    <dgm:cxn modelId="{3625A95E-E058-554C-B2DF-C546A1DC03D9}" type="presOf" srcId="{CFC23C67-6C4A-CC49-B9D4-A5E3215E82ED}" destId="{BCB4510B-9AB7-C140-9605-799FCEBB332F}" srcOrd="1" destOrd="0" presId="urn:microsoft.com/office/officeart/2005/8/layout/radial1"/>
    <dgm:cxn modelId="{A8B352D1-8C1F-1544-A709-6B2F005498CC}" type="presOf" srcId="{B1CCB7FA-4F12-7F4C-AF84-AE7737419E57}" destId="{617CC795-FB64-EB4C-89C2-679409D3E8AD}" srcOrd="0" destOrd="0" presId="urn:microsoft.com/office/officeart/2005/8/layout/radial1"/>
    <dgm:cxn modelId="{795FCD67-10A7-0945-83B3-028FE2344051}" type="presOf" srcId="{07188EB6-F678-E549-8B35-A6539B35B55C}" destId="{28E0CF07-6300-E346-9D10-EC360F58DBDB}" srcOrd="0" destOrd="0" presId="urn:microsoft.com/office/officeart/2005/8/layout/radial1"/>
    <dgm:cxn modelId="{BFBDDD72-EC2F-7342-BC55-D4B7A1145114}" type="presOf" srcId="{C8EE9E2C-33DA-624D-9B28-319AC8F8BFAB}" destId="{D9452C52-11CD-A54D-8C9C-5C5EC1B3BD7A}" srcOrd="0" destOrd="0" presId="urn:microsoft.com/office/officeart/2005/8/layout/radial1"/>
    <dgm:cxn modelId="{533351FC-0C72-8742-8BA7-0C7C76B69B4A}" type="presOf" srcId="{C0A52B50-EE91-7C45-B42C-2AD6B83265E6}" destId="{58D4B0EA-0A6D-B849-B739-802CD875D605}" srcOrd="0" destOrd="0" presId="urn:microsoft.com/office/officeart/2005/8/layout/radial1"/>
    <dgm:cxn modelId="{A1372F5A-D9F6-774E-91BF-59C66BF191CA}" type="presOf" srcId="{8D837FA5-02AE-594B-98A4-1A0C9B44086D}" destId="{4A66B9EB-3782-3444-87D8-6A1CBF5B2192}" srcOrd="0" destOrd="0" presId="urn:microsoft.com/office/officeart/2005/8/layout/radial1"/>
    <dgm:cxn modelId="{F3493A3F-7247-ED40-AC85-F034388BD621}" type="presOf" srcId="{FECB1A6D-04D7-DF43-A262-0FE00BE6A02A}" destId="{F95F2827-1584-0741-8C1F-C4F9AD06B76F}" srcOrd="0" destOrd="0" presId="urn:microsoft.com/office/officeart/2005/8/layout/radial1"/>
    <dgm:cxn modelId="{046D58AF-CF37-6F4A-BDC2-65D9ADE72D61}" type="presOf" srcId="{03F97FFF-303A-5E4D-A645-BCFF0246749F}" destId="{B8E30B2C-2573-7B47-8F95-EBE86248F25B}" srcOrd="0" destOrd="0" presId="urn:microsoft.com/office/officeart/2005/8/layout/radial1"/>
    <dgm:cxn modelId="{40A38D05-67FC-944F-941C-C40B0855AF7A}" srcId="{03F97FFF-303A-5E4D-A645-BCFF0246749F}" destId="{CD86FA73-4EA5-6E48-AE3C-381BA614EDDA}" srcOrd="6" destOrd="0" parTransId="{D01ED4B6-6A10-504F-9F4F-9525B0CC67DA}" sibTransId="{56A5BB6F-358F-ED45-93A1-80AED0CA1418}"/>
    <dgm:cxn modelId="{924CDA9B-8C65-BF45-929B-2BE533D52276}" type="presOf" srcId="{C0A52B50-EE91-7C45-B42C-2AD6B83265E6}" destId="{D197392A-1109-5B48-89F4-6143BCC07DC2}" srcOrd="1" destOrd="0" presId="urn:microsoft.com/office/officeart/2005/8/layout/radial1"/>
    <dgm:cxn modelId="{C63A81A8-7715-E04B-929B-E85AC01F9AB3}" type="presOf" srcId="{884A0726-A1DA-4942-84CF-47333059DFD7}" destId="{31F16129-0CC8-9C4A-B4E8-B63C962C64F8}" srcOrd="0" destOrd="0" presId="urn:microsoft.com/office/officeart/2005/8/layout/radial1"/>
    <dgm:cxn modelId="{F17646B5-15A3-7E46-9D4F-15AB4F80C1E5}" srcId="{03F97FFF-303A-5E4D-A645-BCFF0246749F}" destId="{9664038D-2C78-704A-AC05-4CF3D21C3918}" srcOrd="5" destOrd="0" parTransId="{CFC23C67-6C4A-CC49-B9D4-A5E3215E82ED}" sibTransId="{4AFA2999-FF73-7148-AFB9-921C64E763CD}"/>
    <dgm:cxn modelId="{DA69A4D3-5D05-5A4B-BF38-FBD6A9B35E28}" type="presOf" srcId="{A2B3A914-D337-104B-ABFE-235A5DA8D64C}" destId="{66629841-CCF3-F240-993C-457EB2A29FD2}" srcOrd="1" destOrd="0" presId="urn:microsoft.com/office/officeart/2005/8/layout/radial1"/>
    <dgm:cxn modelId="{F734FB3D-9D89-5F4E-A980-A370A3E5C575}" srcId="{03F97FFF-303A-5E4D-A645-BCFF0246749F}" destId="{8D837FA5-02AE-594B-98A4-1A0C9B44086D}" srcOrd="4" destOrd="0" parTransId="{07188EB6-F678-E549-8B35-A6539B35B55C}" sibTransId="{E2366CD2-FEB8-C845-AF0C-818CC33A8920}"/>
    <dgm:cxn modelId="{78DDC628-F31C-E148-AC66-9C7E0D138730}" type="presOf" srcId="{012B8D44-CC52-F348-89F7-97C80E5FCBD5}" destId="{284FCD0E-8FA0-0048-AA26-4AF176DAB0F9}" srcOrd="0" destOrd="0" presId="urn:microsoft.com/office/officeart/2005/8/layout/radial1"/>
    <dgm:cxn modelId="{A2EFF973-4F94-1941-AF9B-B8B4A5DDF3FC}" srcId="{03F97FFF-303A-5E4D-A645-BCFF0246749F}" destId="{B1CCB7FA-4F12-7F4C-AF84-AE7737419E57}" srcOrd="3" destOrd="0" parTransId="{C0A52B50-EE91-7C45-B42C-2AD6B83265E6}" sibTransId="{CB5DF6E5-87FA-A248-B3EC-1218775A6F28}"/>
    <dgm:cxn modelId="{9868D8B1-43B3-3342-8721-D335E8521348}" type="presOf" srcId="{CD86FA73-4EA5-6E48-AE3C-381BA614EDDA}" destId="{1F7FE0F8-588C-9240-B456-18E1E7AFF056}" srcOrd="0" destOrd="0" presId="urn:microsoft.com/office/officeart/2005/8/layout/radial1"/>
    <dgm:cxn modelId="{B878ED45-791B-0D40-880E-A502264FDCA0}" type="presOf" srcId="{D3F17494-9078-7443-86D0-B2128CB8559D}" destId="{0A9421CF-5F05-B84D-A073-00FB5944123B}" srcOrd="1" destOrd="0" presId="urn:microsoft.com/office/officeart/2005/8/layout/radial1"/>
    <dgm:cxn modelId="{FA260475-5C13-D147-B246-0BB34CD9EBDF}" type="presOf" srcId="{D01ED4B6-6A10-504F-9F4F-9525B0CC67DA}" destId="{05B9FAD8-000B-DC4B-967C-925D3BA49BA3}" srcOrd="1" destOrd="0" presId="urn:microsoft.com/office/officeart/2005/8/layout/radial1"/>
    <dgm:cxn modelId="{839E56DF-CE23-A44F-B1A9-A328FEF58EBB}" srcId="{03F97FFF-303A-5E4D-A645-BCFF0246749F}" destId="{012B8D44-CC52-F348-89F7-97C80E5FCBD5}" srcOrd="1" destOrd="0" parTransId="{58CFD756-4547-E446-A895-AE419BEB5A9D}" sibTransId="{F4A3B72A-E0F6-2F40-91E5-5844A711938F}"/>
    <dgm:cxn modelId="{5D4E8C41-5DDA-DF42-9C6D-A42AEBE1912A}" type="presOf" srcId="{D01ED4B6-6A10-504F-9F4F-9525B0CC67DA}" destId="{7380A030-9D8F-6247-BEDB-ABF5D28DFEB2}" srcOrd="0" destOrd="0" presId="urn:microsoft.com/office/officeart/2005/8/layout/radial1"/>
    <dgm:cxn modelId="{40BA2782-864C-1D4C-8B8C-E3EA8ABDD91E}" type="presParOf" srcId="{31F16129-0CC8-9C4A-B4E8-B63C962C64F8}" destId="{B8E30B2C-2573-7B47-8F95-EBE86248F25B}" srcOrd="0" destOrd="0" presId="urn:microsoft.com/office/officeart/2005/8/layout/radial1"/>
    <dgm:cxn modelId="{FE2C5F55-C287-FD48-B9FC-07F260A2D4E7}" type="presParOf" srcId="{31F16129-0CC8-9C4A-B4E8-B63C962C64F8}" destId="{31859BA0-25C8-8F45-AE82-C87ACF93937B}" srcOrd="1" destOrd="0" presId="urn:microsoft.com/office/officeart/2005/8/layout/radial1"/>
    <dgm:cxn modelId="{6C713967-6C53-0949-BA2D-B67FBA11BD13}" type="presParOf" srcId="{31859BA0-25C8-8F45-AE82-C87ACF93937B}" destId="{66629841-CCF3-F240-993C-457EB2A29FD2}" srcOrd="0" destOrd="0" presId="urn:microsoft.com/office/officeart/2005/8/layout/radial1"/>
    <dgm:cxn modelId="{EA7BCECD-C424-DC49-8DCA-A887D88450B8}" type="presParOf" srcId="{31F16129-0CC8-9C4A-B4E8-B63C962C64F8}" destId="{D9452C52-11CD-A54D-8C9C-5C5EC1B3BD7A}" srcOrd="2" destOrd="0" presId="urn:microsoft.com/office/officeart/2005/8/layout/radial1"/>
    <dgm:cxn modelId="{C5F2DEE4-5BD2-A149-A1D5-719B9DFFBC4E}" type="presParOf" srcId="{31F16129-0CC8-9C4A-B4E8-B63C962C64F8}" destId="{F60324CD-E719-804F-86C0-5CEEAC8F33F9}" srcOrd="3" destOrd="0" presId="urn:microsoft.com/office/officeart/2005/8/layout/radial1"/>
    <dgm:cxn modelId="{D7F7B911-B3A0-9545-B118-69E677A702A5}" type="presParOf" srcId="{F60324CD-E719-804F-86C0-5CEEAC8F33F9}" destId="{675B4E85-296B-5D4D-B4BF-598D9688F1BD}" srcOrd="0" destOrd="0" presId="urn:microsoft.com/office/officeart/2005/8/layout/radial1"/>
    <dgm:cxn modelId="{E233200E-A6BE-B346-8249-1C122F72B944}" type="presParOf" srcId="{31F16129-0CC8-9C4A-B4E8-B63C962C64F8}" destId="{284FCD0E-8FA0-0048-AA26-4AF176DAB0F9}" srcOrd="4" destOrd="0" presId="urn:microsoft.com/office/officeart/2005/8/layout/radial1"/>
    <dgm:cxn modelId="{0C69E7CA-27FD-6B4F-872B-F1598634C894}" type="presParOf" srcId="{31F16129-0CC8-9C4A-B4E8-B63C962C64F8}" destId="{5E351320-61C0-0343-A238-EF15D707E023}" srcOrd="5" destOrd="0" presId="urn:microsoft.com/office/officeart/2005/8/layout/radial1"/>
    <dgm:cxn modelId="{A35C4CAE-FA7C-FE47-8E2A-1CAE3AFB4276}" type="presParOf" srcId="{5E351320-61C0-0343-A238-EF15D707E023}" destId="{0A9421CF-5F05-B84D-A073-00FB5944123B}" srcOrd="0" destOrd="0" presId="urn:microsoft.com/office/officeart/2005/8/layout/radial1"/>
    <dgm:cxn modelId="{AF2DA712-ED11-E347-A1D8-9A1C92CDC78B}" type="presParOf" srcId="{31F16129-0CC8-9C4A-B4E8-B63C962C64F8}" destId="{1621F9DE-7A5E-C64F-8E27-E0DE09C0CBB0}" srcOrd="6" destOrd="0" presId="urn:microsoft.com/office/officeart/2005/8/layout/radial1"/>
    <dgm:cxn modelId="{94131809-DE76-CC42-B9A2-D16C2474C45D}" type="presParOf" srcId="{31F16129-0CC8-9C4A-B4E8-B63C962C64F8}" destId="{58D4B0EA-0A6D-B849-B739-802CD875D605}" srcOrd="7" destOrd="0" presId="urn:microsoft.com/office/officeart/2005/8/layout/radial1"/>
    <dgm:cxn modelId="{CDFA6A04-6724-AF43-B5FF-350CC42F52F8}" type="presParOf" srcId="{58D4B0EA-0A6D-B849-B739-802CD875D605}" destId="{D197392A-1109-5B48-89F4-6143BCC07DC2}" srcOrd="0" destOrd="0" presId="urn:microsoft.com/office/officeart/2005/8/layout/radial1"/>
    <dgm:cxn modelId="{53A32E53-85A0-1249-86EB-E9D3D0AF9A08}" type="presParOf" srcId="{31F16129-0CC8-9C4A-B4E8-B63C962C64F8}" destId="{617CC795-FB64-EB4C-89C2-679409D3E8AD}" srcOrd="8" destOrd="0" presId="urn:microsoft.com/office/officeart/2005/8/layout/radial1"/>
    <dgm:cxn modelId="{0BA3C949-41E5-D840-A596-06BB19837278}" type="presParOf" srcId="{31F16129-0CC8-9C4A-B4E8-B63C962C64F8}" destId="{28E0CF07-6300-E346-9D10-EC360F58DBDB}" srcOrd="9" destOrd="0" presId="urn:microsoft.com/office/officeart/2005/8/layout/radial1"/>
    <dgm:cxn modelId="{BB0FF2FA-9756-6148-9B7B-79294BF6440E}" type="presParOf" srcId="{28E0CF07-6300-E346-9D10-EC360F58DBDB}" destId="{40C22FFC-51F5-214B-B688-ADC3E177DBC8}" srcOrd="0" destOrd="0" presId="urn:microsoft.com/office/officeart/2005/8/layout/radial1"/>
    <dgm:cxn modelId="{A047EF17-FF3D-7842-800E-9AAA94B639BC}" type="presParOf" srcId="{31F16129-0CC8-9C4A-B4E8-B63C962C64F8}" destId="{4A66B9EB-3782-3444-87D8-6A1CBF5B2192}" srcOrd="10" destOrd="0" presId="urn:microsoft.com/office/officeart/2005/8/layout/radial1"/>
    <dgm:cxn modelId="{0D0DEC6F-888B-7E44-8ACF-A2DD1D5BB7D5}" type="presParOf" srcId="{31F16129-0CC8-9C4A-B4E8-B63C962C64F8}" destId="{9E312CBF-181C-D340-A17D-9668C0C69B6D}" srcOrd="11" destOrd="0" presId="urn:microsoft.com/office/officeart/2005/8/layout/radial1"/>
    <dgm:cxn modelId="{C47AFAE6-BE1E-934F-8036-A15918DFD984}" type="presParOf" srcId="{9E312CBF-181C-D340-A17D-9668C0C69B6D}" destId="{BCB4510B-9AB7-C140-9605-799FCEBB332F}" srcOrd="0" destOrd="0" presId="urn:microsoft.com/office/officeart/2005/8/layout/radial1"/>
    <dgm:cxn modelId="{B819093D-9F68-7F4F-B3D0-B3ECB574976B}" type="presParOf" srcId="{31F16129-0CC8-9C4A-B4E8-B63C962C64F8}" destId="{802288FD-110F-DE40-BB9E-65C57683AB96}" srcOrd="12" destOrd="0" presId="urn:microsoft.com/office/officeart/2005/8/layout/radial1"/>
    <dgm:cxn modelId="{8DB37A07-DB40-5543-A0FE-6D2ABF0E38EC}" type="presParOf" srcId="{31F16129-0CC8-9C4A-B4E8-B63C962C64F8}" destId="{7380A030-9D8F-6247-BEDB-ABF5D28DFEB2}" srcOrd="13" destOrd="0" presId="urn:microsoft.com/office/officeart/2005/8/layout/radial1"/>
    <dgm:cxn modelId="{71CABECE-D730-A44F-99D7-FC74802CB004}" type="presParOf" srcId="{7380A030-9D8F-6247-BEDB-ABF5D28DFEB2}" destId="{05B9FAD8-000B-DC4B-967C-925D3BA49BA3}" srcOrd="0" destOrd="0" presId="urn:microsoft.com/office/officeart/2005/8/layout/radial1"/>
    <dgm:cxn modelId="{BB0CD1CF-C73C-D94D-9610-72B637844916}" type="presParOf" srcId="{31F16129-0CC8-9C4A-B4E8-B63C962C64F8}" destId="{1F7FE0F8-588C-9240-B456-18E1E7AFF056}" srcOrd="14" destOrd="0" presId="urn:microsoft.com/office/officeart/2005/8/layout/radial1"/>
    <dgm:cxn modelId="{CC7A5592-413B-0248-A9FC-6B3E14C59DBD}" type="presParOf" srcId="{31F16129-0CC8-9C4A-B4E8-B63C962C64F8}" destId="{F95F2827-1584-0741-8C1F-C4F9AD06B76F}" srcOrd="15" destOrd="0" presId="urn:microsoft.com/office/officeart/2005/8/layout/radial1"/>
    <dgm:cxn modelId="{914906A5-083E-3940-9B80-7FB8E45823ED}" type="presParOf" srcId="{F95F2827-1584-0741-8C1F-C4F9AD06B76F}" destId="{7461B089-CFB2-E249-9E01-EEC3B9998C69}" srcOrd="0" destOrd="0" presId="urn:microsoft.com/office/officeart/2005/8/layout/radial1"/>
    <dgm:cxn modelId="{EB63CB05-E7B3-464C-A832-9936E9AE862F}" type="presParOf" srcId="{31F16129-0CC8-9C4A-B4E8-B63C962C64F8}" destId="{FE85EBCA-2E18-DD40-AABC-3881CD1715E9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5312E9-FC6F-B746-B27B-6C94CA029837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A4987C-21AF-E849-9336-A99A31E75F0A}">
      <dgm:prSet phldrT="[Text]"/>
      <dgm:spPr/>
      <dgm:t>
        <a:bodyPr/>
        <a:lstStyle/>
        <a:p>
          <a:r>
            <a:rPr lang="en-US" dirty="0"/>
            <a:t>Author</a:t>
          </a:r>
        </a:p>
      </dgm:t>
    </dgm:pt>
    <dgm:pt modelId="{A927AF0B-2DEA-F94D-B4DE-525AAE56D89A}" type="parTrans" cxnId="{934DC276-6C7D-3046-B0AD-08C5EFDC8A45}">
      <dgm:prSet/>
      <dgm:spPr/>
      <dgm:t>
        <a:bodyPr/>
        <a:lstStyle/>
        <a:p>
          <a:endParaRPr lang="en-US"/>
        </a:p>
      </dgm:t>
    </dgm:pt>
    <dgm:pt modelId="{DA526A49-0A89-6F46-898E-8FD9D5897CFC}" type="sibTrans" cxnId="{934DC276-6C7D-3046-B0AD-08C5EFDC8A45}">
      <dgm:prSet/>
      <dgm:spPr/>
      <dgm:t>
        <a:bodyPr/>
        <a:lstStyle/>
        <a:p>
          <a:endParaRPr lang="en-US"/>
        </a:p>
      </dgm:t>
    </dgm:pt>
    <dgm:pt modelId="{8BB42E8F-AF91-9641-B1AF-70647FCF7E28}">
      <dgm:prSet phldrT="[Text]"/>
      <dgm:spPr/>
      <dgm:t>
        <a:bodyPr/>
        <a:lstStyle/>
        <a:p>
          <a:r>
            <a:rPr lang="en-US" dirty="0"/>
            <a:t>Summary</a:t>
          </a:r>
        </a:p>
      </dgm:t>
    </dgm:pt>
    <dgm:pt modelId="{071360DB-5ACF-8F42-8B28-62648C3A89A8}" type="parTrans" cxnId="{7C01DE4F-5DBF-2F49-BD44-A087102240E0}">
      <dgm:prSet/>
      <dgm:spPr/>
      <dgm:t>
        <a:bodyPr/>
        <a:lstStyle/>
        <a:p>
          <a:endParaRPr lang="en-US"/>
        </a:p>
      </dgm:t>
    </dgm:pt>
    <dgm:pt modelId="{A69EA8A6-FD73-7346-8E97-1B350FBB3C42}" type="sibTrans" cxnId="{7C01DE4F-5DBF-2F49-BD44-A087102240E0}">
      <dgm:prSet/>
      <dgm:spPr/>
      <dgm:t>
        <a:bodyPr/>
        <a:lstStyle/>
        <a:p>
          <a:endParaRPr lang="en-US"/>
        </a:p>
      </dgm:t>
    </dgm:pt>
    <dgm:pt modelId="{8F80C5A0-0FBF-5B45-A7E9-8148D948B16C}">
      <dgm:prSet phldrT="[Text]"/>
      <dgm:spPr/>
      <dgm:t>
        <a:bodyPr/>
        <a:lstStyle/>
        <a:p>
          <a:r>
            <a:rPr lang="en-US" dirty="0"/>
            <a:t>Setting</a:t>
          </a:r>
        </a:p>
      </dgm:t>
    </dgm:pt>
    <dgm:pt modelId="{4511BFBC-351D-0241-B89C-AC789D102022}" type="parTrans" cxnId="{D467708D-6267-9742-819D-82F205B7BE6F}">
      <dgm:prSet/>
      <dgm:spPr/>
      <dgm:t>
        <a:bodyPr/>
        <a:lstStyle/>
        <a:p>
          <a:endParaRPr lang="en-US"/>
        </a:p>
      </dgm:t>
    </dgm:pt>
    <dgm:pt modelId="{7D16DC71-7765-4048-88D2-A7B35C08317B}" type="sibTrans" cxnId="{D467708D-6267-9742-819D-82F205B7BE6F}">
      <dgm:prSet/>
      <dgm:spPr/>
      <dgm:t>
        <a:bodyPr/>
        <a:lstStyle/>
        <a:p>
          <a:endParaRPr lang="en-US"/>
        </a:p>
      </dgm:t>
    </dgm:pt>
    <dgm:pt modelId="{B9BE146C-EC4B-0A47-B6DF-0F609694469C}">
      <dgm:prSet phldrT="[Text]"/>
      <dgm:spPr/>
      <dgm:t>
        <a:bodyPr/>
        <a:lstStyle/>
        <a:p>
          <a:r>
            <a:rPr lang="en-US" dirty="0"/>
            <a:t>Themes</a:t>
          </a:r>
        </a:p>
      </dgm:t>
    </dgm:pt>
    <dgm:pt modelId="{FE91D368-9AA7-2F47-B08B-13250D269F00}" type="parTrans" cxnId="{3E96F10F-3397-2D4E-A508-6FDB2F7A8D3E}">
      <dgm:prSet/>
      <dgm:spPr/>
      <dgm:t>
        <a:bodyPr/>
        <a:lstStyle/>
        <a:p>
          <a:endParaRPr lang="en-US"/>
        </a:p>
      </dgm:t>
    </dgm:pt>
    <dgm:pt modelId="{830B4978-F814-3C43-8B08-F202A97B0D33}" type="sibTrans" cxnId="{3E96F10F-3397-2D4E-A508-6FDB2F7A8D3E}">
      <dgm:prSet/>
      <dgm:spPr/>
      <dgm:t>
        <a:bodyPr/>
        <a:lstStyle/>
        <a:p>
          <a:endParaRPr lang="en-US"/>
        </a:p>
      </dgm:t>
    </dgm:pt>
    <dgm:pt modelId="{B0704D62-180C-C642-843F-D6C6D57999BE}">
      <dgm:prSet phldrT="[Text]"/>
      <dgm:spPr/>
      <dgm:t>
        <a:bodyPr/>
        <a:lstStyle/>
        <a:p>
          <a:r>
            <a:rPr lang="en-US" dirty="0"/>
            <a:t>Characters</a:t>
          </a:r>
        </a:p>
      </dgm:t>
    </dgm:pt>
    <dgm:pt modelId="{E77E86B6-36B3-9A46-B494-45E845A18CE4}" type="parTrans" cxnId="{658B068F-927B-9546-9BBD-D80DE8909BEC}">
      <dgm:prSet/>
      <dgm:spPr/>
      <dgm:t>
        <a:bodyPr/>
        <a:lstStyle/>
        <a:p>
          <a:endParaRPr lang="en-US"/>
        </a:p>
      </dgm:t>
    </dgm:pt>
    <dgm:pt modelId="{E6943A8B-9BD5-E042-8CFC-0BFB8CFD4CD3}" type="sibTrans" cxnId="{658B068F-927B-9546-9BBD-D80DE8909BEC}">
      <dgm:prSet/>
      <dgm:spPr/>
      <dgm:t>
        <a:bodyPr/>
        <a:lstStyle/>
        <a:p>
          <a:endParaRPr lang="en-US"/>
        </a:p>
      </dgm:t>
    </dgm:pt>
    <dgm:pt modelId="{0B34F26A-33C4-CC43-B59F-F907FF4FCACC}" type="pres">
      <dgm:prSet presAssocID="{B45312E9-FC6F-B746-B27B-6C94CA0298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F63EE3-A8BB-6A47-B7EB-61C4F0991E5B}" type="pres">
      <dgm:prSet presAssocID="{AAA4987C-21AF-E849-9336-A99A31E75F0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CCCA1-D6B9-1948-9989-9FFA7D5C769F}" type="pres">
      <dgm:prSet presAssocID="{DA526A49-0A89-6F46-898E-8FD9D5897CF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7BDED22-7F9F-FA44-85A4-3FF66D46F356}" type="pres">
      <dgm:prSet presAssocID="{DA526A49-0A89-6F46-898E-8FD9D5897CF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30B3DC8-9107-5948-831C-6BADF7207648}" type="pres">
      <dgm:prSet presAssocID="{8BB42E8F-AF91-9641-B1AF-70647FCF7E2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1E777-6A35-164B-B066-DE336C9ABA09}" type="pres">
      <dgm:prSet presAssocID="{A69EA8A6-FD73-7346-8E97-1B350FBB3C4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0CCC6E1-748C-A840-81A9-69FC740EB39E}" type="pres">
      <dgm:prSet presAssocID="{A69EA8A6-FD73-7346-8E97-1B350FBB3C4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9F5D55E-A854-074F-A14E-1E47DC7F6F27}" type="pres">
      <dgm:prSet presAssocID="{B0704D62-180C-C642-843F-D6C6D57999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CC380-E1DB-774C-8799-4A4F597A41AF}" type="pres">
      <dgm:prSet presAssocID="{E6943A8B-9BD5-E042-8CFC-0BFB8CFD4CD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000D0E5-99CF-384B-881D-ADA716CBED0B}" type="pres">
      <dgm:prSet presAssocID="{E6943A8B-9BD5-E042-8CFC-0BFB8CFD4CD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769E5A0-BAE1-1C4D-818A-6AD61DEAD5F7}" type="pres">
      <dgm:prSet presAssocID="{8F80C5A0-0FBF-5B45-A7E9-8148D948B16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6AEB2-EFD1-4142-B9C3-F8FD63941A8C}" type="pres">
      <dgm:prSet presAssocID="{7D16DC71-7765-4048-88D2-A7B35C08317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33BF7A4-86F0-864F-96A6-3413F3A65D17}" type="pres">
      <dgm:prSet presAssocID="{7D16DC71-7765-4048-88D2-A7B35C08317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5FC3538-A7E0-AD49-ABDF-8BF1C1E4A455}" type="pres">
      <dgm:prSet presAssocID="{B9BE146C-EC4B-0A47-B6DF-0F609694469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A9A42-2F58-5C48-A907-7B73106014B5}" type="pres">
      <dgm:prSet presAssocID="{830B4978-F814-3C43-8B08-F202A97B0D3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DC7B66E-DC71-9F41-8C36-394078EC07A0}" type="pres">
      <dgm:prSet presAssocID="{830B4978-F814-3C43-8B08-F202A97B0D33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3005653-7579-4744-BB2F-AACD9AC1EE16}" type="presOf" srcId="{7D16DC71-7765-4048-88D2-A7B35C08317B}" destId="{F33BF7A4-86F0-864F-96A6-3413F3A65D17}" srcOrd="1" destOrd="0" presId="urn:microsoft.com/office/officeart/2005/8/layout/cycle2"/>
    <dgm:cxn modelId="{3B49013E-FBD3-CD43-9515-A46C56F46FB4}" type="presOf" srcId="{7D16DC71-7765-4048-88D2-A7B35C08317B}" destId="{2C76AEB2-EFD1-4142-B9C3-F8FD63941A8C}" srcOrd="0" destOrd="0" presId="urn:microsoft.com/office/officeart/2005/8/layout/cycle2"/>
    <dgm:cxn modelId="{77DB261E-81BF-4146-93CD-01391A549F63}" type="presOf" srcId="{B0704D62-180C-C642-843F-D6C6D57999BE}" destId="{C9F5D55E-A854-074F-A14E-1E47DC7F6F27}" srcOrd="0" destOrd="0" presId="urn:microsoft.com/office/officeart/2005/8/layout/cycle2"/>
    <dgm:cxn modelId="{5AFA2545-8B31-6C4B-8DD2-6AB591BE49F6}" type="presOf" srcId="{8BB42E8F-AF91-9641-B1AF-70647FCF7E28}" destId="{230B3DC8-9107-5948-831C-6BADF7207648}" srcOrd="0" destOrd="0" presId="urn:microsoft.com/office/officeart/2005/8/layout/cycle2"/>
    <dgm:cxn modelId="{7330202E-7AE1-A54C-8192-F8D6E49A0D70}" type="presOf" srcId="{DA526A49-0A89-6F46-898E-8FD9D5897CFC}" destId="{E7BDED22-7F9F-FA44-85A4-3FF66D46F356}" srcOrd="1" destOrd="0" presId="urn:microsoft.com/office/officeart/2005/8/layout/cycle2"/>
    <dgm:cxn modelId="{D663C65E-3917-5B49-B0E6-3E85DE2D6230}" type="presOf" srcId="{830B4978-F814-3C43-8B08-F202A97B0D33}" destId="{2DC7B66E-DC71-9F41-8C36-394078EC07A0}" srcOrd="1" destOrd="0" presId="urn:microsoft.com/office/officeart/2005/8/layout/cycle2"/>
    <dgm:cxn modelId="{807E6C14-0179-4B44-9D40-F730DAEE8404}" type="presOf" srcId="{A69EA8A6-FD73-7346-8E97-1B350FBB3C42}" destId="{B551E777-6A35-164B-B066-DE336C9ABA09}" srcOrd="0" destOrd="0" presId="urn:microsoft.com/office/officeart/2005/8/layout/cycle2"/>
    <dgm:cxn modelId="{62FAA21E-9754-7848-AE9E-033F4B6084AA}" type="presOf" srcId="{E6943A8B-9BD5-E042-8CFC-0BFB8CFD4CD3}" destId="{9000D0E5-99CF-384B-881D-ADA716CBED0B}" srcOrd="1" destOrd="0" presId="urn:microsoft.com/office/officeart/2005/8/layout/cycle2"/>
    <dgm:cxn modelId="{D065C5BA-847C-2841-9BF4-B0B03A73B025}" type="presOf" srcId="{A69EA8A6-FD73-7346-8E97-1B350FBB3C42}" destId="{00CCC6E1-748C-A840-81A9-69FC740EB39E}" srcOrd="1" destOrd="0" presId="urn:microsoft.com/office/officeart/2005/8/layout/cycle2"/>
    <dgm:cxn modelId="{087CD815-88C3-8E47-8F1E-6A9312556657}" type="presOf" srcId="{AAA4987C-21AF-E849-9336-A99A31E75F0A}" destId="{A7F63EE3-A8BB-6A47-B7EB-61C4F0991E5B}" srcOrd="0" destOrd="0" presId="urn:microsoft.com/office/officeart/2005/8/layout/cycle2"/>
    <dgm:cxn modelId="{629287FD-77F2-7643-B0F8-2F1C1ABEC892}" type="presOf" srcId="{B9BE146C-EC4B-0A47-B6DF-0F609694469C}" destId="{D5FC3538-A7E0-AD49-ABDF-8BF1C1E4A455}" srcOrd="0" destOrd="0" presId="urn:microsoft.com/office/officeart/2005/8/layout/cycle2"/>
    <dgm:cxn modelId="{4190EF29-14CE-CC48-AB9F-21922E29A714}" type="presOf" srcId="{B45312E9-FC6F-B746-B27B-6C94CA029837}" destId="{0B34F26A-33C4-CC43-B59F-F907FF4FCACC}" srcOrd="0" destOrd="0" presId="urn:microsoft.com/office/officeart/2005/8/layout/cycle2"/>
    <dgm:cxn modelId="{2ADCBD10-FC01-6847-8480-1DA4392D27B6}" type="presOf" srcId="{8F80C5A0-0FBF-5B45-A7E9-8148D948B16C}" destId="{A769E5A0-BAE1-1C4D-818A-6AD61DEAD5F7}" srcOrd="0" destOrd="0" presId="urn:microsoft.com/office/officeart/2005/8/layout/cycle2"/>
    <dgm:cxn modelId="{658B068F-927B-9546-9BBD-D80DE8909BEC}" srcId="{B45312E9-FC6F-B746-B27B-6C94CA029837}" destId="{B0704D62-180C-C642-843F-D6C6D57999BE}" srcOrd="2" destOrd="0" parTransId="{E77E86B6-36B3-9A46-B494-45E845A18CE4}" sibTransId="{E6943A8B-9BD5-E042-8CFC-0BFB8CFD4CD3}"/>
    <dgm:cxn modelId="{3E96F10F-3397-2D4E-A508-6FDB2F7A8D3E}" srcId="{B45312E9-FC6F-B746-B27B-6C94CA029837}" destId="{B9BE146C-EC4B-0A47-B6DF-0F609694469C}" srcOrd="4" destOrd="0" parTransId="{FE91D368-9AA7-2F47-B08B-13250D269F00}" sibTransId="{830B4978-F814-3C43-8B08-F202A97B0D33}"/>
    <dgm:cxn modelId="{80E6C4AC-6940-9E44-8579-860762FBAE80}" type="presOf" srcId="{830B4978-F814-3C43-8B08-F202A97B0D33}" destId="{C25A9A42-2F58-5C48-A907-7B73106014B5}" srcOrd="0" destOrd="0" presId="urn:microsoft.com/office/officeart/2005/8/layout/cycle2"/>
    <dgm:cxn modelId="{D467708D-6267-9742-819D-82F205B7BE6F}" srcId="{B45312E9-FC6F-B746-B27B-6C94CA029837}" destId="{8F80C5A0-0FBF-5B45-A7E9-8148D948B16C}" srcOrd="3" destOrd="0" parTransId="{4511BFBC-351D-0241-B89C-AC789D102022}" sibTransId="{7D16DC71-7765-4048-88D2-A7B35C08317B}"/>
    <dgm:cxn modelId="{1138950A-3B44-1C49-8791-0D232B539609}" type="presOf" srcId="{DA526A49-0A89-6F46-898E-8FD9D5897CFC}" destId="{DB5CCCA1-D6B9-1948-9989-9FFA7D5C769F}" srcOrd="0" destOrd="0" presId="urn:microsoft.com/office/officeart/2005/8/layout/cycle2"/>
    <dgm:cxn modelId="{0ABA8D41-51AC-E147-8D42-858DD956C1E9}" type="presOf" srcId="{E6943A8B-9BD5-E042-8CFC-0BFB8CFD4CD3}" destId="{187CC380-E1DB-774C-8799-4A4F597A41AF}" srcOrd="0" destOrd="0" presId="urn:microsoft.com/office/officeart/2005/8/layout/cycle2"/>
    <dgm:cxn modelId="{934DC276-6C7D-3046-B0AD-08C5EFDC8A45}" srcId="{B45312E9-FC6F-B746-B27B-6C94CA029837}" destId="{AAA4987C-21AF-E849-9336-A99A31E75F0A}" srcOrd="0" destOrd="0" parTransId="{A927AF0B-2DEA-F94D-B4DE-525AAE56D89A}" sibTransId="{DA526A49-0A89-6F46-898E-8FD9D5897CFC}"/>
    <dgm:cxn modelId="{7C01DE4F-5DBF-2F49-BD44-A087102240E0}" srcId="{B45312E9-FC6F-B746-B27B-6C94CA029837}" destId="{8BB42E8F-AF91-9641-B1AF-70647FCF7E28}" srcOrd="1" destOrd="0" parTransId="{071360DB-5ACF-8F42-8B28-62648C3A89A8}" sibTransId="{A69EA8A6-FD73-7346-8E97-1B350FBB3C42}"/>
    <dgm:cxn modelId="{2723FA88-FACC-A249-BCED-0E1227B93CD1}" type="presParOf" srcId="{0B34F26A-33C4-CC43-B59F-F907FF4FCACC}" destId="{A7F63EE3-A8BB-6A47-B7EB-61C4F0991E5B}" srcOrd="0" destOrd="0" presId="urn:microsoft.com/office/officeart/2005/8/layout/cycle2"/>
    <dgm:cxn modelId="{0E713BB9-70B2-D443-8C56-67C37F0F36EB}" type="presParOf" srcId="{0B34F26A-33C4-CC43-B59F-F907FF4FCACC}" destId="{DB5CCCA1-D6B9-1948-9989-9FFA7D5C769F}" srcOrd="1" destOrd="0" presId="urn:microsoft.com/office/officeart/2005/8/layout/cycle2"/>
    <dgm:cxn modelId="{F2EC41BC-83A3-094B-9CB4-CA968B4D5B5D}" type="presParOf" srcId="{DB5CCCA1-D6B9-1948-9989-9FFA7D5C769F}" destId="{E7BDED22-7F9F-FA44-85A4-3FF66D46F356}" srcOrd="0" destOrd="0" presId="urn:microsoft.com/office/officeart/2005/8/layout/cycle2"/>
    <dgm:cxn modelId="{80D91FA4-499C-8547-AD17-3BB23652CAC9}" type="presParOf" srcId="{0B34F26A-33C4-CC43-B59F-F907FF4FCACC}" destId="{230B3DC8-9107-5948-831C-6BADF7207648}" srcOrd="2" destOrd="0" presId="urn:microsoft.com/office/officeart/2005/8/layout/cycle2"/>
    <dgm:cxn modelId="{4387CBBB-0D14-2242-9FCD-86F3F4CF1CB3}" type="presParOf" srcId="{0B34F26A-33C4-CC43-B59F-F907FF4FCACC}" destId="{B551E777-6A35-164B-B066-DE336C9ABA09}" srcOrd="3" destOrd="0" presId="urn:microsoft.com/office/officeart/2005/8/layout/cycle2"/>
    <dgm:cxn modelId="{CE21C18A-742A-FA4A-A428-6848F6C99903}" type="presParOf" srcId="{B551E777-6A35-164B-B066-DE336C9ABA09}" destId="{00CCC6E1-748C-A840-81A9-69FC740EB39E}" srcOrd="0" destOrd="0" presId="urn:microsoft.com/office/officeart/2005/8/layout/cycle2"/>
    <dgm:cxn modelId="{AD084B44-4689-2B47-85E2-FA367DD742FA}" type="presParOf" srcId="{0B34F26A-33C4-CC43-B59F-F907FF4FCACC}" destId="{C9F5D55E-A854-074F-A14E-1E47DC7F6F27}" srcOrd="4" destOrd="0" presId="urn:microsoft.com/office/officeart/2005/8/layout/cycle2"/>
    <dgm:cxn modelId="{D1491869-8C47-484F-B2A3-DA468244BB4B}" type="presParOf" srcId="{0B34F26A-33C4-CC43-B59F-F907FF4FCACC}" destId="{187CC380-E1DB-774C-8799-4A4F597A41AF}" srcOrd="5" destOrd="0" presId="urn:microsoft.com/office/officeart/2005/8/layout/cycle2"/>
    <dgm:cxn modelId="{391AFA42-EA63-9943-BFEA-74FE01E4A79D}" type="presParOf" srcId="{187CC380-E1DB-774C-8799-4A4F597A41AF}" destId="{9000D0E5-99CF-384B-881D-ADA716CBED0B}" srcOrd="0" destOrd="0" presId="urn:microsoft.com/office/officeart/2005/8/layout/cycle2"/>
    <dgm:cxn modelId="{85A2E703-7785-044C-A20E-AD6B38B4BFE4}" type="presParOf" srcId="{0B34F26A-33C4-CC43-B59F-F907FF4FCACC}" destId="{A769E5A0-BAE1-1C4D-818A-6AD61DEAD5F7}" srcOrd="6" destOrd="0" presId="urn:microsoft.com/office/officeart/2005/8/layout/cycle2"/>
    <dgm:cxn modelId="{38C694B7-BC2E-244A-B07B-AC42C17865E6}" type="presParOf" srcId="{0B34F26A-33C4-CC43-B59F-F907FF4FCACC}" destId="{2C76AEB2-EFD1-4142-B9C3-F8FD63941A8C}" srcOrd="7" destOrd="0" presId="urn:microsoft.com/office/officeart/2005/8/layout/cycle2"/>
    <dgm:cxn modelId="{94F2E41C-E216-9B42-A919-2418C0158CD9}" type="presParOf" srcId="{2C76AEB2-EFD1-4142-B9C3-F8FD63941A8C}" destId="{F33BF7A4-86F0-864F-96A6-3413F3A65D17}" srcOrd="0" destOrd="0" presId="urn:microsoft.com/office/officeart/2005/8/layout/cycle2"/>
    <dgm:cxn modelId="{AA98D184-0C46-C646-AA0F-F95CE032A3A9}" type="presParOf" srcId="{0B34F26A-33C4-CC43-B59F-F907FF4FCACC}" destId="{D5FC3538-A7E0-AD49-ABDF-8BF1C1E4A455}" srcOrd="8" destOrd="0" presId="urn:microsoft.com/office/officeart/2005/8/layout/cycle2"/>
    <dgm:cxn modelId="{25A3E642-F05B-A148-8165-2239B0789ED0}" type="presParOf" srcId="{0B34F26A-33C4-CC43-B59F-F907FF4FCACC}" destId="{C25A9A42-2F58-5C48-A907-7B73106014B5}" srcOrd="9" destOrd="0" presId="urn:microsoft.com/office/officeart/2005/8/layout/cycle2"/>
    <dgm:cxn modelId="{C8922142-49D7-484C-BDC8-143C9199F78F}" type="presParOf" srcId="{C25A9A42-2F58-5C48-A907-7B73106014B5}" destId="{2DC7B66E-DC71-9F41-8C36-394078EC07A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ka-GE" dirty="0">
              <a:latin typeface="+mj-lt"/>
            </a:rPr>
            <a:t>Vocabulary</a:t>
          </a:r>
        </a:p>
        <a:p>
          <a:r>
            <a:rPr lang="ka-GE" dirty="0">
              <a:latin typeface="+mj-lt"/>
            </a:rPr>
            <a:t>ლექსიკა</a:t>
          </a: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8EE9E2C-33DA-624D-9B28-319AC8F8BFAB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A2B3A914-D337-104B-ABFE-235A5DA8D64C}" type="parTrans" cxnId="{10A962B2-F0BF-2D4E-A0DB-4BCB21E6034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7916B61-2D3F-FE4B-89FF-64D2C8EF75A4}" type="sibTrans" cxnId="{10A962B2-F0BF-2D4E-A0DB-4BCB21E60348}">
      <dgm:prSet/>
      <dgm:spPr/>
      <dgm:t>
        <a:bodyPr/>
        <a:lstStyle/>
        <a:p>
          <a:endParaRPr lang="en-US"/>
        </a:p>
      </dgm:t>
    </dgm:pt>
    <dgm:pt modelId="{012B8D44-CC52-F348-89F7-97C80E5FCBD5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58CFD756-4547-E446-A895-AE419BEB5A9D}" type="parTrans" cxnId="{839E56DF-CE23-A44F-B1A9-A328FEF58EB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4A3B72A-E0F6-2F40-91E5-5844A711938F}" type="sibTrans" cxnId="{839E56DF-CE23-A44F-B1A9-A328FEF58EBB}">
      <dgm:prSet/>
      <dgm:spPr/>
      <dgm:t>
        <a:bodyPr/>
        <a:lstStyle/>
        <a:p>
          <a:endParaRPr lang="en-US"/>
        </a:p>
      </dgm:t>
    </dgm:pt>
    <dgm:pt modelId="{2F616825-3164-E247-8938-36231C1A4D8E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D3F17494-9078-7443-86D0-B2128CB8559D}" type="parTrans" cxnId="{86E15E9C-75A6-B64B-98AE-011DEDFEDCD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EB4B150-75B6-FB47-BD93-9C51D350EB41}" type="sibTrans" cxnId="{86E15E9C-75A6-B64B-98AE-011DEDFEDCD9}">
      <dgm:prSet/>
      <dgm:spPr/>
      <dgm:t>
        <a:bodyPr/>
        <a:lstStyle/>
        <a:p>
          <a:endParaRPr lang="en-US"/>
        </a:p>
      </dgm:t>
    </dgm:pt>
    <dgm:pt modelId="{9664038D-2C78-704A-AC05-4CF3D21C3918}">
      <dgm:prSet phldrT="[Text]" custT="1"/>
      <dgm:spPr/>
      <dgm:t>
        <a:bodyPr/>
        <a:lstStyle/>
        <a:p>
          <a:endParaRPr lang="en-US" sz="1800" dirty="0">
            <a:latin typeface="Sylfaen" panose="010A0502050306030303" pitchFamily="18" charset="0"/>
          </a:endParaRPr>
        </a:p>
      </dgm:t>
    </dgm:pt>
    <dgm:pt modelId="{CFC23C67-6C4A-CC49-B9D4-A5E3215E82ED}" type="parTrans" cxnId="{F17646B5-15A3-7E46-9D4F-15AB4F80C1E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AFA2999-FF73-7148-AFB9-921C64E763CD}" type="sibTrans" cxnId="{F17646B5-15A3-7E46-9D4F-15AB4F80C1E5}">
      <dgm:prSet/>
      <dgm:spPr/>
      <dgm:t>
        <a:bodyPr/>
        <a:lstStyle/>
        <a:p>
          <a:endParaRPr lang="en-US"/>
        </a:p>
      </dgm:t>
    </dgm:pt>
    <dgm:pt modelId="{8D837FA5-02AE-594B-98A4-1A0C9B44086D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07188EB6-F678-E549-8B35-A6539B35B55C}" type="parTrans" cxnId="{F734FB3D-9D89-5F4E-A980-A370A3E5C57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2366CD2-FEB8-C845-AF0C-818CC33A8920}" type="sibTrans" cxnId="{F734FB3D-9D89-5F4E-A980-A370A3E5C575}">
      <dgm:prSet/>
      <dgm:spPr/>
      <dgm:t>
        <a:bodyPr/>
        <a:lstStyle/>
        <a:p>
          <a:endParaRPr lang="en-US"/>
        </a:p>
      </dgm:t>
    </dgm:pt>
    <dgm:pt modelId="{3694A87F-552C-4B4B-A476-9DE23710A331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FECB1A6D-04D7-DF43-A262-0FE00BE6A02A}" type="parTrans" cxnId="{E8160915-BB23-4B42-B385-F116DA9DDA1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35F5983-F233-D046-8757-DC954FDEE724}" type="sibTrans" cxnId="{E8160915-BB23-4B42-B385-F116DA9DDA1A}">
      <dgm:prSet/>
      <dgm:spPr/>
      <dgm:t>
        <a:bodyPr/>
        <a:lstStyle/>
        <a:p>
          <a:endParaRPr lang="en-US"/>
        </a:p>
      </dgm:t>
    </dgm:pt>
    <dgm:pt modelId="{CD86FA73-4EA5-6E48-AE3C-381BA614EDDA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D01ED4B6-6A10-504F-9F4F-9525B0CC67DA}" type="parTrans" cxnId="{40A38D05-67FC-944F-941C-C40B0855AF7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6A5BB6F-358F-ED45-93A1-80AED0CA1418}" type="sibTrans" cxnId="{40A38D05-67FC-944F-941C-C40B0855AF7A}">
      <dgm:prSet/>
      <dgm:spPr/>
      <dgm:t>
        <a:bodyPr/>
        <a:lstStyle/>
        <a:p>
          <a:endParaRPr lang="en-US"/>
        </a:p>
      </dgm:t>
    </dgm:pt>
    <dgm:pt modelId="{B1CCB7FA-4F12-7F4C-AF84-AE7737419E57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C0A52B50-EE91-7C45-B42C-2AD6B83265E6}" type="parTrans" cxnId="{A2EFF973-4F94-1941-AF9B-B8B4A5DDF3F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B5DF6E5-87FA-A248-B3EC-1218775A6F28}" type="sibTrans" cxnId="{A2EFF973-4F94-1941-AF9B-B8B4A5DDF3FC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31859BA0-25C8-8F45-AE82-C87ACF93937B}" type="pres">
      <dgm:prSet presAssocID="{A2B3A914-D337-104B-ABFE-235A5DA8D64C}" presName="Name9" presStyleLbl="parChTrans1D2" presStyleIdx="0" presStyleCnt="8"/>
      <dgm:spPr/>
      <dgm:t>
        <a:bodyPr/>
        <a:lstStyle/>
        <a:p>
          <a:endParaRPr lang="en-US"/>
        </a:p>
      </dgm:t>
    </dgm:pt>
    <dgm:pt modelId="{66629841-CCF3-F240-993C-457EB2A29FD2}" type="pres">
      <dgm:prSet presAssocID="{A2B3A914-D337-104B-ABFE-235A5DA8D64C}" presName="connTx" presStyleLbl="parChTrans1D2" presStyleIdx="0" presStyleCnt="8"/>
      <dgm:spPr/>
      <dgm:t>
        <a:bodyPr/>
        <a:lstStyle/>
        <a:p>
          <a:endParaRPr lang="en-US"/>
        </a:p>
      </dgm:t>
    </dgm:pt>
    <dgm:pt modelId="{D9452C52-11CD-A54D-8C9C-5C5EC1B3BD7A}" type="pres">
      <dgm:prSet presAssocID="{C8EE9E2C-33DA-624D-9B28-319AC8F8BFAB}" presName="node" presStyleLbl="node1" presStyleIdx="0" presStyleCnt="8" custScaleX="117691" custScaleY="92666" custRadScaleRad="105437" custRadScaleInc="-16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324CD-E719-804F-86C0-5CEEAC8F33F9}" type="pres">
      <dgm:prSet presAssocID="{58CFD756-4547-E446-A895-AE419BEB5A9D}" presName="Name9" presStyleLbl="parChTrans1D2" presStyleIdx="1" presStyleCnt="8"/>
      <dgm:spPr/>
      <dgm:t>
        <a:bodyPr/>
        <a:lstStyle/>
        <a:p>
          <a:endParaRPr lang="en-US"/>
        </a:p>
      </dgm:t>
    </dgm:pt>
    <dgm:pt modelId="{675B4E85-296B-5D4D-B4BF-598D9688F1BD}" type="pres">
      <dgm:prSet presAssocID="{58CFD756-4547-E446-A895-AE419BEB5A9D}" presName="connTx" presStyleLbl="parChTrans1D2" presStyleIdx="1" presStyleCnt="8"/>
      <dgm:spPr/>
      <dgm:t>
        <a:bodyPr/>
        <a:lstStyle/>
        <a:p>
          <a:endParaRPr lang="en-US"/>
        </a:p>
      </dgm:t>
    </dgm:pt>
    <dgm:pt modelId="{284FCD0E-8FA0-0048-AA26-4AF176DAB0F9}" type="pres">
      <dgm:prSet presAssocID="{012B8D44-CC52-F348-89F7-97C80E5FCBD5}" presName="node" presStyleLbl="node1" presStyleIdx="1" presStyleCnt="8" custRadScaleRad="142652" custRadScaleInc="17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51320-61C0-0343-A238-EF15D707E023}" type="pres">
      <dgm:prSet presAssocID="{D3F17494-9078-7443-86D0-B2128CB8559D}" presName="Name9" presStyleLbl="parChTrans1D2" presStyleIdx="2" presStyleCnt="8"/>
      <dgm:spPr/>
      <dgm:t>
        <a:bodyPr/>
        <a:lstStyle/>
        <a:p>
          <a:endParaRPr lang="en-US"/>
        </a:p>
      </dgm:t>
    </dgm:pt>
    <dgm:pt modelId="{0A9421CF-5F05-B84D-A073-00FB5944123B}" type="pres">
      <dgm:prSet presAssocID="{D3F17494-9078-7443-86D0-B2128CB8559D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621F9DE-7A5E-C64F-8E27-E0DE09C0CBB0}" type="pres">
      <dgm:prSet presAssocID="{2F616825-3164-E247-8938-36231C1A4D8E}" presName="node" presStyleLbl="node1" presStyleIdx="2" presStyleCnt="8" custRadScaleRad="142511" custRadScaleInc="-3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4B0EA-0A6D-B849-B739-802CD875D605}" type="pres">
      <dgm:prSet presAssocID="{C0A52B50-EE91-7C45-B42C-2AD6B83265E6}" presName="Name9" presStyleLbl="parChTrans1D2" presStyleIdx="3" presStyleCnt="8"/>
      <dgm:spPr/>
      <dgm:t>
        <a:bodyPr/>
        <a:lstStyle/>
        <a:p>
          <a:endParaRPr lang="en-US"/>
        </a:p>
      </dgm:t>
    </dgm:pt>
    <dgm:pt modelId="{D197392A-1109-5B48-89F4-6143BCC07DC2}" type="pres">
      <dgm:prSet presAssocID="{C0A52B50-EE91-7C45-B42C-2AD6B83265E6}" presName="connTx" presStyleLbl="parChTrans1D2" presStyleIdx="3" presStyleCnt="8"/>
      <dgm:spPr/>
      <dgm:t>
        <a:bodyPr/>
        <a:lstStyle/>
        <a:p>
          <a:endParaRPr lang="en-US"/>
        </a:p>
      </dgm:t>
    </dgm:pt>
    <dgm:pt modelId="{617CC795-FB64-EB4C-89C2-679409D3E8AD}" type="pres">
      <dgm:prSet presAssocID="{B1CCB7FA-4F12-7F4C-AF84-AE7737419E57}" presName="node" presStyleLbl="node1" presStyleIdx="3" presStyleCnt="8" custRadScaleRad="141291" custRadScaleInc="-43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0CF07-6300-E346-9D10-EC360F58DBDB}" type="pres">
      <dgm:prSet presAssocID="{07188EB6-F678-E549-8B35-A6539B35B55C}" presName="Name9" presStyleLbl="parChTrans1D2" presStyleIdx="4" presStyleCnt="8"/>
      <dgm:spPr/>
      <dgm:t>
        <a:bodyPr/>
        <a:lstStyle/>
        <a:p>
          <a:endParaRPr lang="en-US"/>
        </a:p>
      </dgm:t>
    </dgm:pt>
    <dgm:pt modelId="{40C22FFC-51F5-214B-B688-ADC3E177DBC8}" type="pres">
      <dgm:prSet presAssocID="{07188EB6-F678-E549-8B35-A6539B35B55C}" presName="connTx" presStyleLbl="parChTrans1D2" presStyleIdx="4" presStyleCnt="8"/>
      <dgm:spPr/>
      <dgm:t>
        <a:bodyPr/>
        <a:lstStyle/>
        <a:p>
          <a:endParaRPr lang="en-US"/>
        </a:p>
      </dgm:t>
    </dgm:pt>
    <dgm:pt modelId="{4A66B9EB-3782-3444-87D8-6A1CBF5B2192}" type="pres">
      <dgm:prSet presAssocID="{8D837FA5-02AE-594B-98A4-1A0C9B44086D}" presName="node" presStyleLbl="node1" presStyleIdx="4" presStyleCnt="8" custRadScaleRad="79536" custRadScaleInc="-156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12CBF-181C-D340-A17D-9668C0C69B6D}" type="pres">
      <dgm:prSet presAssocID="{CFC23C67-6C4A-CC49-B9D4-A5E3215E82ED}" presName="Name9" presStyleLbl="parChTrans1D2" presStyleIdx="5" presStyleCnt="8"/>
      <dgm:spPr/>
      <dgm:t>
        <a:bodyPr/>
        <a:lstStyle/>
        <a:p>
          <a:endParaRPr lang="en-US"/>
        </a:p>
      </dgm:t>
    </dgm:pt>
    <dgm:pt modelId="{BCB4510B-9AB7-C140-9605-799FCEBB332F}" type="pres">
      <dgm:prSet presAssocID="{CFC23C67-6C4A-CC49-B9D4-A5E3215E82ED}" presName="connTx" presStyleLbl="parChTrans1D2" presStyleIdx="5" presStyleCnt="8"/>
      <dgm:spPr/>
      <dgm:t>
        <a:bodyPr/>
        <a:lstStyle/>
        <a:p>
          <a:endParaRPr lang="en-US"/>
        </a:p>
      </dgm:t>
    </dgm:pt>
    <dgm:pt modelId="{802288FD-110F-DE40-BB9E-65C57683AB96}" type="pres">
      <dgm:prSet presAssocID="{9664038D-2C78-704A-AC05-4CF3D21C3918}" presName="node" presStyleLbl="node1" presStyleIdx="5" presStyleCnt="8" custScaleX="122033" custScaleY="90361" custRadScaleRad="150630" custRadScaleInc="51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0A030-9D8F-6247-BEDB-ABF5D28DFEB2}" type="pres">
      <dgm:prSet presAssocID="{D01ED4B6-6A10-504F-9F4F-9525B0CC67DA}" presName="Name9" presStyleLbl="parChTrans1D2" presStyleIdx="6" presStyleCnt="8"/>
      <dgm:spPr/>
      <dgm:t>
        <a:bodyPr/>
        <a:lstStyle/>
        <a:p>
          <a:endParaRPr lang="en-US"/>
        </a:p>
      </dgm:t>
    </dgm:pt>
    <dgm:pt modelId="{05B9FAD8-000B-DC4B-967C-925D3BA49BA3}" type="pres">
      <dgm:prSet presAssocID="{D01ED4B6-6A10-504F-9F4F-9525B0CC67DA}" presName="connTx" presStyleLbl="parChTrans1D2" presStyleIdx="6" presStyleCnt="8"/>
      <dgm:spPr/>
      <dgm:t>
        <a:bodyPr/>
        <a:lstStyle/>
        <a:p>
          <a:endParaRPr lang="en-US"/>
        </a:p>
      </dgm:t>
    </dgm:pt>
    <dgm:pt modelId="{1F7FE0F8-588C-9240-B456-18E1E7AFF056}" type="pres">
      <dgm:prSet presAssocID="{CD86FA73-4EA5-6E48-AE3C-381BA614EDDA}" presName="node" presStyleLbl="node1" presStyleIdx="6" presStyleCnt="8" custScaleX="114556" custScaleY="94912" custRadScaleRad="145219" custRadScaleInc="16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F2827-1584-0741-8C1F-C4F9AD06B76F}" type="pres">
      <dgm:prSet presAssocID="{FECB1A6D-04D7-DF43-A262-0FE00BE6A02A}" presName="Name9" presStyleLbl="parChTrans1D2" presStyleIdx="7" presStyleCnt="8"/>
      <dgm:spPr/>
      <dgm:t>
        <a:bodyPr/>
        <a:lstStyle/>
        <a:p>
          <a:endParaRPr lang="en-US"/>
        </a:p>
      </dgm:t>
    </dgm:pt>
    <dgm:pt modelId="{7461B089-CFB2-E249-9E01-EEC3B9998C69}" type="pres">
      <dgm:prSet presAssocID="{FECB1A6D-04D7-DF43-A262-0FE00BE6A02A}" presName="connTx" presStyleLbl="parChTrans1D2" presStyleIdx="7" presStyleCnt="8"/>
      <dgm:spPr/>
      <dgm:t>
        <a:bodyPr/>
        <a:lstStyle/>
        <a:p>
          <a:endParaRPr lang="en-US"/>
        </a:p>
      </dgm:t>
    </dgm:pt>
    <dgm:pt modelId="{FE85EBCA-2E18-DD40-AABC-3881CD1715E9}" type="pres">
      <dgm:prSet presAssocID="{3694A87F-552C-4B4B-A476-9DE23710A331}" presName="node" presStyleLbl="node1" presStyleIdx="7" presStyleCnt="8" custScaleX="114413" custRadScaleRad="162048" custRadScaleInc="-45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324C2C-C66F-8340-99C9-9E27C938239E}" type="presOf" srcId="{A2B3A914-D337-104B-ABFE-235A5DA8D64C}" destId="{31859BA0-25C8-8F45-AE82-C87ACF93937B}" srcOrd="0" destOrd="0" presId="urn:microsoft.com/office/officeart/2005/8/layout/radial1"/>
    <dgm:cxn modelId="{9E316196-FFB3-5C41-A4C0-5919C808E2A8}" type="presOf" srcId="{CFC23C67-6C4A-CC49-B9D4-A5E3215E82ED}" destId="{9E312CBF-181C-D340-A17D-9668C0C69B6D}" srcOrd="0" destOrd="0" presId="urn:microsoft.com/office/officeart/2005/8/layout/radial1"/>
    <dgm:cxn modelId="{92D2914D-8780-B148-885E-8BC3ED26E5CF}" type="presOf" srcId="{58CFD756-4547-E446-A895-AE419BEB5A9D}" destId="{675B4E85-296B-5D4D-B4BF-598D9688F1BD}" srcOrd="1" destOrd="0" presId="urn:microsoft.com/office/officeart/2005/8/layout/radial1"/>
    <dgm:cxn modelId="{10A962B2-F0BF-2D4E-A0DB-4BCB21E60348}" srcId="{03F97FFF-303A-5E4D-A645-BCFF0246749F}" destId="{C8EE9E2C-33DA-624D-9B28-319AC8F8BFAB}" srcOrd="0" destOrd="0" parTransId="{A2B3A914-D337-104B-ABFE-235A5DA8D64C}" sibTransId="{A7916B61-2D3F-FE4B-89FF-64D2C8EF75A4}"/>
    <dgm:cxn modelId="{60A3C44B-AA6B-D041-9BEB-A5B373C30ABD}" type="presOf" srcId="{3694A87F-552C-4B4B-A476-9DE23710A331}" destId="{FE85EBCA-2E18-DD40-AABC-3881CD1715E9}" srcOrd="0" destOrd="0" presId="urn:microsoft.com/office/officeart/2005/8/layout/radial1"/>
    <dgm:cxn modelId="{86E15E9C-75A6-B64B-98AE-011DEDFEDCD9}" srcId="{03F97FFF-303A-5E4D-A645-BCFF0246749F}" destId="{2F616825-3164-E247-8938-36231C1A4D8E}" srcOrd="2" destOrd="0" parTransId="{D3F17494-9078-7443-86D0-B2128CB8559D}" sibTransId="{1EB4B150-75B6-FB47-BD93-9C51D350EB41}"/>
    <dgm:cxn modelId="{26BB5E58-E328-CB4D-BD60-77D523DD488B}" type="presOf" srcId="{58CFD756-4547-E446-A895-AE419BEB5A9D}" destId="{F60324CD-E719-804F-86C0-5CEEAC8F33F9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8727C53F-2E9B-F648-B3DD-7AD783E7D362}" type="presOf" srcId="{FECB1A6D-04D7-DF43-A262-0FE00BE6A02A}" destId="{7461B089-CFB2-E249-9E01-EEC3B9998C69}" srcOrd="1" destOrd="0" presId="urn:microsoft.com/office/officeart/2005/8/layout/radial1"/>
    <dgm:cxn modelId="{B054A9B2-DABC-6B4B-8068-775AFA72174C}" type="presOf" srcId="{07188EB6-F678-E549-8B35-A6539B35B55C}" destId="{40C22FFC-51F5-214B-B688-ADC3E177DBC8}" srcOrd="1" destOrd="0" presId="urn:microsoft.com/office/officeart/2005/8/layout/radial1"/>
    <dgm:cxn modelId="{89C9A0CD-DCDC-BD42-99C2-9D0F675D2AA5}" type="presOf" srcId="{9664038D-2C78-704A-AC05-4CF3D21C3918}" destId="{802288FD-110F-DE40-BB9E-65C57683AB96}" srcOrd="0" destOrd="0" presId="urn:microsoft.com/office/officeart/2005/8/layout/radial1"/>
    <dgm:cxn modelId="{E8160915-BB23-4B42-B385-F116DA9DDA1A}" srcId="{03F97FFF-303A-5E4D-A645-BCFF0246749F}" destId="{3694A87F-552C-4B4B-A476-9DE23710A331}" srcOrd="7" destOrd="0" parTransId="{FECB1A6D-04D7-DF43-A262-0FE00BE6A02A}" sibTransId="{E35F5983-F233-D046-8757-DC954FDEE724}"/>
    <dgm:cxn modelId="{D3BC8A1B-1140-5B43-88C7-4CAD0DEAE265}" type="presOf" srcId="{D3F17494-9078-7443-86D0-B2128CB8559D}" destId="{5E351320-61C0-0343-A238-EF15D707E023}" srcOrd="0" destOrd="0" presId="urn:microsoft.com/office/officeart/2005/8/layout/radial1"/>
    <dgm:cxn modelId="{CAAFA237-70D5-694C-A4DC-F45CE149071E}" type="presOf" srcId="{2F616825-3164-E247-8938-36231C1A4D8E}" destId="{1621F9DE-7A5E-C64F-8E27-E0DE09C0CBB0}" srcOrd="0" destOrd="0" presId="urn:microsoft.com/office/officeart/2005/8/layout/radial1"/>
    <dgm:cxn modelId="{3625A95E-E058-554C-B2DF-C546A1DC03D9}" type="presOf" srcId="{CFC23C67-6C4A-CC49-B9D4-A5E3215E82ED}" destId="{BCB4510B-9AB7-C140-9605-799FCEBB332F}" srcOrd="1" destOrd="0" presId="urn:microsoft.com/office/officeart/2005/8/layout/radial1"/>
    <dgm:cxn modelId="{A8B352D1-8C1F-1544-A709-6B2F005498CC}" type="presOf" srcId="{B1CCB7FA-4F12-7F4C-AF84-AE7737419E57}" destId="{617CC795-FB64-EB4C-89C2-679409D3E8AD}" srcOrd="0" destOrd="0" presId="urn:microsoft.com/office/officeart/2005/8/layout/radial1"/>
    <dgm:cxn modelId="{795FCD67-10A7-0945-83B3-028FE2344051}" type="presOf" srcId="{07188EB6-F678-E549-8B35-A6539B35B55C}" destId="{28E0CF07-6300-E346-9D10-EC360F58DBDB}" srcOrd="0" destOrd="0" presId="urn:microsoft.com/office/officeart/2005/8/layout/radial1"/>
    <dgm:cxn modelId="{BFBDDD72-EC2F-7342-BC55-D4B7A1145114}" type="presOf" srcId="{C8EE9E2C-33DA-624D-9B28-319AC8F8BFAB}" destId="{D9452C52-11CD-A54D-8C9C-5C5EC1B3BD7A}" srcOrd="0" destOrd="0" presId="urn:microsoft.com/office/officeart/2005/8/layout/radial1"/>
    <dgm:cxn modelId="{533351FC-0C72-8742-8BA7-0C7C76B69B4A}" type="presOf" srcId="{C0A52B50-EE91-7C45-B42C-2AD6B83265E6}" destId="{58D4B0EA-0A6D-B849-B739-802CD875D605}" srcOrd="0" destOrd="0" presId="urn:microsoft.com/office/officeart/2005/8/layout/radial1"/>
    <dgm:cxn modelId="{A1372F5A-D9F6-774E-91BF-59C66BF191CA}" type="presOf" srcId="{8D837FA5-02AE-594B-98A4-1A0C9B44086D}" destId="{4A66B9EB-3782-3444-87D8-6A1CBF5B2192}" srcOrd="0" destOrd="0" presId="urn:microsoft.com/office/officeart/2005/8/layout/radial1"/>
    <dgm:cxn modelId="{F3493A3F-7247-ED40-AC85-F034388BD621}" type="presOf" srcId="{FECB1A6D-04D7-DF43-A262-0FE00BE6A02A}" destId="{F95F2827-1584-0741-8C1F-C4F9AD06B76F}" srcOrd="0" destOrd="0" presId="urn:microsoft.com/office/officeart/2005/8/layout/radial1"/>
    <dgm:cxn modelId="{046D58AF-CF37-6F4A-BDC2-65D9ADE72D61}" type="presOf" srcId="{03F97FFF-303A-5E4D-A645-BCFF0246749F}" destId="{B8E30B2C-2573-7B47-8F95-EBE86248F25B}" srcOrd="0" destOrd="0" presId="urn:microsoft.com/office/officeart/2005/8/layout/radial1"/>
    <dgm:cxn modelId="{40A38D05-67FC-944F-941C-C40B0855AF7A}" srcId="{03F97FFF-303A-5E4D-A645-BCFF0246749F}" destId="{CD86FA73-4EA5-6E48-AE3C-381BA614EDDA}" srcOrd="6" destOrd="0" parTransId="{D01ED4B6-6A10-504F-9F4F-9525B0CC67DA}" sibTransId="{56A5BB6F-358F-ED45-93A1-80AED0CA1418}"/>
    <dgm:cxn modelId="{924CDA9B-8C65-BF45-929B-2BE533D52276}" type="presOf" srcId="{C0A52B50-EE91-7C45-B42C-2AD6B83265E6}" destId="{D197392A-1109-5B48-89F4-6143BCC07DC2}" srcOrd="1" destOrd="0" presId="urn:microsoft.com/office/officeart/2005/8/layout/radial1"/>
    <dgm:cxn modelId="{C63A81A8-7715-E04B-929B-E85AC01F9AB3}" type="presOf" srcId="{884A0726-A1DA-4942-84CF-47333059DFD7}" destId="{31F16129-0CC8-9C4A-B4E8-B63C962C64F8}" srcOrd="0" destOrd="0" presId="urn:microsoft.com/office/officeart/2005/8/layout/radial1"/>
    <dgm:cxn modelId="{F17646B5-15A3-7E46-9D4F-15AB4F80C1E5}" srcId="{03F97FFF-303A-5E4D-A645-BCFF0246749F}" destId="{9664038D-2C78-704A-AC05-4CF3D21C3918}" srcOrd="5" destOrd="0" parTransId="{CFC23C67-6C4A-CC49-B9D4-A5E3215E82ED}" sibTransId="{4AFA2999-FF73-7148-AFB9-921C64E763CD}"/>
    <dgm:cxn modelId="{DA69A4D3-5D05-5A4B-BF38-FBD6A9B35E28}" type="presOf" srcId="{A2B3A914-D337-104B-ABFE-235A5DA8D64C}" destId="{66629841-CCF3-F240-993C-457EB2A29FD2}" srcOrd="1" destOrd="0" presId="urn:microsoft.com/office/officeart/2005/8/layout/radial1"/>
    <dgm:cxn modelId="{F734FB3D-9D89-5F4E-A980-A370A3E5C575}" srcId="{03F97FFF-303A-5E4D-A645-BCFF0246749F}" destId="{8D837FA5-02AE-594B-98A4-1A0C9B44086D}" srcOrd="4" destOrd="0" parTransId="{07188EB6-F678-E549-8B35-A6539B35B55C}" sibTransId="{E2366CD2-FEB8-C845-AF0C-818CC33A8920}"/>
    <dgm:cxn modelId="{78DDC628-F31C-E148-AC66-9C7E0D138730}" type="presOf" srcId="{012B8D44-CC52-F348-89F7-97C80E5FCBD5}" destId="{284FCD0E-8FA0-0048-AA26-4AF176DAB0F9}" srcOrd="0" destOrd="0" presId="urn:microsoft.com/office/officeart/2005/8/layout/radial1"/>
    <dgm:cxn modelId="{A2EFF973-4F94-1941-AF9B-B8B4A5DDF3FC}" srcId="{03F97FFF-303A-5E4D-A645-BCFF0246749F}" destId="{B1CCB7FA-4F12-7F4C-AF84-AE7737419E57}" srcOrd="3" destOrd="0" parTransId="{C0A52B50-EE91-7C45-B42C-2AD6B83265E6}" sibTransId="{CB5DF6E5-87FA-A248-B3EC-1218775A6F28}"/>
    <dgm:cxn modelId="{9868D8B1-43B3-3342-8721-D335E8521348}" type="presOf" srcId="{CD86FA73-4EA5-6E48-AE3C-381BA614EDDA}" destId="{1F7FE0F8-588C-9240-B456-18E1E7AFF056}" srcOrd="0" destOrd="0" presId="urn:microsoft.com/office/officeart/2005/8/layout/radial1"/>
    <dgm:cxn modelId="{B878ED45-791B-0D40-880E-A502264FDCA0}" type="presOf" srcId="{D3F17494-9078-7443-86D0-B2128CB8559D}" destId="{0A9421CF-5F05-B84D-A073-00FB5944123B}" srcOrd="1" destOrd="0" presId="urn:microsoft.com/office/officeart/2005/8/layout/radial1"/>
    <dgm:cxn modelId="{FA260475-5C13-D147-B246-0BB34CD9EBDF}" type="presOf" srcId="{D01ED4B6-6A10-504F-9F4F-9525B0CC67DA}" destId="{05B9FAD8-000B-DC4B-967C-925D3BA49BA3}" srcOrd="1" destOrd="0" presId="urn:microsoft.com/office/officeart/2005/8/layout/radial1"/>
    <dgm:cxn modelId="{839E56DF-CE23-A44F-B1A9-A328FEF58EBB}" srcId="{03F97FFF-303A-5E4D-A645-BCFF0246749F}" destId="{012B8D44-CC52-F348-89F7-97C80E5FCBD5}" srcOrd="1" destOrd="0" parTransId="{58CFD756-4547-E446-A895-AE419BEB5A9D}" sibTransId="{F4A3B72A-E0F6-2F40-91E5-5844A711938F}"/>
    <dgm:cxn modelId="{5D4E8C41-5DDA-DF42-9C6D-A42AEBE1912A}" type="presOf" srcId="{D01ED4B6-6A10-504F-9F4F-9525B0CC67DA}" destId="{7380A030-9D8F-6247-BEDB-ABF5D28DFEB2}" srcOrd="0" destOrd="0" presId="urn:microsoft.com/office/officeart/2005/8/layout/radial1"/>
    <dgm:cxn modelId="{40BA2782-864C-1D4C-8B8C-E3EA8ABDD91E}" type="presParOf" srcId="{31F16129-0CC8-9C4A-B4E8-B63C962C64F8}" destId="{B8E30B2C-2573-7B47-8F95-EBE86248F25B}" srcOrd="0" destOrd="0" presId="urn:microsoft.com/office/officeart/2005/8/layout/radial1"/>
    <dgm:cxn modelId="{FE2C5F55-C287-FD48-B9FC-07F260A2D4E7}" type="presParOf" srcId="{31F16129-0CC8-9C4A-B4E8-B63C962C64F8}" destId="{31859BA0-25C8-8F45-AE82-C87ACF93937B}" srcOrd="1" destOrd="0" presId="urn:microsoft.com/office/officeart/2005/8/layout/radial1"/>
    <dgm:cxn modelId="{6C713967-6C53-0949-BA2D-B67FBA11BD13}" type="presParOf" srcId="{31859BA0-25C8-8F45-AE82-C87ACF93937B}" destId="{66629841-CCF3-F240-993C-457EB2A29FD2}" srcOrd="0" destOrd="0" presId="urn:microsoft.com/office/officeart/2005/8/layout/radial1"/>
    <dgm:cxn modelId="{EA7BCECD-C424-DC49-8DCA-A887D88450B8}" type="presParOf" srcId="{31F16129-0CC8-9C4A-B4E8-B63C962C64F8}" destId="{D9452C52-11CD-A54D-8C9C-5C5EC1B3BD7A}" srcOrd="2" destOrd="0" presId="urn:microsoft.com/office/officeart/2005/8/layout/radial1"/>
    <dgm:cxn modelId="{C5F2DEE4-5BD2-A149-A1D5-719B9DFFBC4E}" type="presParOf" srcId="{31F16129-0CC8-9C4A-B4E8-B63C962C64F8}" destId="{F60324CD-E719-804F-86C0-5CEEAC8F33F9}" srcOrd="3" destOrd="0" presId="urn:microsoft.com/office/officeart/2005/8/layout/radial1"/>
    <dgm:cxn modelId="{D7F7B911-B3A0-9545-B118-69E677A702A5}" type="presParOf" srcId="{F60324CD-E719-804F-86C0-5CEEAC8F33F9}" destId="{675B4E85-296B-5D4D-B4BF-598D9688F1BD}" srcOrd="0" destOrd="0" presId="urn:microsoft.com/office/officeart/2005/8/layout/radial1"/>
    <dgm:cxn modelId="{E233200E-A6BE-B346-8249-1C122F72B944}" type="presParOf" srcId="{31F16129-0CC8-9C4A-B4E8-B63C962C64F8}" destId="{284FCD0E-8FA0-0048-AA26-4AF176DAB0F9}" srcOrd="4" destOrd="0" presId="urn:microsoft.com/office/officeart/2005/8/layout/radial1"/>
    <dgm:cxn modelId="{0C69E7CA-27FD-6B4F-872B-F1598634C894}" type="presParOf" srcId="{31F16129-0CC8-9C4A-B4E8-B63C962C64F8}" destId="{5E351320-61C0-0343-A238-EF15D707E023}" srcOrd="5" destOrd="0" presId="urn:microsoft.com/office/officeart/2005/8/layout/radial1"/>
    <dgm:cxn modelId="{A35C4CAE-FA7C-FE47-8E2A-1CAE3AFB4276}" type="presParOf" srcId="{5E351320-61C0-0343-A238-EF15D707E023}" destId="{0A9421CF-5F05-B84D-A073-00FB5944123B}" srcOrd="0" destOrd="0" presId="urn:microsoft.com/office/officeart/2005/8/layout/radial1"/>
    <dgm:cxn modelId="{AF2DA712-ED11-E347-A1D8-9A1C92CDC78B}" type="presParOf" srcId="{31F16129-0CC8-9C4A-B4E8-B63C962C64F8}" destId="{1621F9DE-7A5E-C64F-8E27-E0DE09C0CBB0}" srcOrd="6" destOrd="0" presId="urn:microsoft.com/office/officeart/2005/8/layout/radial1"/>
    <dgm:cxn modelId="{94131809-DE76-CC42-B9A2-D16C2474C45D}" type="presParOf" srcId="{31F16129-0CC8-9C4A-B4E8-B63C962C64F8}" destId="{58D4B0EA-0A6D-B849-B739-802CD875D605}" srcOrd="7" destOrd="0" presId="urn:microsoft.com/office/officeart/2005/8/layout/radial1"/>
    <dgm:cxn modelId="{CDFA6A04-6724-AF43-B5FF-350CC42F52F8}" type="presParOf" srcId="{58D4B0EA-0A6D-B849-B739-802CD875D605}" destId="{D197392A-1109-5B48-89F4-6143BCC07DC2}" srcOrd="0" destOrd="0" presId="urn:microsoft.com/office/officeart/2005/8/layout/radial1"/>
    <dgm:cxn modelId="{53A32E53-85A0-1249-86EB-E9D3D0AF9A08}" type="presParOf" srcId="{31F16129-0CC8-9C4A-B4E8-B63C962C64F8}" destId="{617CC795-FB64-EB4C-89C2-679409D3E8AD}" srcOrd="8" destOrd="0" presId="urn:microsoft.com/office/officeart/2005/8/layout/radial1"/>
    <dgm:cxn modelId="{0BA3C949-41E5-D840-A596-06BB19837278}" type="presParOf" srcId="{31F16129-0CC8-9C4A-B4E8-B63C962C64F8}" destId="{28E0CF07-6300-E346-9D10-EC360F58DBDB}" srcOrd="9" destOrd="0" presId="urn:microsoft.com/office/officeart/2005/8/layout/radial1"/>
    <dgm:cxn modelId="{BB0FF2FA-9756-6148-9B7B-79294BF6440E}" type="presParOf" srcId="{28E0CF07-6300-E346-9D10-EC360F58DBDB}" destId="{40C22FFC-51F5-214B-B688-ADC3E177DBC8}" srcOrd="0" destOrd="0" presId="urn:microsoft.com/office/officeart/2005/8/layout/radial1"/>
    <dgm:cxn modelId="{A047EF17-FF3D-7842-800E-9AAA94B639BC}" type="presParOf" srcId="{31F16129-0CC8-9C4A-B4E8-B63C962C64F8}" destId="{4A66B9EB-3782-3444-87D8-6A1CBF5B2192}" srcOrd="10" destOrd="0" presId="urn:microsoft.com/office/officeart/2005/8/layout/radial1"/>
    <dgm:cxn modelId="{0D0DEC6F-888B-7E44-8ACF-A2DD1D5BB7D5}" type="presParOf" srcId="{31F16129-0CC8-9C4A-B4E8-B63C962C64F8}" destId="{9E312CBF-181C-D340-A17D-9668C0C69B6D}" srcOrd="11" destOrd="0" presId="urn:microsoft.com/office/officeart/2005/8/layout/radial1"/>
    <dgm:cxn modelId="{C47AFAE6-BE1E-934F-8036-A15918DFD984}" type="presParOf" srcId="{9E312CBF-181C-D340-A17D-9668C0C69B6D}" destId="{BCB4510B-9AB7-C140-9605-799FCEBB332F}" srcOrd="0" destOrd="0" presId="urn:microsoft.com/office/officeart/2005/8/layout/radial1"/>
    <dgm:cxn modelId="{B819093D-9F68-7F4F-B3D0-B3ECB574976B}" type="presParOf" srcId="{31F16129-0CC8-9C4A-B4E8-B63C962C64F8}" destId="{802288FD-110F-DE40-BB9E-65C57683AB96}" srcOrd="12" destOrd="0" presId="urn:microsoft.com/office/officeart/2005/8/layout/radial1"/>
    <dgm:cxn modelId="{8DB37A07-DB40-5543-A0FE-6D2ABF0E38EC}" type="presParOf" srcId="{31F16129-0CC8-9C4A-B4E8-B63C962C64F8}" destId="{7380A030-9D8F-6247-BEDB-ABF5D28DFEB2}" srcOrd="13" destOrd="0" presId="urn:microsoft.com/office/officeart/2005/8/layout/radial1"/>
    <dgm:cxn modelId="{71CABECE-D730-A44F-99D7-FC74802CB004}" type="presParOf" srcId="{7380A030-9D8F-6247-BEDB-ABF5D28DFEB2}" destId="{05B9FAD8-000B-DC4B-967C-925D3BA49BA3}" srcOrd="0" destOrd="0" presId="urn:microsoft.com/office/officeart/2005/8/layout/radial1"/>
    <dgm:cxn modelId="{BB0CD1CF-C73C-D94D-9610-72B637844916}" type="presParOf" srcId="{31F16129-0CC8-9C4A-B4E8-B63C962C64F8}" destId="{1F7FE0F8-588C-9240-B456-18E1E7AFF056}" srcOrd="14" destOrd="0" presId="urn:microsoft.com/office/officeart/2005/8/layout/radial1"/>
    <dgm:cxn modelId="{CC7A5592-413B-0248-A9FC-6B3E14C59DBD}" type="presParOf" srcId="{31F16129-0CC8-9C4A-B4E8-B63C962C64F8}" destId="{F95F2827-1584-0741-8C1F-C4F9AD06B76F}" srcOrd="15" destOrd="0" presId="urn:microsoft.com/office/officeart/2005/8/layout/radial1"/>
    <dgm:cxn modelId="{914906A5-083E-3940-9B80-7FB8E45823ED}" type="presParOf" srcId="{F95F2827-1584-0741-8C1F-C4F9AD06B76F}" destId="{7461B089-CFB2-E249-9E01-EEC3B9998C69}" srcOrd="0" destOrd="0" presId="urn:microsoft.com/office/officeart/2005/8/layout/radial1"/>
    <dgm:cxn modelId="{EB63CB05-E7B3-464C-A832-9936E9AE862F}" type="presParOf" srcId="{31F16129-0CC8-9C4A-B4E8-B63C962C64F8}" destId="{FE85EBCA-2E18-DD40-AABC-3881CD1715E9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F9E4-F184-6942-8DD5-0D4ACDA57DBA}">
      <dsp:nvSpPr>
        <dsp:cNvPr id="0" name=""/>
        <dsp:cNvSpPr/>
      </dsp:nvSpPr>
      <dsp:spPr>
        <a:xfrm>
          <a:off x="-5106979" y="-782654"/>
          <a:ext cx="6084228" cy="6084228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83DA0-5399-3B4D-AD84-B4F87F631B7C}">
      <dsp:nvSpPr>
        <dsp:cNvPr id="0" name=""/>
        <dsp:cNvSpPr/>
      </dsp:nvSpPr>
      <dsp:spPr>
        <a:xfrm>
          <a:off x="317002" y="205430"/>
          <a:ext cx="5049435" cy="410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97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Vocabulary</a:t>
          </a:r>
          <a:r>
            <a:rPr lang="ka-GE" sz="1600" kern="1200" dirty="0"/>
            <a:t> - ლექსიკა</a:t>
          </a:r>
          <a:endParaRPr lang="en-US" sz="1600" kern="1200" dirty="0"/>
        </a:p>
      </dsp:txBody>
      <dsp:txXfrm>
        <a:off x="317002" y="205430"/>
        <a:ext cx="5049435" cy="410679"/>
      </dsp:txXfrm>
    </dsp:sp>
    <dsp:sp modelId="{377382CD-1E73-FA48-BC57-ACD20D62240A}">
      <dsp:nvSpPr>
        <dsp:cNvPr id="0" name=""/>
        <dsp:cNvSpPr/>
      </dsp:nvSpPr>
      <dsp:spPr>
        <a:xfrm>
          <a:off x="60327" y="154095"/>
          <a:ext cx="513349" cy="513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FD19F-5C7A-994E-80CC-C0F2B9457EB3}">
      <dsp:nvSpPr>
        <dsp:cNvPr id="0" name=""/>
        <dsp:cNvSpPr/>
      </dsp:nvSpPr>
      <dsp:spPr>
        <a:xfrm>
          <a:off x="688909" y="821810"/>
          <a:ext cx="4677528" cy="410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97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About the Author</a:t>
          </a:r>
          <a:r>
            <a:rPr lang="ka-GE" sz="1600" kern="1200" dirty="0"/>
            <a:t>- ავტორის შესახებ</a:t>
          </a:r>
          <a:endParaRPr lang="en-US" sz="1600" kern="1200" dirty="0"/>
        </a:p>
      </dsp:txBody>
      <dsp:txXfrm>
        <a:off x="688909" y="821810"/>
        <a:ext cx="4677528" cy="410679"/>
      </dsp:txXfrm>
    </dsp:sp>
    <dsp:sp modelId="{411DA598-002A-FF47-9531-75928444A383}">
      <dsp:nvSpPr>
        <dsp:cNvPr id="0" name=""/>
        <dsp:cNvSpPr/>
      </dsp:nvSpPr>
      <dsp:spPr>
        <a:xfrm>
          <a:off x="432234" y="770475"/>
          <a:ext cx="513349" cy="513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C2BE2-ED8E-FB48-B8FC-5533DA6B5E24}">
      <dsp:nvSpPr>
        <dsp:cNvPr id="0" name=""/>
        <dsp:cNvSpPr/>
      </dsp:nvSpPr>
      <dsp:spPr>
        <a:xfrm>
          <a:off x="892712" y="1437739"/>
          <a:ext cx="4473724" cy="410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97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Summary</a:t>
          </a:r>
          <a:r>
            <a:rPr lang="ka-GE" sz="1600" kern="1200" dirty="0"/>
            <a:t> - შინაარსი</a:t>
          </a:r>
          <a:endParaRPr lang="en-US" sz="1600" kern="1200" dirty="0"/>
        </a:p>
      </dsp:txBody>
      <dsp:txXfrm>
        <a:off x="892712" y="1437739"/>
        <a:ext cx="4473724" cy="410679"/>
      </dsp:txXfrm>
    </dsp:sp>
    <dsp:sp modelId="{5CEC9627-B2FE-2D42-9A6F-D0C848694378}">
      <dsp:nvSpPr>
        <dsp:cNvPr id="0" name=""/>
        <dsp:cNvSpPr/>
      </dsp:nvSpPr>
      <dsp:spPr>
        <a:xfrm>
          <a:off x="636037" y="1386404"/>
          <a:ext cx="513349" cy="513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041F9-5784-EB41-A518-97B7AEF0E3A7}">
      <dsp:nvSpPr>
        <dsp:cNvPr id="0" name=""/>
        <dsp:cNvSpPr/>
      </dsp:nvSpPr>
      <dsp:spPr>
        <a:xfrm>
          <a:off x="957785" y="2054120"/>
          <a:ext cx="4408652" cy="410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97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600" kern="1200" dirty="0"/>
            <a:t>Characters - გმირები</a:t>
          </a:r>
          <a:endParaRPr lang="en-US" sz="1600" kern="1200" dirty="0"/>
        </a:p>
      </dsp:txBody>
      <dsp:txXfrm>
        <a:off x="957785" y="2054120"/>
        <a:ext cx="4408652" cy="410679"/>
      </dsp:txXfrm>
    </dsp:sp>
    <dsp:sp modelId="{3F768512-85FB-484A-9E22-7129A668D517}">
      <dsp:nvSpPr>
        <dsp:cNvPr id="0" name=""/>
        <dsp:cNvSpPr/>
      </dsp:nvSpPr>
      <dsp:spPr>
        <a:xfrm>
          <a:off x="701110" y="2002785"/>
          <a:ext cx="513349" cy="513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CB5BE-9A75-4B43-838F-40EBA214A35B}">
      <dsp:nvSpPr>
        <dsp:cNvPr id="0" name=""/>
        <dsp:cNvSpPr/>
      </dsp:nvSpPr>
      <dsp:spPr>
        <a:xfrm>
          <a:off x="892712" y="2670500"/>
          <a:ext cx="4473724" cy="410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97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Setting</a:t>
          </a:r>
          <a:r>
            <a:rPr lang="ka-GE" sz="1600" kern="1200" dirty="0"/>
            <a:t> - მოქმედების ადგილი და დრო</a:t>
          </a:r>
          <a:endParaRPr lang="en-US" sz="1600" kern="1200" dirty="0"/>
        </a:p>
      </dsp:txBody>
      <dsp:txXfrm>
        <a:off x="892712" y="2670500"/>
        <a:ext cx="4473724" cy="410679"/>
      </dsp:txXfrm>
    </dsp:sp>
    <dsp:sp modelId="{2B510BF3-E86F-184A-A47F-3B6C283103CC}">
      <dsp:nvSpPr>
        <dsp:cNvPr id="0" name=""/>
        <dsp:cNvSpPr/>
      </dsp:nvSpPr>
      <dsp:spPr>
        <a:xfrm>
          <a:off x="636037" y="2619166"/>
          <a:ext cx="513349" cy="513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B00B7-6FA7-1144-B596-B99D5206419A}">
      <dsp:nvSpPr>
        <dsp:cNvPr id="0" name=""/>
        <dsp:cNvSpPr/>
      </dsp:nvSpPr>
      <dsp:spPr>
        <a:xfrm>
          <a:off x="688909" y="3286429"/>
          <a:ext cx="4677528" cy="410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97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Main </a:t>
          </a:r>
          <a:r>
            <a:rPr lang="ka-GE" sz="1600" kern="1200" dirty="0"/>
            <a:t>themes - მთავარი თემები</a:t>
          </a:r>
          <a:endParaRPr lang="en-US" sz="1600" kern="1200" dirty="0"/>
        </a:p>
      </dsp:txBody>
      <dsp:txXfrm>
        <a:off x="688909" y="3286429"/>
        <a:ext cx="4677528" cy="410679"/>
      </dsp:txXfrm>
    </dsp:sp>
    <dsp:sp modelId="{8FDE6AB9-492F-D94A-B065-ABF11C83471E}">
      <dsp:nvSpPr>
        <dsp:cNvPr id="0" name=""/>
        <dsp:cNvSpPr/>
      </dsp:nvSpPr>
      <dsp:spPr>
        <a:xfrm>
          <a:off x="432234" y="3235094"/>
          <a:ext cx="513349" cy="513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8F943-0742-FA48-93D2-75E897AEF673}">
      <dsp:nvSpPr>
        <dsp:cNvPr id="0" name=""/>
        <dsp:cNvSpPr/>
      </dsp:nvSpPr>
      <dsp:spPr>
        <a:xfrm>
          <a:off x="317002" y="3902810"/>
          <a:ext cx="5049435" cy="410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97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Conclusion and Homework</a:t>
          </a:r>
          <a:r>
            <a:rPr lang="ka-GE" sz="1600" kern="1200" dirty="0"/>
            <a:t> - შეჯამება და დავალება</a:t>
          </a:r>
          <a:endParaRPr lang="en-US" sz="1600" kern="1200" dirty="0"/>
        </a:p>
      </dsp:txBody>
      <dsp:txXfrm>
        <a:off x="317002" y="3902810"/>
        <a:ext cx="5049435" cy="410679"/>
      </dsp:txXfrm>
    </dsp:sp>
    <dsp:sp modelId="{23647887-052A-044D-A3F1-E205E9BB6589}">
      <dsp:nvSpPr>
        <dsp:cNvPr id="0" name=""/>
        <dsp:cNvSpPr/>
      </dsp:nvSpPr>
      <dsp:spPr>
        <a:xfrm>
          <a:off x="60327" y="3851475"/>
          <a:ext cx="513349" cy="513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911805" y="2021595"/>
          <a:ext cx="1584113" cy="1604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>
              <a:latin typeface="+mj-lt"/>
            </a:rPr>
            <a:t>Vocabulary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>
              <a:latin typeface="+mj-lt"/>
            </a:rPr>
            <a:t>ლექსიკა</a:t>
          </a:r>
        </a:p>
      </dsp:txBody>
      <dsp:txXfrm>
        <a:off x="4143793" y="2256595"/>
        <a:ext cx="1120137" cy="1134680"/>
      </dsp:txXfrm>
    </dsp:sp>
    <dsp:sp modelId="{31859BA0-25C8-8F45-AE82-C87ACF93937B}">
      <dsp:nvSpPr>
        <dsp:cNvPr id="0" name=""/>
        <dsp:cNvSpPr/>
      </dsp:nvSpPr>
      <dsp:spPr>
        <a:xfrm rot="15971544">
          <a:off x="4204596" y="1593714"/>
          <a:ext cx="836431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836431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10800000">
        <a:off x="4601901" y="1585208"/>
        <a:ext cx="41821" cy="41821"/>
      </dsp:txXfrm>
    </dsp:sp>
    <dsp:sp modelId="{D9452C52-11CD-A54D-8C9C-5C5EC1B3BD7A}">
      <dsp:nvSpPr>
        <dsp:cNvPr id="0" name=""/>
        <dsp:cNvSpPr/>
      </dsp:nvSpPr>
      <dsp:spPr>
        <a:xfrm>
          <a:off x="3800051" y="0"/>
          <a:ext cx="1510911" cy="11896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4021319" y="174219"/>
        <a:ext cx="1068375" cy="841203"/>
      </dsp:txXfrm>
    </dsp:sp>
    <dsp:sp modelId="{F60324CD-E719-804F-86C0-5CEEAC8F33F9}">
      <dsp:nvSpPr>
        <dsp:cNvPr id="0" name=""/>
        <dsp:cNvSpPr/>
      </dsp:nvSpPr>
      <dsp:spPr>
        <a:xfrm rot="19133132">
          <a:off x="5097319" y="1736938"/>
          <a:ext cx="1675485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75485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>
        <a:off x="5893174" y="1707456"/>
        <a:ext cx="83774" cy="83774"/>
      </dsp:txXfrm>
    </dsp:sp>
    <dsp:sp modelId="{284FCD0E-8FA0-0048-AA26-4AF176DAB0F9}">
      <dsp:nvSpPr>
        <dsp:cNvPr id="0" name=""/>
        <dsp:cNvSpPr/>
      </dsp:nvSpPr>
      <dsp:spPr>
        <a:xfrm>
          <a:off x="6407921" y="134484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6595928" y="322491"/>
        <a:ext cx="907781" cy="907781"/>
      </dsp:txXfrm>
    </dsp:sp>
    <dsp:sp modelId="{5E351320-61C0-0343-A238-EF15D707E023}">
      <dsp:nvSpPr>
        <dsp:cNvPr id="0" name=""/>
        <dsp:cNvSpPr/>
      </dsp:nvSpPr>
      <dsp:spPr>
        <a:xfrm rot="21554302">
          <a:off x="5495776" y="2789857"/>
          <a:ext cx="1676803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76803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>
        <a:off x="6292258" y="2760342"/>
        <a:ext cx="83840" cy="83840"/>
      </dsp:txXfrm>
    </dsp:sp>
    <dsp:sp modelId="{1621F9DE-7A5E-C64F-8E27-E0DE09C0CBB0}">
      <dsp:nvSpPr>
        <dsp:cNvPr id="0" name=""/>
        <dsp:cNvSpPr/>
      </dsp:nvSpPr>
      <dsp:spPr>
        <a:xfrm>
          <a:off x="7172449" y="2140687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7360456" y="2328694"/>
        <a:ext cx="907781" cy="907781"/>
      </dsp:txXfrm>
    </dsp:sp>
    <dsp:sp modelId="{58D4B0EA-0A6D-B849-B739-802CD875D605}">
      <dsp:nvSpPr>
        <dsp:cNvPr id="0" name=""/>
        <dsp:cNvSpPr/>
      </dsp:nvSpPr>
      <dsp:spPr>
        <a:xfrm rot="2111764">
          <a:off x="5203343" y="3744585"/>
          <a:ext cx="1646802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46802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5985575" y="3715820"/>
        <a:ext cx="82340" cy="82340"/>
      </dsp:txXfrm>
    </dsp:sp>
    <dsp:sp modelId="{617CC795-FB64-EB4C-89C2-679409D3E8AD}">
      <dsp:nvSpPr>
        <dsp:cNvPr id="0" name=""/>
        <dsp:cNvSpPr/>
      </dsp:nvSpPr>
      <dsp:spPr>
        <a:xfrm>
          <a:off x="6582267" y="3959656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6770274" y="4147663"/>
        <a:ext cx="907781" cy="907781"/>
      </dsp:txXfrm>
    </dsp:sp>
    <dsp:sp modelId="{28E0CF07-6300-E346-9D10-EC360F58DBDB}">
      <dsp:nvSpPr>
        <dsp:cNvPr id="0" name=""/>
        <dsp:cNvSpPr/>
      </dsp:nvSpPr>
      <dsp:spPr>
        <a:xfrm rot="5188320">
          <a:off x="4616249" y="3757998"/>
          <a:ext cx="291930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91930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4754916" y="3763105"/>
        <a:ext cx="14596" cy="14596"/>
      </dsp:txXfrm>
    </dsp:sp>
    <dsp:sp modelId="{4A66B9EB-3782-3444-87D8-6A1CBF5B2192}">
      <dsp:nvSpPr>
        <dsp:cNvPr id="0" name=""/>
        <dsp:cNvSpPr/>
      </dsp:nvSpPr>
      <dsp:spPr>
        <a:xfrm>
          <a:off x="4168799" y="3914875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4356806" y="4102882"/>
        <a:ext cx="907781" cy="907781"/>
      </dsp:txXfrm>
    </dsp:sp>
    <dsp:sp modelId="{9E312CBF-181C-D340-A17D-9668C0C69B6D}">
      <dsp:nvSpPr>
        <dsp:cNvPr id="0" name=""/>
        <dsp:cNvSpPr/>
      </dsp:nvSpPr>
      <dsp:spPr>
        <a:xfrm rot="8790052">
          <a:off x="2397186" y="3745047"/>
          <a:ext cx="1792477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792477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 rot="10800000">
        <a:off x="3248613" y="3712640"/>
        <a:ext cx="89623" cy="89623"/>
      </dsp:txXfrm>
    </dsp:sp>
    <dsp:sp modelId="{802288FD-110F-DE40-BB9E-65C57683AB96}">
      <dsp:nvSpPr>
        <dsp:cNvPr id="0" name=""/>
        <dsp:cNvSpPr/>
      </dsp:nvSpPr>
      <dsp:spPr>
        <a:xfrm>
          <a:off x="1178705" y="4058627"/>
          <a:ext cx="1566654" cy="1160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Sylfaen" panose="010A0502050306030303" pitchFamily="18" charset="0"/>
          </a:endParaRPr>
        </a:p>
      </dsp:txBody>
      <dsp:txXfrm>
        <a:off x="1408136" y="4228512"/>
        <a:ext cx="1107792" cy="820280"/>
      </dsp:txXfrm>
    </dsp:sp>
    <dsp:sp modelId="{7380A030-9D8F-6247-BEDB-ABF5D28DFEB2}">
      <dsp:nvSpPr>
        <dsp:cNvPr id="0" name=""/>
        <dsp:cNvSpPr/>
      </dsp:nvSpPr>
      <dsp:spPr>
        <a:xfrm rot="11020212">
          <a:off x="2271946" y="2708234"/>
          <a:ext cx="1643127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43127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10800000">
        <a:off x="3052431" y="2679561"/>
        <a:ext cx="82156" cy="82156"/>
      </dsp:txXfrm>
    </dsp:sp>
    <dsp:sp modelId="{1F7FE0F8-588C-9240-B456-18E1E7AFF056}">
      <dsp:nvSpPr>
        <dsp:cNvPr id="0" name=""/>
        <dsp:cNvSpPr/>
      </dsp:nvSpPr>
      <dsp:spPr>
        <a:xfrm>
          <a:off x="805160" y="2011783"/>
          <a:ext cx="1470664" cy="12184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1020534" y="2190225"/>
        <a:ext cx="1039916" cy="861591"/>
      </dsp:txXfrm>
    </dsp:sp>
    <dsp:sp modelId="{F95F2827-1584-0741-8C1F-C4F9AD06B76F}">
      <dsp:nvSpPr>
        <dsp:cNvPr id="0" name=""/>
        <dsp:cNvSpPr/>
      </dsp:nvSpPr>
      <dsp:spPr>
        <a:xfrm rot="12881012">
          <a:off x="2189579" y="1778049"/>
          <a:ext cx="204165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04165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 rot="10800000">
        <a:off x="3159367" y="1739412"/>
        <a:ext cx="102082" cy="102082"/>
      </dsp:txXfrm>
    </dsp:sp>
    <dsp:sp modelId="{FE85EBCA-2E18-DD40-AABC-3881CD1715E9}">
      <dsp:nvSpPr>
        <dsp:cNvPr id="0" name=""/>
        <dsp:cNvSpPr/>
      </dsp:nvSpPr>
      <dsp:spPr>
        <a:xfrm>
          <a:off x="1060766" y="169208"/>
          <a:ext cx="1468828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1275871" y="357215"/>
        <a:ext cx="1038618" cy="9077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63EE3-A8BB-6A47-B7EB-61C4F0991E5B}">
      <dsp:nvSpPr>
        <dsp:cNvPr id="0" name=""/>
        <dsp:cNvSpPr/>
      </dsp:nvSpPr>
      <dsp:spPr>
        <a:xfrm>
          <a:off x="3945205" y="699"/>
          <a:ext cx="1554101" cy="1554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Author</a:t>
          </a:r>
        </a:p>
      </dsp:txBody>
      <dsp:txXfrm>
        <a:off x="4172798" y="228292"/>
        <a:ext cx="1098915" cy="1098915"/>
      </dsp:txXfrm>
    </dsp:sp>
    <dsp:sp modelId="{DB5CCCA1-D6B9-1948-9989-9FFA7D5C769F}">
      <dsp:nvSpPr>
        <dsp:cNvPr id="0" name=""/>
        <dsp:cNvSpPr/>
      </dsp:nvSpPr>
      <dsp:spPr>
        <a:xfrm rot="2160000">
          <a:off x="5450211" y="1194498"/>
          <a:ext cx="413222" cy="524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462049" y="1262967"/>
        <a:ext cx="289255" cy="314705"/>
      </dsp:txXfrm>
    </dsp:sp>
    <dsp:sp modelId="{230B3DC8-9107-5948-831C-6BADF7207648}">
      <dsp:nvSpPr>
        <dsp:cNvPr id="0" name=""/>
        <dsp:cNvSpPr/>
      </dsp:nvSpPr>
      <dsp:spPr>
        <a:xfrm>
          <a:off x="5833261" y="1372452"/>
          <a:ext cx="1554101" cy="1554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Summary</a:t>
          </a:r>
        </a:p>
      </dsp:txBody>
      <dsp:txXfrm>
        <a:off x="6060854" y="1600045"/>
        <a:ext cx="1098915" cy="1098915"/>
      </dsp:txXfrm>
    </dsp:sp>
    <dsp:sp modelId="{B551E777-6A35-164B-B066-DE336C9ABA09}">
      <dsp:nvSpPr>
        <dsp:cNvPr id="0" name=""/>
        <dsp:cNvSpPr/>
      </dsp:nvSpPr>
      <dsp:spPr>
        <a:xfrm rot="6480000">
          <a:off x="6046728" y="2985898"/>
          <a:ext cx="413222" cy="524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6127865" y="3031850"/>
        <a:ext cx="289255" cy="314705"/>
      </dsp:txXfrm>
    </dsp:sp>
    <dsp:sp modelId="{C9F5D55E-A854-074F-A14E-1E47DC7F6F27}">
      <dsp:nvSpPr>
        <dsp:cNvPr id="0" name=""/>
        <dsp:cNvSpPr/>
      </dsp:nvSpPr>
      <dsp:spPr>
        <a:xfrm>
          <a:off x="5112088" y="3591996"/>
          <a:ext cx="1554101" cy="1554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Characters</a:t>
          </a:r>
        </a:p>
      </dsp:txBody>
      <dsp:txXfrm>
        <a:off x="5339681" y="3819589"/>
        <a:ext cx="1098915" cy="1098915"/>
      </dsp:txXfrm>
    </dsp:sp>
    <dsp:sp modelId="{187CC380-E1DB-774C-8799-4A4F597A41AF}">
      <dsp:nvSpPr>
        <dsp:cNvPr id="0" name=""/>
        <dsp:cNvSpPr/>
      </dsp:nvSpPr>
      <dsp:spPr>
        <a:xfrm rot="10800000">
          <a:off x="4527339" y="4106792"/>
          <a:ext cx="413222" cy="524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4651306" y="4211694"/>
        <a:ext cx="289255" cy="314705"/>
      </dsp:txXfrm>
    </dsp:sp>
    <dsp:sp modelId="{A769E5A0-BAE1-1C4D-818A-6AD61DEAD5F7}">
      <dsp:nvSpPr>
        <dsp:cNvPr id="0" name=""/>
        <dsp:cNvSpPr/>
      </dsp:nvSpPr>
      <dsp:spPr>
        <a:xfrm>
          <a:off x="2778321" y="3591996"/>
          <a:ext cx="1554101" cy="1554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Setting</a:t>
          </a:r>
        </a:p>
      </dsp:txBody>
      <dsp:txXfrm>
        <a:off x="3005914" y="3819589"/>
        <a:ext cx="1098915" cy="1098915"/>
      </dsp:txXfrm>
    </dsp:sp>
    <dsp:sp modelId="{2C76AEB2-EFD1-4142-B9C3-F8FD63941A8C}">
      <dsp:nvSpPr>
        <dsp:cNvPr id="0" name=""/>
        <dsp:cNvSpPr/>
      </dsp:nvSpPr>
      <dsp:spPr>
        <a:xfrm rot="15120000">
          <a:off x="2991788" y="3008143"/>
          <a:ext cx="413222" cy="524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072925" y="3171995"/>
        <a:ext cx="289255" cy="314705"/>
      </dsp:txXfrm>
    </dsp:sp>
    <dsp:sp modelId="{D5FC3538-A7E0-AD49-ABDF-8BF1C1E4A455}">
      <dsp:nvSpPr>
        <dsp:cNvPr id="0" name=""/>
        <dsp:cNvSpPr/>
      </dsp:nvSpPr>
      <dsp:spPr>
        <a:xfrm>
          <a:off x="2057148" y="1372452"/>
          <a:ext cx="1554101" cy="1554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Themes</a:t>
          </a:r>
        </a:p>
      </dsp:txBody>
      <dsp:txXfrm>
        <a:off x="2284741" y="1600045"/>
        <a:ext cx="1098915" cy="1098915"/>
      </dsp:txXfrm>
    </dsp:sp>
    <dsp:sp modelId="{C25A9A42-2F58-5C48-A907-7B73106014B5}">
      <dsp:nvSpPr>
        <dsp:cNvPr id="0" name=""/>
        <dsp:cNvSpPr/>
      </dsp:nvSpPr>
      <dsp:spPr>
        <a:xfrm rot="19440000">
          <a:off x="3562155" y="1208246"/>
          <a:ext cx="413222" cy="524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573993" y="1349581"/>
        <a:ext cx="289255" cy="3147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911805" y="2021595"/>
          <a:ext cx="1584113" cy="1604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>
              <a:latin typeface="+mj-lt"/>
            </a:rPr>
            <a:t>Vocabulary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>
              <a:latin typeface="+mj-lt"/>
            </a:rPr>
            <a:t>ლექსიკა</a:t>
          </a:r>
        </a:p>
      </dsp:txBody>
      <dsp:txXfrm>
        <a:off x="4143793" y="2256595"/>
        <a:ext cx="1120137" cy="1134680"/>
      </dsp:txXfrm>
    </dsp:sp>
    <dsp:sp modelId="{31859BA0-25C8-8F45-AE82-C87ACF93937B}">
      <dsp:nvSpPr>
        <dsp:cNvPr id="0" name=""/>
        <dsp:cNvSpPr/>
      </dsp:nvSpPr>
      <dsp:spPr>
        <a:xfrm rot="15971544">
          <a:off x="4204596" y="1593714"/>
          <a:ext cx="836431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836431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10800000">
        <a:off x="4601901" y="1585208"/>
        <a:ext cx="41821" cy="41821"/>
      </dsp:txXfrm>
    </dsp:sp>
    <dsp:sp modelId="{D9452C52-11CD-A54D-8C9C-5C5EC1B3BD7A}">
      <dsp:nvSpPr>
        <dsp:cNvPr id="0" name=""/>
        <dsp:cNvSpPr/>
      </dsp:nvSpPr>
      <dsp:spPr>
        <a:xfrm>
          <a:off x="3800051" y="0"/>
          <a:ext cx="1510911" cy="11896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4021319" y="174219"/>
        <a:ext cx="1068375" cy="841203"/>
      </dsp:txXfrm>
    </dsp:sp>
    <dsp:sp modelId="{F60324CD-E719-804F-86C0-5CEEAC8F33F9}">
      <dsp:nvSpPr>
        <dsp:cNvPr id="0" name=""/>
        <dsp:cNvSpPr/>
      </dsp:nvSpPr>
      <dsp:spPr>
        <a:xfrm rot="19133132">
          <a:off x="5097319" y="1736938"/>
          <a:ext cx="1675485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75485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>
        <a:off x="5893174" y="1707456"/>
        <a:ext cx="83774" cy="83774"/>
      </dsp:txXfrm>
    </dsp:sp>
    <dsp:sp modelId="{284FCD0E-8FA0-0048-AA26-4AF176DAB0F9}">
      <dsp:nvSpPr>
        <dsp:cNvPr id="0" name=""/>
        <dsp:cNvSpPr/>
      </dsp:nvSpPr>
      <dsp:spPr>
        <a:xfrm>
          <a:off x="6407921" y="134484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6595928" y="322491"/>
        <a:ext cx="907781" cy="907781"/>
      </dsp:txXfrm>
    </dsp:sp>
    <dsp:sp modelId="{5E351320-61C0-0343-A238-EF15D707E023}">
      <dsp:nvSpPr>
        <dsp:cNvPr id="0" name=""/>
        <dsp:cNvSpPr/>
      </dsp:nvSpPr>
      <dsp:spPr>
        <a:xfrm rot="21554302">
          <a:off x="5495776" y="2789857"/>
          <a:ext cx="1676803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76803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>
        <a:off x="6292258" y="2760342"/>
        <a:ext cx="83840" cy="83840"/>
      </dsp:txXfrm>
    </dsp:sp>
    <dsp:sp modelId="{1621F9DE-7A5E-C64F-8E27-E0DE09C0CBB0}">
      <dsp:nvSpPr>
        <dsp:cNvPr id="0" name=""/>
        <dsp:cNvSpPr/>
      </dsp:nvSpPr>
      <dsp:spPr>
        <a:xfrm>
          <a:off x="7172449" y="2140687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7360456" y="2328694"/>
        <a:ext cx="907781" cy="907781"/>
      </dsp:txXfrm>
    </dsp:sp>
    <dsp:sp modelId="{58D4B0EA-0A6D-B849-B739-802CD875D605}">
      <dsp:nvSpPr>
        <dsp:cNvPr id="0" name=""/>
        <dsp:cNvSpPr/>
      </dsp:nvSpPr>
      <dsp:spPr>
        <a:xfrm rot="2111764">
          <a:off x="5203343" y="3744585"/>
          <a:ext cx="1646802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46802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5985575" y="3715820"/>
        <a:ext cx="82340" cy="82340"/>
      </dsp:txXfrm>
    </dsp:sp>
    <dsp:sp modelId="{617CC795-FB64-EB4C-89C2-679409D3E8AD}">
      <dsp:nvSpPr>
        <dsp:cNvPr id="0" name=""/>
        <dsp:cNvSpPr/>
      </dsp:nvSpPr>
      <dsp:spPr>
        <a:xfrm>
          <a:off x="6582267" y="3959656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6770274" y="4147663"/>
        <a:ext cx="907781" cy="907781"/>
      </dsp:txXfrm>
    </dsp:sp>
    <dsp:sp modelId="{28E0CF07-6300-E346-9D10-EC360F58DBDB}">
      <dsp:nvSpPr>
        <dsp:cNvPr id="0" name=""/>
        <dsp:cNvSpPr/>
      </dsp:nvSpPr>
      <dsp:spPr>
        <a:xfrm rot="5188320">
          <a:off x="4616249" y="3757998"/>
          <a:ext cx="291930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91930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4754916" y="3763105"/>
        <a:ext cx="14596" cy="14596"/>
      </dsp:txXfrm>
    </dsp:sp>
    <dsp:sp modelId="{4A66B9EB-3782-3444-87D8-6A1CBF5B2192}">
      <dsp:nvSpPr>
        <dsp:cNvPr id="0" name=""/>
        <dsp:cNvSpPr/>
      </dsp:nvSpPr>
      <dsp:spPr>
        <a:xfrm>
          <a:off x="4168799" y="3914875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4356806" y="4102882"/>
        <a:ext cx="907781" cy="907781"/>
      </dsp:txXfrm>
    </dsp:sp>
    <dsp:sp modelId="{9E312CBF-181C-D340-A17D-9668C0C69B6D}">
      <dsp:nvSpPr>
        <dsp:cNvPr id="0" name=""/>
        <dsp:cNvSpPr/>
      </dsp:nvSpPr>
      <dsp:spPr>
        <a:xfrm rot="8790052">
          <a:off x="2397186" y="3745047"/>
          <a:ext cx="1792477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792477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 rot="10800000">
        <a:off x="3248613" y="3712640"/>
        <a:ext cx="89623" cy="89623"/>
      </dsp:txXfrm>
    </dsp:sp>
    <dsp:sp modelId="{802288FD-110F-DE40-BB9E-65C57683AB96}">
      <dsp:nvSpPr>
        <dsp:cNvPr id="0" name=""/>
        <dsp:cNvSpPr/>
      </dsp:nvSpPr>
      <dsp:spPr>
        <a:xfrm>
          <a:off x="1178705" y="4058627"/>
          <a:ext cx="1566654" cy="1160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Sylfaen" panose="010A0502050306030303" pitchFamily="18" charset="0"/>
          </a:endParaRPr>
        </a:p>
      </dsp:txBody>
      <dsp:txXfrm>
        <a:off x="1408136" y="4228512"/>
        <a:ext cx="1107792" cy="820280"/>
      </dsp:txXfrm>
    </dsp:sp>
    <dsp:sp modelId="{7380A030-9D8F-6247-BEDB-ABF5D28DFEB2}">
      <dsp:nvSpPr>
        <dsp:cNvPr id="0" name=""/>
        <dsp:cNvSpPr/>
      </dsp:nvSpPr>
      <dsp:spPr>
        <a:xfrm rot="11020212">
          <a:off x="2271946" y="2708234"/>
          <a:ext cx="1643127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43127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10800000">
        <a:off x="3052431" y="2679561"/>
        <a:ext cx="82156" cy="82156"/>
      </dsp:txXfrm>
    </dsp:sp>
    <dsp:sp modelId="{1F7FE0F8-588C-9240-B456-18E1E7AFF056}">
      <dsp:nvSpPr>
        <dsp:cNvPr id="0" name=""/>
        <dsp:cNvSpPr/>
      </dsp:nvSpPr>
      <dsp:spPr>
        <a:xfrm>
          <a:off x="805160" y="2011783"/>
          <a:ext cx="1470664" cy="12184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1020534" y="2190225"/>
        <a:ext cx="1039916" cy="861591"/>
      </dsp:txXfrm>
    </dsp:sp>
    <dsp:sp modelId="{F95F2827-1584-0741-8C1F-C4F9AD06B76F}">
      <dsp:nvSpPr>
        <dsp:cNvPr id="0" name=""/>
        <dsp:cNvSpPr/>
      </dsp:nvSpPr>
      <dsp:spPr>
        <a:xfrm rot="12881012">
          <a:off x="2189579" y="1778049"/>
          <a:ext cx="204165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04165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 rot="10800000">
        <a:off x="3159367" y="1739412"/>
        <a:ext cx="102082" cy="102082"/>
      </dsp:txXfrm>
    </dsp:sp>
    <dsp:sp modelId="{FE85EBCA-2E18-DD40-AABC-3881CD1715E9}">
      <dsp:nvSpPr>
        <dsp:cNvPr id="0" name=""/>
        <dsp:cNvSpPr/>
      </dsp:nvSpPr>
      <dsp:spPr>
        <a:xfrm>
          <a:off x="1060766" y="169208"/>
          <a:ext cx="1468828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1275871" y="357215"/>
        <a:ext cx="1038618" cy="907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7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2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54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58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1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jpg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E98F3C-9BE3-674E-91B1-98E70D4D6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984"/>
            <a:ext cx="12254536" cy="68809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68362"/>
            <a:ext cx="12277215" cy="2387600"/>
          </a:xfrm>
        </p:spPr>
        <p:txBody>
          <a:bodyPr>
            <a:normAutofit/>
          </a:bodyPr>
          <a:lstStyle/>
          <a:p>
            <a:r>
              <a:rPr lang="en-US" sz="6600" b="1" i="1" dirty="0">
                <a:solidFill>
                  <a:schemeClr val="bg1"/>
                </a:solidFill>
              </a:rPr>
              <a:t>The Call of The Wild</a:t>
            </a:r>
            <a:r>
              <a:rPr lang="ka-GE" sz="6600" b="1" i="1" dirty="0">
                <a:solidFill>
                  <a:schemeClr val="bg1"/>
                </a:solidFill>
              </a:rPr>
              <a:t/>
            </a:r>
            <a:br>
              <a:rPr lang="ka-GE" sz="6600" b="1" i="1" dirty="0">
                <a:solidFill>
                  <a:schemeClr val="bg1"/>
                </a:solidFill>
              </a:rPr>
            </a:br>
            <a:r>
              <a:rPr lang="ka-GE" sz="5400" b="1" i="1" dirty="0">
                <a:solidFill>
                  <a:schemeClr val="bg1"/>
                </a:solidFill>
              </a:rPr>
              <a:t>წინაპართა ძახილი</a:t>
            </a:r>
            <a:endParaRPr lang="en-US" sz="5400" b="1" i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84570"/>
            <a:ext cx="9144000" cy="1655762"/>
          </a:xfrm>
        </p:spPr>
        <p:txBody>
          <a:bodyPr>
            <a:normAutofit/>
          </a:bodyPr>
          <a:lstStyle/>
          <a:p>
            <a:endParaRPr lang="ka-GE" sz="4400" dirty="0"/>
          </a:p>
          <a:p>
            <a:r>
              <a:rPr lang="en-US" sz="4000" dirty="0">
                <a:solidFill>
                  <a:schemeClr val="bg1"/>
                </a:solidFill>
              </a:rPr>
              <a:t>By Jack London </a:t>
            </a:r>
            <a:r>
              <a:rPr lang="ka-GE" sz="4000" dirty="0">
                <a:solidFill>
                  <a:schemeClr val="bg1"/>
                </a:solidFill>
              </a:rPr>
              <a:t>ჯეკ ლონდონი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C85A34-5974-6642-A3F9-8547F097079E}"/>
              </a:ext>
            </a:extLst>
          </p:cNvPr>
          <p:cNvSpPr txBox="1"/>
          <p:nvPr/>
        </p:nvSpPr>
        <p:spPr>
          <a:xfrm>
            <a:off x="0" y="4968940"/>
            <a:ext cx="12191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Grades 7 – 9</a:t>
            </a:r>
            <a:endParaRPr lang="ka-GE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VII-IX </a:t>
            </a:r>
            <a:r>
              <a:rPr lang="ka-GE" sz="3600" dirty="0">
                <a:solidFill>
                  <a:schemeClr val="bg1"/>
                </a:solidFill>
              </a:rPr>
              <a:t>კლასი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F09FAB-3E6E-3D4A-A242-95ED91906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3BDCD5-2D08-C94B-A3CC-F767F2381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22" y="2465359"/>
            <a:ext cx="4886187" cy="19074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ylfaen" panose="010A0502050306030303" pitchFamily="18" charset="0"/>
                <a:cs typeface="Calibri" panose="020F0502020204030204" pitchFamily="34" charset="0"/>
              </a:rPr>
              <a:t>Main </a:t>
            </a:r>
            <a:r>
              <a:rPr lang="ka-GE" dirty="0">
                <a:solidFill>
                  <a:schemeClr val="bg1"/>
                </a:solidFill>
                <a:latin typeface="Sylfaen" panose="010A0502050306030303" pitchFamily="18" charset="0"/>
                <a:cs typeface="Calibri" panose="020F0502020204030204" pitchFamily="34" charset="0"/>
              </a:rPr>
              <a:t>Themes</a:t>
            </a:r>
            <a:r>
              <a:rPr lang="ka-GE" dirty="0">
                <a:solidFill>
                  <a:schemeClr val="bg1"/>
                </a:solidFill>
                <a:latin typeface="Sylfaen" panose="010A0502050306030303" pitchFamily="18" charset="0"/>
              </a:rPr>
              <a:t/>
            </a:r>
            <a:br>
              <a:rPr lang="ka-GE" dirty="0">
                <a:solidFill>
                  <a:schemeClr val="bg1"/>
                </a:solidFill>
                <a:latin typeface="Sylfaen" panose="010A0502050306030303" pitchFamily="18" charset="0"/>
              </a:rPr>
            </a:br>
            <a:r>
              <a:rPr lang="ka-GE" dirty="0">
                <a:solidFill>
                  <a:schemeClr val="bg1"/>
                </a:solidFill>
                <a:latin typeface="Sylfaen" panose="010A0502050306030303" pitchFamily="18" charset="0"/>
              </a:rPr>
              <a:t>მთავარი თემები</a:t>
            </a:r>
            <a:r>
              <a:rPr lang="ru-RU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endParaRPr lang="en-US" kern="12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D96D1A-B1C4-2844-84FE-3E42B9F0B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" t="1135" r="2746" b="5029"/>
          <a:stretch/>
        </p:blipFill>
        <p:spPr>
          <a:xfrm>
            <a:off x="5886150" y="1116572"/>
            <a:ext cx="3220278" cy="47906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5" t="10145" r="17130" b="20725"/>
          <a:stretch/>
        </p:blipFill>
        <p:spPr>
          <a:xfrm>
            <a:off x="9198036" y="1116571"/>
            <a:ext cx="2812774" cy="479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7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5AED48-8F9C-5A46-9F7A-11C476ACB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" y="-21685"/>
            <a:ext cx="12203757" cy="68796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71FC6A-D5E8-3D4F-9DFB-C561298AF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447" y="95247"/>
            <a:ext cx="5354457" cy="1280161"/>
          </a:xfrm>
        </p:spPr>
        <p:txBody>
          <a:bodyPr>
            <a:noAutofit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</a:rPr>
              <a:t>Conclusion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ka-GE" sz="4000" dirty="0">
                <a:solidFill>
                  <a:schemeClr val="bg1"/>
                </a:solidFill>
              </a:rPr>
              <a:t>შეჯამება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D939EFE4-AF05-9B4E-AB90-32C1119FFA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3702791"/>
              </p:ext>
            </p:extLst>
          </p:nvPr>
        </p:nvGraphicFramePr>
        <p:xfrm>
          <a:off x="1924938" y="460227"/>
          <a:ext cx="9444512" cy="5146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E114B5D7-3592-0E4F-8FBD-8C4DC1C6AF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D4DE7C-D9EF-1546-9F5D-5E57D7044C01}"/>
              </a:ext>
            </a:extLst>
          </p:cNvPr>
          <p:cNvSpPr/>
          <p:nvPr/>
        </p:nvSpPr>
        <p:spPr>
          <a:xfrm>
            <a:off x="5869167" y="1740388"/>
            <a:ext cx="1556053" cy="909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Jack London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934691-D618-404B-AE20-3057E08C1295}"/>
              </a:ext>
            </a:extLst>
          </p:cNvPr>
          <p:cNvSpPr/>
          <p:nvPr/>
        </p:nvSpPr>
        <p:spPr>
          <a:xfrm>
            <a:off x="8576174" y="2853635"/>
            <a:ext cx="2146963" cy="1032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Buck’s struggle to survive on the arctic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8313E2-E03A-BD44-9D34-104773ACFB05}"/>
              </a:ext>
            </a:extLst>
          </p:cNvPr>
          <p:cNvSpPr/>
          <p:nvPr/>
        </p:nvSpPr>
        <p:spPr>
          <a:xfrm>
            <a:off x="7834496" y="5013796"/>
            <a:ext cx="2005243" cy="898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Buck, Spitz, John Thornton, Francois, Hal, etc.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744503-EF2A-AE46-8813-50EAD9079B9D}"/>
              </a:ext>
            </a:extLst>
          </p:cNvPr>
          <p:cNvSpPr/>
          <p:nvPr/>
        </p:nvSpPr>
        <p:spPr>
          <a:xfrm>
            <a:off x="3247130" y="4990006"/>
            <a:ext cx="2052359" cy="889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Yukon Territory;</a:t>
            </a:r>
          </a:p>
          <a:p>
            <a:pPr algn="just"/>
            <a:r>
              <a:rPr lang="en-US" dirty="0"/>
              <a:t>During the Klondike Gold Rush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9E1840-5C82-CE40-A827-36F3EEF348BE}"/>
              </a:ext>
            </a:extLst>
          </p:cNvPr>
          <p:cNvSpPr/>
          <p:nvPr/>
        </p:nvSpPr>
        <p:spPr>
          <a:xfrm>
            <a:off x="2472750" y="2853635"/>
            <a:ext cx="2138571" cy="1370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Conflict between civilization and wildness;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Individual in the group</a:t>
            </a:r>
          </a:p>
        </p:txBody>
      </p:sp>
    </p:spTree>
    <p:extLst>
      <p:ext uri="{BB962C8B-B14F-4D97-AF65-F5344CB8AC3E}">
        <p14:creationId xmlns:p14="http://schemas.microsoft.com/office/powerpoint/2010/main" val="975009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77DBE81-CE51-6345-A75B-08178F10D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692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>
            <p:extLst/>
          </p:nvPr>
        </p:nvGraphicFramePr>
        <p:xfrm>
          <a:off x="1806395" y="433926"/>
          <a:ext cx="9314290" cy="569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927FA89A-0978-0341-8A07-CD39B442022D}"/>
              </a:ext>
            </a:extLst>
          </p:cNvPr>
          <p:cNvSpPr/>
          <p:nvPr/>
        </p:nvSpPr>
        <p:spPr>
          <a:xfrm>
            <a:off x="5253152" y="1453646"/>
            <a:ext cx="2217498" cy="584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შინაური</a:t>
            </a:r>
            <a:r>
              <a:rPr lang="en-US" dirty="0" smtClean="0"/>
              <a:t>, </a:t>
            </a:r>
            <a:r>
              <a:rPr lang="ka-GE" dirty="0" smtClean="0"/>
              <a:t>საოჯახო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3CDE5F-635A-4F41-B703-78B1489389E4}"/>
              </a:ext>
            </a:extLst>
          </p:cNvPr>
          <p:cNvSpPr/>
          <p:nvPr/>
        </p:nvSpPr>
        <p:spPr>
          <a:xfrm>
            <a:off x="7884901" y="1618230"/>
            <a:ext cx="192186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ხროვა, გუნდი, შეკვრა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F32F24-B3C1-424D-AEDD-288381B9C012}"/>
              </a:ext>
            </a:extLst>
          </p:cNvPr>
          <p:cNvSpPr/>
          <p:nvPr/>
        </p:nvSpPr>
        <p:spPr>
          <a:xfrm>
            <a:off x="8651282" y="3638597"/>
            <a:ext cx="1866611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მარხილის ძაღლი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8A67A4-32F8-A344-A5B8-5F0B58A0B63A}"/>
              </a:ext>
            </a:extLst>
          </p:cNvPr>
          <p:cNvSpPr/>
          <p:nvPr/>
        </p:nvSpPr>
        <p:spPr>
          <a:xfrm>
            <a:off x="8057293" y="5434541"/>
            <a:ext cx="2128434" cy="542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სასტიკი, მკაცრი, უხეში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A97A03-F8B3-3546-A020-BC7537FC0EC4}"/>
              </a:ext>
            </a:extLst>
          </p:cNvPr>
          <p:cNvSpPr/>
          <p:nvPr/>
        </p:nvSpPr>
        <p:spPr>
          <a:xfrm>
            <a:off x="5834703" y="5434541"/>
            <a:ext cx="1544912" cy="557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ცემა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1A5807-466F-7844-916D-7A828D3BB9B7}"/>
              </a:ext>
            </a:extLst>
          </p:cNvPr>
          <p:cNvSpPr/>
          <p:nvPr/>
        </p:nvSpPr>
        <p:spPr>
          <a:xfrm>
            <a:off x="2477124" y="5500315"/>
            <a:ext cx="2454382" cy="569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გამძლე, სიცოცხლისუნარიანი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2E7CF3-ADAD-F64A-B0FD-FAEC2761ABEF}"/>
              </a:ext>
            </a:extLst>
          </p:cNvPr>
          <p:cNvSpPr/>
          <p:nvPr/>
        </p:nvSpPr>
        <p:spPr>
          <a:xfrm>
            <a:off x="2215193" y="3487918"/>
            <a:ext cx="2268218" cy="810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საკუთარი თავის იმედის მქონე, დამოუკიდებელი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2730740" y="1696595"/>
            <a:ext cx="171193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ველური, უკაცრიელი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0D5115-E29D-5B4E-9596-08E33B3FAABC}"/>
              </a:ext>
            </a:extLst>
          </p:cNvPr>
          <p:cNvSpPr txBox="1"/>
          <p:nvPr/>
        </p:nvSpPr>
        <p:spPr>
          <a:xfrm>
            <a:off x="2843573" y="104254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ild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(adj., n.)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43413A-F259-744C-B4BA-E53503C73634}"/>
              </a:ext>
            </a:extLst>
          </p:cNvPr>
          <p:cNvSpPr txBox="1"/>
          <p:nvPr/>
        </p:nvSpPr>
        <p:spPr>
          <a:xfrm>
            <a:off x="5593169" y="857879"/>
            <a:ext cx="18288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omestic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(adj.)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872C03-3CB6-5D49-ABAE-0F16CDFCDD96}"/>
              </a:ext>
            </a:extLst>
          </p:cNvPr>
          <p:cNvSpPr txBox="1"/>
          <p:nvPr/>
        </p:nvSpPr>
        <p:spPr>
          <a:xfrm>
            <a:off x="8356927" y="1010795"/>
            <a:ext cx="18288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95D7A8-F944-3949-BB57-213117AF6126}"/>
              </a:ext>
            </a:extLst>
          </p:cNvPr>
          <p:cNvSpPr txBox="1"/>
          <p:nvPr/>
        </p:nvSpPr>
        <p:spPr>
          <a:xfrm>
            <a:off x="8915331" y="3054942"/>
            <a:ext cx="18288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led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dog (n.)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AA9F7E-3A07-F04A-8AF3-E89F84CC6E53}"/>
              </a:ext>
            </a:extLst>
          </p:cNvPr>
          <p:cNvSpPr txBox="1"/>
          <p:nvPr/>
        </p:nvSpPr>
        <p:spPr>
          <a:xfrm>
            <a:off x="8416856" y="4842467"/>
            <a:ext cx="18288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arsh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(adj.)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4F954D-69E4-1A4B-81F2-7104DCE48939}"/>
              </a:ext>
            </a:extLst>
          </p:cNvPr>
          <p:cNvSpPr txBox="1"/>
          <p:nvPr/>
        </p:nvSpPr>
        <p:spPr>
          <a:xfrm>
            <a:off x="6056101" y="4839698"/>
            <a:ext cx="18288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beat (v.)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A6F1F8-7BF0-7B4D-B879-226681FD9F1A}"/>
              </a:ext>
            </a:extLst>
          </p:cNvPr>
          <p:cNvSpPr txBox="1"/>
          <p:nvPr/>
        </p:nvSpPr>
        <p:spPr>
          <a:xfrm>
            <a:off x="2985098" y="4883150"/>
            <a:ext cx="18288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esilient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(adj.)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43CB67-7813-8247-B500-A49A1DD6E716}"/>
              </a:ext>
            </a:extLst>
          </p:cNvPr>
          <p:cNvSpPr txBox="1"/>
          <p:nvPr/>
        </p:nvSpPr>
        <p:spPr>
          <a:xfrm>
            <a:off x="2447450" y="2777943"/>
            <a:ext cx="1803704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elf-reliant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(adj.)</a:t>
            </a:r>
          </a:p>
        </p:txBody>
      </p:sp>
    </p:spTree>
    <p:extLst>
      <p:ext uri="{BB962C8B-B14F-4D97-AF65-F5344CB8AC3E}">
        <p14:creationId xmlns:p14="http://schemas.microsoft.com/office/powerpoint/2010/main" val="1116760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5AED48-8F9C-5A46-9F7A-11C476ACB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1360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71FC6A-D5E8-3D4F-9DFB-C561298AF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3374" y="-267907"/>
            <a:ext cx="4311496" cy="229906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Homework</a:t>
            </a:r>
            <a:r>
              <a:rPr lang="ka-GE" sz="4000" dirty="0">
                <a:solidFill>
                  <a:schemeClr val="bg1"/>
                </a:solidFill>
              </a:rPr>
              <a:t/>
            </a:r>
            <a:br>
              <a:rPr lang="ka-GE" sz="4000" dirty="0">
                <a:solidFill>
                  <a:schemeClr val="bg1"/>
                </a:solidFill>
              </a:rPr>
            </a:br>
            <a:r>
              <a:rPr lang="ka-GE" sz="4000" dirty="0">
                <a:solidFill>
                  <a:schemeClr val="bg1"/>
                </a:solidFill>
              </a:rPr>
              <a:t>დავალება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89AB9D-E968-0F43-B555-B458F83C7B52}"/>
              </a:ext>
            </a:extLst>
          </p:cNvPr>
          <p:cNvSpPr txBox="1">
            <a:spLocks/>
          </p:cNvSpPr>
          <p:nvPr/>
        </p:nvSpPr>
        <p:spPr>
          <a:xfrm>
            <a:off x="1026695" y="3511903"/>
            <a:ext cx="7464874" cy="2123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a-GE" dirty="0">
                <a:solidFill>
                  <a:schemeClr val="bg1"/>
                </a:solidFill>
              </a:rPr>
              <a:t>დავალება შეგიძლიათ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a-GE" dirty="0">
                <a:solidFill>
                  <a:schemeClr val="bg1"/>
                </a:solidFill>
              </a:rPr>
              <a:t>ატვირთოთ შემდეგ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a-GE" dirty="0">
                <a:solidFill>
                  <a:schemeClr val="bg1"/>
                </a:solidFill>
              </a:rPr>
              <a:t>მისამართზე: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a-GE" b="1" dirty="0" smtClean="0">
                <a:solidFill>
                  <a:schemeClr val="bg1"/>
                </a:solidFill>
              </a:rPr>
              <a:t>www.englishbookeducation.co.uk/homework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8B13EF-6747-D743-8D06-7F7D9B4B5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5" y="258623"/>
            <a:ext cx="2229356" cy="998219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2" t="2129" r="3630" b="10617"/>
          <a:stretch/>
        </p:blipFill>
        <p:spPr>
          <a:xfrm>
            <a:off x="8171993" y="1577351"/>
            <a:ext cx="3194257" cy="447557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7F324-E7EA-B541-A187-AE3FA1B5ED67}"/>
              </a:ext>
            </a:extLst>
          </p:cNvPr>
          <p:cNvSpPr txBox="1"/>
          <p:nvPr/>
        </p:nvSpPr>
        <p:spPr>
          <a:xfrm>
            <a:off x="1103157" y="1649033"/>
            <a:ext cx="6835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chemeClr val="bg1"/>
                </a:solidFill>
              </a:rPr>
              <a:t>What makes a good leader? Use examples from the book or from your own life. </a:t>
            </a:r>
          </a:p>
        </p:txBody>
      </p:sp>
    </p:spTree>
    <p:extLst>
      <p:ext uri="{BB962C8B-B14F-4D97-AF65-F5344CB8AC3E}">
        <p14:creationId xmlns:p14="http://schemas.microsoft.com/office/powerpoint/2010/main" val="115403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F6524E1-A32C-0848-A894-7AAB783C9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13601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A11307-417D-F94F-8CD7-C7DDDB24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2406" y="1"/>
            <a:ext cx="6586491" cy="1234438"/>
          </a:xfrm>
        </p:spPr>
        <p:txBody>
          <a:bodyPr>
            <a:normAutofit/>
          </a:bodyPr>
          <a:lstStyle/>
          <a:p>
            <a:pPr algn="ctr"/>
            <a:r>
              <a:rPr lang="ka-GE" sz="3500" dirty="0">
                <a:solidFill>
                  <a:schemeClr val="bg1"/>
                </a:solidFill>
              </a:rPr>
              <a:t>Agenda                        გაკვეთილის განრიგი</a:t>
            </a:r>
            <a:endParaRPr lang="en-US" sz="3500" dirty="0">
              <a:solidFill>
                <a:schemeClr val="bg1"/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FE7C79F-97CF-E948-9832-5F729F69E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5255527"/>
              </p:ext>
            </p:extLst>
          </p:nvPr>
        </p:nvGraphicFramePr>
        <p:xfrm>
          <a:off x="964096" y="1543951"/>
          <a:ext cx="5426765" cy="451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22309E60-E4BE-4341-8A63-A6C461A7BB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96" y="272867"/>
            <a:ext cx="2229356" cy="998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965" y="1642677"/>
            <a:ext cx="2725172" cy="419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09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77DBE81-CE51-6345-A75B-08178F10D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692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1808543"/>
              </p:ext>
            </p:extLst>
          </p:nvPr>
        </p:nvGraphicFramePr>
        <p:xfrm>
          <a:off x="1806395" y="433926"/>
          <a:ext cx="9314290" cy="569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927FA89A-0978-0341-8A07-CD39B442022D}"/>
              </a:ext>
            </a:extLst>
          </p:cNvPr>
          <p:cNvSpPr/>
          <p:nvPr/>
        </p:nvSpPr>
        <p:spPr>
          <a:xfrm>
            <a:off x="5253152" y="1453646"/>
            <a:ext cx="2217498" cy="584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შინაური</a:t>
            </a:r>
            <a:r>
              <a:rPr lang="en-US" dirty="0" smtClean="0"/>
              <a:t>, </a:t>
            </a:r>
            <a:r>
              <a:rPr lang="ka-GE" dirty="0" smtClean="0"/>
              <a:t>საოჯახო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3CDE5F-635A-4F41-B703-78B1489389E4}"/>
              </a:ext>
            </a:extLst>
          </p:cNvPr>
          <p:cNvSpPr/>
          <p:nvPr/>
        </p:nvSpPr>
        <p:spPr>
          <a:xfrm>
            <a:off x="7884901" y="1618230"/>
            <a:ext cx="192186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ხროვა, გუნდი, შეკვრა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F32F24-B3C1-424D-AEDD-288381B9C012}"/>
              </a:ext>
            </a:extLst>
          </p:cNvPr>
          <p:cNvSpPr/>
          <p:nvPr/>
        </p:nvSpPr>
        <p:spPr>
          <a:xfrm>
            <a:off x="8651282" y="3638597"/>
            <a:ext cx="1866611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მარხილის ძაღლი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8A67A4-32F8-A344-A5B8-5F0B58A0B63A}"/>
              </a:ext>
            </a:extLst>
          </p:cNvPr>
          <p:cNvSpPr/>
          <p:nvPr/>
        </p:nvSpPr>
        <p:spPr>
          <a:xfrm>
            <a:off x="8057293" y="5434541"/>
            <a:ext cx="2128434" cy="542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სასტიკი, მკაცრი, უხეში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A97A03-F8B3-3546-A020-BC7537FC0EC4}"/>
              </a:ext>
            </a:extLst>
          </p:cNvPr>
          <p:cNvSpPr/>
          <p:nvPr/>
        </p:nvSpPr>
        <p:spPr>
          <a:xfrm>
            <a:off x="5834703" y="5434541"/>
            <a:ext cx="1544912" cy="557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ცემა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1A5807-466F-7844-916D-7A828D3BB9B7}"/>
              </a:ext>
            </a:extLst>
          </p:cNvPr>
          <p:cNvSpPr/>
          <p:nvPr/>
        </p:nvSpPr>
        <p:spPr>
          <a:xfrm>
            <a:off x="2477124" y="5500315"/>
            <a:ext cx="2454382" cy="569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გამძლე, სიცოცხლისუნარიანი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2E7CF3-ADAD-F64A-B0FD-FAEC2761ABEF}"/>
              </a:ext>
            </a:extLst>
          </p:cNvPr>
          <p:cNvSpPr/>
          <p:nvPr/>
        </p:nvSpPr>
        <p:spPr>
          <a:xfrm>
            <a:off x="2215193" y="3487918"/>
            <a:ext cx="2268218" cy="810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საკუთარი თავის იმედის მქონე, დამოუკიდებელი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2730740" y="1696595"/>
            <a:ext cx="171193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ველური, უკაცრიელი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0D5115-E29D-5B4E-9596-08E33B3FAABC}"/>
              </a:ext>
            </a:extLst>
          </p:cNvPr>
          <p:cNvSpPr txBox="1"/>
          <p:nvPr/>
        </p:nvSpPr>
        <p:spPr>
          <a:xfrm>
            <a:off x="2843573" y="104254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ild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(adj., n.)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43413A-F259-744C-B4BA-E53503C73634}"/>
              </a:ext>
            </a:extLst>
          </p:cNvPr>
          <p:cNvSpPr txBox="1"/>
          <p:nvPr/>
        </p:nvSpPr>
        <p:spPr>
          <a:xfrm>
            <a:off x="5593169" y="857879"/>
            <a:ext cx="18288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omestic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(adj.)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872C03-3CB6-5D49-ABAE-0F16CDFCDD96}"/>
              </a:ext>
            </a:extLst>
          </p:cNvPr>
          <p:cNvSpPr txBox="1"/>
          <p:nvPr/>
        </p:nvSpPr>
        <p:spPr>
          <a:xfrm>
            <a:off x="8356927" y="1010795"/>
            <a:ext cx="18288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95D7A8-F944-3949-BB57-213117AF6126}"/>
              </a:ext>
            </a:extLst>
          </p:cNvPr>
          <p:cNvSpPr txBox="1"/>
          <p:nvPr/>
        </p:nvSpPr>
        <p:spPr>
          <a:xfrm>
            <a:off x="8915331" y="3054942"/>
            <a:ext cx="18288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led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dog (n.)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AA9F7E-3A07-F04A-8AF3-E89F84CC6E53}"/>
              </a:ext>
            </a:extLst>
          </p:cNvPr>
          <p:cNvSpPr txBox="1"/>
          <p:nvPr/>
        </p:nvSpPr>
        <p:spPr>
          <a:xfrm>
            <a:off x="8416856" y="4842467"/>
            <a:ext cx="18288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arsh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(adj.)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4F954D-69E4-1A4B-81F2-7104DCE48939}"/>
              </a:ext>
            </a:extLst>
          </p:cNvPr>
          <p:cNvSpPr txBox="1"/>
          <p:nvPr/>
        </p:nvSpPr>
        <p:spPr>
          <a:xfrm>
            <a:off x="6056101" y="4839698"/>
            <a:ext cx="18288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beat (v.)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A6F1F8-7BF0-7B4D-B879-226681FD9F1A}"/>
              </a:ext>
            </a:extLst>
          </p:cNvPr>
          <p:cNvSpPr txBox="1"/>
          <p:nvPr/>
        </p:nvSpPr>
        <p:spPr>
          <a:xfrm>
            <a:off x="2985098" y="4883150"/>
            <a:ext cx="18288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esilient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(adj.)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43CB67-7813-8247-B500-A49A1DD6E716}"/>
              </a:ext>
            </a:extLst>
          </p:cNvPr>
          <p:cNvSpPr txBox="1"/>
          <p:nvPr/>
        </p:nvSpPr>
        <p:spPr>
          <a:xfrm>
            <a:off x="2447450" y="2777943"/>
            <a:ext cx="1803704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elf-reliant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(adj.)</a:t>
            </a:r>
          </a:p>
        </p:txBody>
      </p:sp>
    </p:spTree>
    <p:extLst>
      <p:ext uri="{BB962C8B-B14F-4D97-AF65-F5344CB8AC3E}">
        <p14:creationId xmlns:p14="http://schemas.microsoft.com/office/powerpoint/2010/main" val="3419421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BF791FD-09ED-F44B-A978-85E1D1E10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96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D9A49-1749-C44E-A86C-637E2956E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60" y="2286206"/>
            <a:ext cx="5590540" cy="2366647"/>
          </a:xfrm>
        </p:spPr>
        <p:txBody>
          <a:bodyPr>
            <a:normAutofit/>
          </a:bodyPr>
          <a:lstStyle/>
          <a:p>
            <a:pPr algn="ctr"/>
            <a:r>
              <a:rPr lang="ka-GE" sz="4200" dirty="0">
                <a:solidFill>
                  <a:schemeClr val="bg1"/>
                </a:solidFill>
                <a:cs typeface="Calibri" panose="020F0502020204030204" pitchFamily="34" charset="0"/>
              </a:rPr>
              <a:t>About the </a:t>
            </a:r>
            <a:r>
              <a:rPr lang="en-US" sz="4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</a:t>
            </a:r>
            <a:r>
              <a:rPr lang="ka-GE" sz="4200" dirty="0">
                <a:solidFill>
                  <a:schemeClr val="bg1"/>
                </a:solidFill>
                <a:cs typeface="Calibri" panose="020F0502020204030204" pitchFamily="34" charset="0"/>
              </a:rPr>
              <a:t>  ავტორის შესახებ</a:t>
            </a:r>
            <a:endParaRPr lang="en-US" sz="4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053372-CD3E-7144-865F-96E4DA21D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81" y="436328"/>
            <a:ext cx="2229356" cy="998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47" y="1290168"/>
            <a:ext cx="3660913" cy="481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874304-7870-8543-A20B-AC56EAF39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48DD4-3A54-F54A-B98D-07C548A51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989" y="1032497"/>
            <a:ext cx="96179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Jack London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Real Name: John Griffith Chaney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1876 – 1916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California, The USA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87" y="1032497"/>
            <a:ext cx="4171338" cy="53838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" t="13675" r="9166" b="7383"/>
          <a:stretch/>
        </p:blipFill>
        <p:spPr>
          <a:xfrm>
            <a:off x="1269311" y="3385454"/>
            <a:ext cx="5436704" cy="281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5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11C39F-4D85-FD43-AB95-BFCF84927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E6A60B-CA22-DC48-A2DE-3BAA8C54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772" y="2849120"/>
            <a:ext cx="3967431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Summary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ka-GE" sz="6000" dirty="0">
                <a:solidFill>
                  <a:schemeClr val="bg1"/>
                </a:solidFill>
              </a:rPr>
              <a:t>შინაარსი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" t="1350" r="1752" b="2562"/>
          <a:stretch/>
        </p:blipFill>
        <p:spPr>
          <a:xfrm>
            <a:off x="6836104" y="476903"/>
            <a:ext cx="4256305" cy="600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00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B44F452-B1A3-0E4E-AA5A-2B53F93B2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08897" cy="7023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64F21B-A116-9A49-B6D7-3EEE2C9EC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81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500" dirty="0">
                <a:solidFill>
                  <a:schemeClr val="bg1"/>
                </a:solidFill>
              </a:rPr>
              <a:t>Characters</a:t>
            </a:r>
            <a:r>
              <a:rPr lang="ka-GE" sz="5500" dirty="0">
                <a:solidFill>
                  <a:schemeClr val="bg1"/>
                </a:solidFill>
              </a:rPr>
              <a:t> - გმირები</a:t>
            </a:r>
            <a:endParaRPr lang="en-US" sz="55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A8D17E-F658-0B4F-BE39-44986D738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A695B5C-518F-C640-95C1-07CE75D870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712"/>
          <a:stretch/>
        </p:blipFill>
        <p:spPr>
          <a:xfrm>
            <a:off x="3662494" y="2510757"/>
            <a:ext cx="2462384" cy="27438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D8B6C4-863B-AF48-BB0B-012B21F03F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28" t="24412" r="9866" b="577"/>
          <a:stretch/>
        </p:blipFill>
        <p:spPr>
          <a:xfrm>
            <a:off x="808408" y="1533182"/>
            <a:ext cx="2742961" cy="373731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034073" y="1603149"/>
            <a:ext cx="1636097" cy="1079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Spitz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0FB3AF1-304B-EA4C-BF91-6325CDB9D4F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67" t="11075" r="26209" b="13073"/>
          <a:stretch/>
        </p:blipFill>
        <p:spPr>
          <a:xfrm flipH="1">
            <a:off x="6231561" y="1533182"/>
            <a:ext cx="2652320" cy="373731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252475" y="4667025"/>
            <a:ext cx="1717703" cy="1079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Buck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2A84BD7-FA39-A343-AC80-AC8C1555B0D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417" r="16943"/>
          <a:stretch/>
        </p:blipFill>
        <p:spPr>
          <a:xfrm>
            <a:off x="8995053" y="2534352"/>
            <a:ext cx="3333425" cy="273515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16D11E2-02A1-4041-ADCC-7BD5D6AAC4C9}"/>
              </a:ext>
            </a:extLst>
          </p:cNvPr>
          <p:cNvSpPr/>
          <p:nvPr/>
        </p:nvSpPr>
        <p:spPr>
          <a:xfrm>
            <a:off x="6765127" y="4846084"/>
            <a:ext cx="1704902" cy="9482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 Wild Brother</a:t>
            </a:r>
          </a:p>
        </p:txBody>
      </p:sp>
      <p:sp>
        <p:nvSpPr>
          <p:cNvPr id="6" name="Oval 5"/>
          <p:cNvSpPr/>
          <p:nvPr/>
        </p:nvSpPr>
        <p:spPr>
          <a:xfrm>
            <a:off x="9921220" y="1588496"/>
            <a:ext cx="1785258" cy="1187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John Thornton</a:t>
            </a:r>
          </a:p>
        </p:txBody>
      </p:sp>
    </p:spTree>
    <p:extLst>
      <p:ext uri="{BB962C8B-B14F-4D97-AF65-F5344CB8AC3E}">
        <p14:creationId xmlns:p14="http://schemas.microsoft.com/office/powerpoint/2010/main" val="926542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2C83F9-A4C8-8B4C-B603-B3728D860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D9A49-1749-C44E-A86C-637E2956E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86206"/>
            <a:ext cx="5715000" cy="2697274"/>
          </a:xfrm>
        </p:spPr>
        <p:txBody>
          <a:bodyPr>
            <a:normAutofit/>
          </a:bodyPr>
          <a:lstStyle/>
          <a:p>
            <a:pPr algn="ctr"/>
            <a:r>
              <a:rPr lang="ka-GE" sz="4200" dirty="0">
                <a:solidFill>
                  <a:schemeClr val="bg1"/>
                </a:solidFill>
              </a:rPr>
              <a:t>Setting</a:t>
            </a:r>
            <a:br>
              <a:rPr lang="ka-GE" sz="4200" dirty="0">
                <a:solidFill>
                  <a:schemeClr val="bg1"/>
                </a:solidFill>
              </a:rPr>
            </a:br>
            <a:r>
              <a:rPr lang="ka-GE" sz="4200" dirty="0">
                <a:solidFill>
                  <a:schemeClr val="bg1"/>
                </a:solidFill>
              </a:rPr>
              <a:t/>
            </a:r>
            <a:br>
              <a:rPr lang="ka-GE" sz="4200" dirty="0">
                <a:solidFill>
                  <a:schemeClr val="bg1"/>
                </a:solidFill>
              </a:rPr>
            </a:br>
            <a:r>
              <a:rPr lang="ka-GE" sz="4200" dirty="0">
                <a:solidFill>
                  <a:schemeClr val="bg1"/>
                </a:solidFill>
              </a:rPr>
              <a:t>მოქმედების ადგილი და დრო</a:t>
            </a:r>
            <a:endParaRPr lang="en-US" sz="42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14F0BB-CAC1-E148-AEEE-2E72FB2ED8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7"/>
          <a:stretch/>
        </p:blipFill>
        <p:spPr>
          <a:xfrm>
            <a:off x="7376723" y="609600"/>
            <a:ext cx="3836805" cy="598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22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E9443D9-F32F-BD40-B2D0-7C48FCD39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08897" cy="70238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5784C42-A665-D540-89A0-E2D1316A19A2}"/>
              </a:ext>
            </a:extLst>
          </p:cNvPr>
          <p:cNvSpPr txBox="1"/>
          <p:nvPr/>
        </p:nvSpPr>
        <p:spPr>
          <a:xfrm>
            <a:off x="1171074" y="391784"/>
            <a:ext cx="528052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chemeClr val="bg1"/>
                </a:solidFill>
              </a:rPr>
              <a:t>When</a:t>
            </a:r>
          </a:p>
          <a:p>
            <a:endParaRPr lang="ka-GE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During Klondike Gold Rush </a:t>
            </a:r>
          </a:p>
          <a:p>
            <a:r>
              <a:rPr lang="en-US" sz="3200" dirty="0">
                <a:solidFill>
                  <a:schemeClr val="bg1"/>
                </a:solidFill>
              </a:rPr>
              <a:t>1897</a:t>
            </a:r>
          </a:p>
          <a:p>
            <a:endParaRPr lang="ka-GE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u="sng" dirty="0">
                <a:solidFill>
                  <a:schemeClr val="bg1"/>
                </a:solidFill>
              </a:rPr>
              <a:t>Where</a:t>
            </a:r>
          </a:p>
          <a:p>
            <a:endParaRPr lang="ka-GE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Yukon Territory</a:t>
            </a:r>
          </a:p>
          <a:p>
            <a:r>
              <a:rPr lang="en-US" sz="3200" dirty="0">
                <a:solidFill>
                  <a:schemeClr val="bg1"/>
                </a:solidFill>
              </a:rPr>
              <a:t>(Present-day Canada, Alaska)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80BDBF-CF65-4349-8634-A326C07C2F38}"/>
              </a:ext>
            </a:extLst>
          </p:cNvPr>
          <p:cNvCxnSpPr>
            <a:cxnSpLocks/>
          </p:cNvCxnSpPr>
          <p:nvPr/>
        </p:nvCxnSpPr>
        <p:spPr>
          <a:xfrm>
            <a:off x="0" y="3403600"/>
            <a:ext cx="12508896" cy="0"/>
          </a:xfrm>
          <a:prstGeom prst="line">
            <a:avLst/>
          </a:prstGeom>
          <a:ln w="635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3"/>
          <a:stretch/>
        </p:blipFill>
        <p:spPr>
          <a:xfrm>
            <a:off x="6731000" y="290184"/>
            <a:ext cx="5092700" cy="27538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4" r="1431" b="7581"/>
          <a:stretch/>
        </p:blipFill>
        <p:spPr>
          <a:xfrm>
            <a:off x="6731000" y="3704444"/>
            <a:ext cx="50927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41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310</Words>
  <Application>Microsoft Office PowerPoint</Application>
  <PresentationFormat>Widescreen</PresentationFormat>
  <Paragraphs>99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Sylfaen</vt:lpstr>
      <vt:lpstr>Times New Roman</vt:lpstr>
      <vt:lpstr>Office Theme</vt:lpstr>
      <vt:lpstr>The Call of The Wild წინაპართა ძახილი</vt:lpstr>
      <vt:lpstr>Agenda                        გაკვეთილის განრიგი</vt:lpstr>
      <vt:lpstr>PowerPoint Presentation</vt:lpstr>
      <vt:lpstr>About the Author  ავტორის შესახებ</vt:lpstr>
      <vt:lpstr>PowerPoint Presentation</vt:lpstr>
      <vt:lpstr>Summary შინაარსი</vt:lpstr>
      <vt:lpstr>Characters - გმირები</vt:lpstr>
      <vt:lpstr>Setting  მოქმედების ადგილი და დრო</vt:lpstr>
      <vt:lpstr>PowerPoint Presentation</vt:lpstr>
      <vt:lpstr>Main Themes მთავარი თემები  </vt:lpstr>
      <vt:lpstr>Conclusion შეჯამება</vt:lpstr>
      <vt:lpstr>PowerPoint Presentation</vt:lpstr>
      <vt:lpstr>Homework დავალება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96</cp:revision>
  <dcterms:created xsi:type="dcterms:W3CDTF">2020-04-09T12:21:27Z</dcterms:created>
  <dcterms:modified xsi:type="dcterms:W3CDTF">2020-05-01T10:23:23Z</dcterms:modified>
</cp:coreProperties>
</file>