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3" r:id="rId4"/>
    <p:sldId id="260" r:id="rId5"/>
    <p:sldId id="268" r:id="rId6"/>
    <p:sldId id="261" r:id="rId7"/>
    <p:sldId id="264" r:id="rId8"/>
    <p:sldId id="269" r:id="rId9"/>
    <p:sldId id="262" r:id="rId10"/>
    <p:sldId id="275" r:id="rId11"/>
    <p:sldId id="265" r:id="rId12"/>
    <p:sldId id="28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58" autoAdjust="0"/>
    <p:restoredTop sz="93979" autoAdjust="0"/>
  </p:normalViewPr>
  <p:slideViewPr>
    <p:cSldViewPr snapToGrid="0">
      <p:cViewPr varScale="1">
        <p:scale>
          <a:sx n="115" d="100"/>
          <a:sy n="115" d="100"/>
        </p:scale>
        <p:origin x="9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n-lt"/>
            </a:rPr>
            <a:t>Main </a:t>
          </a:r>
          <a:r>
            <a:rPr lang="ka-GE" dirty="0">
              <a:latin typeface="+mn-lt"/>
            </a:rPr>
            <a:t>themes</a:t>
          </a:r>
          <a:r>
            <a:rPr lang="ka-GE" dirty="0"/>
            <a:t>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pPr>
            <a:buNone/>
          </a:pPr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pPr>
            <a:buNone/>
          </a:pPr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ka-GE" dirty="0">
              <a:cs typeface="Calibri" panose="020F0502020204030204" pitchFamily="34" charset="0"/>
            </a:rPr>
            <a:t>Characters - გმირები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pPr>
            <a:buNone/>
          </a:pPr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  <a:cs typeface="Calibri" panose="020F0502020204030204" pitchFamily="34" charset="0"/>
            </a:rPr>
            <a:t>Vocabulary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17691" custRadScaleRad="99132" custRadScaleInc="-15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43053" custRadScaleInc="-10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ScaleX="102844" custRadScaleRad="146646" custRadScaleInc="-48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ScaleX="125266" custRadScaleRad="80703" custRadScaleInc="-21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15660" custScaleY="90361" custRadScaleRad="155668" custRadScaleInc="44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02224" custScaleY="87826" custRadScaleRad="144041" custRadScaleInc="11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4413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  <a:cs typeface="Calibri" panose="020F0502020204030204" pitchFamily="34" charset="0"/>
            </a:rPr>
            <a:t>Vocabulary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17691" custRadScaleRad="99132" custRadScaleInc="-15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43053" custRadScaleInc="-10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ScaleX="102844" custRadScaleRad="146646" custRadScaleInc="-48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ScaleX="125266" custRadScaleRad="80703" custRadScaleInc="-21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15660" custScaleY="90361" custRadScaleRad="155668" custRadScaleInc="44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02224" custScaleY="87826" custRadScaleRad="144041" custRadScaleInc="11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4413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467454" y="-837574"/>
          <a:ext cx="6513373" cy="6513373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339401" y="219945"/>
          <a:ext cx="5269675" cy="43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Vocabulary</a:t>
          </a:r>
          <a:r>
            <a:rPr lang="ka-GE" sz="1700" kern="1200" dirty="0"/>
            <a:t> - ლექსიკა</a:t>
          </a:r>
          <a:endParaRPr lang="en-US" sz="1700" kern="1200" dirty="0"/>
        </a:p>
      </dsp:txBody>
      <dsp:txXfrm>
        <a:off x="339401" y="219945"/>
        <a:ext cx="5269675" cy="439697"/>
      </dsp:txXfrm>
    </dsp:sp>
    <dsp:sp modelId="{377382CD-1E73-FA48-BC57-ACD20D62240A}">
      <dsp:nvSpPr>
        <dsp:cNvPr id="0" name=""/>
        <dsp:cNvSpPr/>
      </dsp:nvSpPr>
      <dsp:spPr>
        <a:xfrm>
          <a:off x="64590" y="164983"/>
          <a:ext cx="549622" cy="549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737587" y="879879"/>
          <a:ext cx="4871489" cy="43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About the Author</a:t>
          </a:r>
          <a:r>
            <a:rPr lang="ka-GE" sz="1700" kern="1200" dirty="0"/>
            <a:t>- ავტორის შესახებ</a:t>
          </a:r>
          <a:endParaRPr lang="en-US" sz="1700" kern="1200" dirty="0"/>
        </a:p>
      </dsp:txBody>
      <dsp:txXfrm>
        <a:off x="737587" y="879879"/>
        <a:ext cx="4871489" cy="439697"/>
      </dsp:txXfrm>
    </dsp:sp>
    <dsp:sp modelId="{411DA598-002A-FF47-9531-75928444A383}">
      <dsp:nvSpPr>
        <dsp:cNvPr id="0" name=""/>
        <dsp:cNvSpPr/>
      </dsp:nvSpPr>
      <dsp:spPr>
        <a:xfrm>
          <a:off x="462776" y="824917"/>
          <a:ext cx="549622" cy="549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955791" y="1539329"/>
          <a:ext cx="4653285" cy="43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Summary</a:t>
          </a:r>
          <a:r>
            <a:rPr lang="ka-GE" sz="1700" kern="1200" dirty="0"/>
            <a:t> - შინაარსი</a:t>
          </a:r>
          <a:endParaRPr lang="en-US" sz="1700" kern="1200" dirty="0"/>
        </a:p>
      </dsp:txBody>
      <dsp:txXfrm>
        <a:off x="955791" y="1539329"/>
        <a:ext cx="4653285" cy="439697"/>
      </dsp:txXfrm>
    </dsp:sp>
    <dsp:sp modelId="{5CEC9627-B2FE-2D42-9A6F-D0C848694378}">
      <dsp:nvSpPr>
        <dsp:cNvPr id="0" name=""/>
        <dsp:cNvSpPr/>
      </dsp:nvSpPr>
      <dsp:spPr>
        <a:xfrm>
          <a:off x="680980" y="1484367"/>
          <a:ext cx="549622" cy="549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1025461" y="2199263"/>
          <a:ext cx="4583615" cy="43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700" kern="1200" dirty="0">
              <a:cs typeface="Calibri" panose="020F0502020204030204" pitchFamily="34" charset="0"/>
            </a:rPr>
            <a:t>Characters - გმირები</a:t>
          </a:r>
          <a:endParaRPr lang="en-US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25461" y="2199263"/>
        <a:ext cx="4583615" cy="439697"/>
      </dsp:txXfrm>
    </dsp:sp>
    <dsp:sp modelId="{3F768512-85FB-484A-9E22-7129A668D517}">
      <dsp:nvSpPr>
        <dsp:cNvPr id="0" name=""/>
        <dsp:cNvSpPr/>
      </dsp:nvSpPr>
      <dsp:spPr>
        <a:xfrm>
          <a:off x="750650" y="2144300"/>
          <a:ext cx="549622" cy="549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955791" y="2859196"/>
          <a:ext cx="4653285" cy="43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Setting</a:t>
          </a:r>
          <a:r>
            <a:rPr lang="ka-GE" sz="1700" kern="1200" dirty="0"/>
            <a:t> - მოქმედების ადგილი და დრო</a:t>
          </a:r>
          <a:endParaRPr lang="en-US" sz="1700" kern="1200" dirty="0"/>
        </a:p>
      </dsp:txBody>
      <dsp:txXfrm>
        <a:off x="955791" y="2859196"/>
        <a:ext cx="4653285" cy="439697"/>
      </dsp:txXfrm>
    </dsp:sp>
    <dsp:sp modelId="{2B510BF3-E86F-184A-A47F-3B6C283103CC}">
      <dsp:nvSpPr>
        <dsp:cNvPr id="0" name=""/>
        <dsp:cNvSpPr/>
      </dsp:nvSpPr>
      <dsp:spPr>
        <a:xfrm>
          <a:off x="680980" y="2804234"/>
          <a:ext cx="549622" cy="549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737587" y="3518646"/>
          <a:ext cx="4871489" cy="43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Main </a:t>
          </a:r>
          <a:r>
            <a:rPr lang="ka-GE" sz="1700" kern="1200" dirty="0">
              <a:latin typeface="+mn-lt"/>
            </a:rPr>
            <a:t>themes</a:t>
          </a:r>
          <a:r>
            <a:rPr lang="ka-GE" sz="1700" kern="1200" dirty="0"/>
            <a:t> - მთავარი თემები</a:t>
          </a:r>
          <a:endParaRPr lang="en-US" sz="1700" kern="1200" dirty="0"/>
        </a:p>
      </dsp:txBody>
      <dsp:txXfrm>
        <a:off x="737587" y="3518646"/>
        <a:ext cx="4871489" cy="439697"/>
      </dsp:txXfrm>
    </dsp:sp>
    <dsp:sp modelId="{8FDE6AB9-492F-D94A-B065-ABF11C83471E}">
      <dsp:nvSpPr>
        <dsp:cNvPr id="0" name=""/>
        <dsp:cNvSpPr/>
      </dsp:nvSpPr>
      <dsp:spPr>
        <a:xfrm>
          <a:off x="462776" y="3463684"/>
          <a:ext cx="549622" cy="549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339401" y="4178580"/>
          <a:ext cx="5269675" cy="43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Conclusion and Homework</a:t>
          </a:r>
          <a:r>
            <a:rPr lang="ka-GE" sz="1700" kern="1200" dirty="0"/>
            <a:t> - შეჯამება და დავალება</a:t>
          </a:r>
          <a:endParaRPr lang="en-US" sz="1700" kern="1200" dirty="0"/>
        </a:p>
      </dsp:txBody>
      <dsp:txXfrm>
        <a:off x="339401" y="4178580"/>
        <a:ext cx="5269675" cy="439697"/>
      </dsp:txXfrm>
    </dsp:sp>
    <dsp:sp modelId="{23647887-052A-044D-A3F1-E205E9BB6589}">
      <dsp:nvSpPr>
        <dsp:cNvPr id="0" name=""/>
        <dsp:cNvSpPr/>
      </dsp:nvSpPr>
      <dsp:spPr>
        <a:xfrm>
          <a:off x="64590" y="4123618"/>
          <a:ext cx="549622" cy="549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72226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  <a:cs typeface="Calibri" panose="020F0502020204030204" pitchFamily="34" charset="0"/>
            </a:rPr>
            <a:t>Vocabulary</a:t>
          </a:r>
        </a:p>
      </dsp:txBody>
      <dsp:txXfrm>
        <a:off x="4104214" y="2280133"/>
        <a:ext cx="1120137" cy="1134680"/>
      </dsp:txXfrm>
    </dsp:sp>
    <dsp:sp modelId="{31859BA0-25C8-8F45-AE82-C87ACF93937B}">
      <dsp:nvSpPr>
        <dsp:cNvPr id="0" name=""/>
        <dsp:cNvSpPr/>
      </dsp:nvSpPr>
      <dsp:spPr>
        <a:xfrm rot="15989116">
          <a:off x="4233378" y="1675283"/>
          <a:ext cx="71934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1934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575064" y="1669704"/>
        <a:ext cx="35967" cy="35967"/>
      </dsp:txXfrm>
    </dsp:sp>
    <dsp:sp modelId="{D9452C52-11CD-A54D-8C9C-5C5EC1B3BD7A}">
      <dsp:nvSpPr>
        <dsp:cNvPr id="0" name=""/>
        <dsp:cNvSpPr/>
      </dsp:nvSpPr>
      <dsp:spPr>
        <a:xfrm>
          <a:off x="3776170" y="45771"/>
          <a:ext cx="15109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3997438" y="233778"/>
        <a:ext cx="1068375" cy="907781"/>
      </dsp:txXfrm>
    </dsp:sp>
    <dsp:sp modelId="{F60324CD-E719-804F-86C0-5CEEAC8F33F9}">
      <dsp:nvSpPr>
        <dsp:cNvPr id="0" name=""/>
        <dsp:cNvSpPr/>
      </dsp:nvSpPr>
      <dsp:spPr>
        <a:xfrm rot="19133132">
          <a:off x="5057739" y="1760476"/>
          <a:ext cx="167548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548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5853595" y="1730994"/>
        <a:ext cx="83774" cy="83774"/>
      </dsp:txXfrm>
    </dsp:sp>
    <dsp:sp modelId="{284FCD0E-8FA0-0048-AA26-4AF176DAB0F9}">
      <dsp:nvSpPr>
        <dsp:cNvPr id="0" name=""/>
        <dsp:cNvSpPr/>
      </dsp:nvSpPr>
      <dsp:spPr>
        <a:xfrm>
          <a:off x="6368342" y="158023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556349" y="346030"/>
        <a:ext cx="907781" cy="907781"/>
      </dsp:txXfrm>
    </dsp:sp>
    <dsp:sp modelId="{5E351320-61C0-0343-A238-EF15D707E023}">
      <dsp:nvSpPr>
        <dsp:cNvPr id="0" name=""/>
        <dsp:cNvSpPr/>
      </dsp:nvSpPr>
      <dsp:spPr>
        <a:xfrm rot="21458669">
          <a:off x="5454974" y="2767813"/>
          <a:ext cx="168861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8861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6257068" y="2738002"/>
        <a:ext cx="84430" cy="84430"/>
      </dsp:txXfrm>
    </dsp:sp>
    <dsp:sp modelId="{1621F9DE-7A5E-C64F-8E27-E0DE09C0CBB0}">
      <dsp:nvSpPr>
        <dsp:cNvPr id="0" name=""/>
        <dsp:cNvSpPr/>
      </dsp:nvSpPr>
      <dsp:spPr>
        <a:xfrm>
          <a:off x="7142337" y="2077237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7330344" y="2265244"/>
        <a:ext cx="907781" cy="907781"/>
      </dsp:txXfrm>
    </dsp:sp>
    <dsp:sp modelId="{58D4B0EA-0A6D-B849-B739-802CD875D605}">
      <dsp:nvSpPr>
        <dsp:cNvPr id="0" name=""/>
        <dsp:cNvSpPr/>
      </dsp:nvSpPr>
      <dsp:spPr>
        <a:xfrm rot="2047802">
          <a:off x="5171729" y="3772630"/>
          <a:ext cx="175152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5152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6003705" y="3741246"/>
        <a:ext cx="87576" cy="87576"/>
      </dsp:txXfrm>
    </dsp:sp>
    <dsp:sp modelId="{617CC795-FB64-EB4C-89C2-679409D3E8AD}">
      <dsp:nvSpPr>
        <dsp:cNvPr id="0" name=""/>
        <dsp:cNvSpPr/>
      </dsp:nvSpPr>
      <dsp:spPr>
        <a:xfrm>
          <a:off x="6653826" y="4001580"/>
          <a:ext cx="1320306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847180" y="4189587"/>
        <a:ext cx="933598" cy="907781"/>
      </dsp:txXfrm>
    </dsp:sp>
    <dsp:sp modelId="{28E0CF07-6300-E346-9D10-EC360F58DBDB}">
      <dsp:nvSpPr>
        <dsp:cNvPr id="0" name=""/>
        <dsp:cNvSpPr/>
      </dsp:nvSpPr>
      <dsp:spPr>
        <a:xfrm rot="5115785">
          <a:off x="4585288" y="3792376"/>
          <a:ext cx="31664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31664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735693" y="3796865"/>
        <a:ext cx="15832" cy="15832"/>
      </dsp:txXfrm>
    </dsp:sp>
    <dsp:sp modelId="{4A66B9EB-3782-3444-87D8-6A1CBF5B2192}">
      <dsp:nvSpPr>
        <dsp:cNvPr id="0" name=""/>
        <dsp:cNvSpPr/>
      </dsp:nvSpPr>
      <dsp:spPr>
        <a:xfrm>
          <a:off x="4005677" y="3961160"/>
          <a:ext cx="1608159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241186" y="4149167"/>
        <a:ext cx="1137141" cy="907781"/>
      </dsp:txXfrm>
    </dsp:sp>
    <dsp:sp modelId="{9E312CBF-181C-D340-A17D-9668C0C69B6D}">
      <dsp:nvSpPr>
        <dsp:cNvPr id="0" name=""/>
        <dsp:cNvSpPr/>
      </dsp:nvSpPr>
      <dsp:spPr>
        <a:xfrm rot="8702329">
          <a:off x="2258822" y="3843100"/>
          <a:ext cx="1927526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927526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174397" y="3807317"/>
        <a:ext cx="96376" cy="96376"/>
      </dsp:txXfrm>
    </dsp:sp>
    <dsp:sp modelId="{802288FD-110F-DE40-BB9E-65C57683AB96}">
      <dsp:nvSpPr>
        <dsp:cNvPr id="0" name=""/>
        <dsp:cNvSpPr/>
      </dsp:nvSpPr>
      <dsp:spPr>
        <a:xfrm>
          <a:off x="1137103" y="4214547"/>
          <a:ext cx="1484837" cy="116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1354552" y="4384432"/>
        <a:ext cx="1049939" cy="820280"/>
      </dsp:txXfrm>
    </dsp:sp>
    <dsp:sp modelId="{7380A030-9D8F-6247-BEDB-ABF5D28DFEB2}">
      <dsp:nvSpPr>
        <dsp:cNvPr id="0" name=""/>
        <dsp:cNvSpPr/>
      </dsp:nvSpPr>
      <dsp:spPr>
        <a:xfrm rot="10953954">
          <a:off x="2177710" y="2761641"/>
          <a:ext cx="169613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9613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2983376" y="2731643"/>
        <a:ext cx="84806" cy="84806"/>
      </dsp:txXfrm>
    </dsp:sp>
    <dsp:sp modelId="{1F7FE0F8-588C-9240-B456-18E1E7AFF056}">
      <dsp:nvSpPr>
        <dsp:cNvPr id="0" name=""/>
        <dsp:cNvSpPr/>
      </dsp:nvSpPr>
      <dsp:spPr>
        <a:xfrm>
          <a:off x="867104" y="2142961"/>
          <a:ext cx="1312347" cy="1127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059293" y="2308080"/>
        <a:ext cx="927969" cy="797268"/>
      </dsp:txXfrm>
    </dsp:sp>
    <dsp:sp modelId="{F95F2827-1584-0741-8C1F-C4F9AD06B76F}">
      <dsp:nvSpPr>
        <dsp:cNvPr id="0" name=""/>
        <dsp:cNvSpPr/>
      </dsp:nvSpPr>
      <dsp:spPr>
        <a:xfrm rot="12881012">
          <a:off x="2150000" y="1801588"/>
          <a:ext cx="204165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4165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3119788" y="1762951"/>
        <a:ext cx="102082" cy="102082"/>
      </dsp:txXfrm>
    </dsp:sp>
    <dsp:sp modelId="{FE85EBCA-2E18-DD40-AABC-3881CD1715E9}">
      <dsp:nvSpPr>
        <dsp:cNvPr id="0" name=""/>
        <dsp:cNvSpPr/>
      </dsp:nvSpPr>
      <dsp:spPr>
        <a:xfrm>
          <a:off x="1021187" y="192746"/>
          <a:ext cx="146882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236292" y="380753"/>
        <a:ext cx="1038618" cy="907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879924" y="866"/>
          <a:ext cx="1616063" cy="1616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Author</a:t>
          </a:r>
        </a:p>
      </dsp:txBody>
      <dsp:txXfrm>
        <a:off x="4116591" y="237533"/>
        <a:ext cx="1142729" cy="1142729"/>
      </dsp:txXfrm>
    </dsp:sp>
    <dsp:sp modelId="{DB5CCCA1-D6B9-1948-9989-9FFA7D5C769F}">
      <dsp:nvSpPr>
        <dsp:cNvPr id="0" name=""/>
        <dsp:cNvSpPr/>
      </dsp:nvSpPr>
      <dsp:spPr>
        <a:xfrm rot="2160000">
          <a:off x="5444752" y="1241852"/>
          <a:ext cx="428936" cy="545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457040" y="1313118"/>
        <a:ext cx="300255" cy="327253"/>
      </dsp:txXfrm>
    </dsp:sp>
    <dsp:sp modelId="{230B3DC8-9107-5948-831C-6BADF7207648}">
      <dsp:nvSpPr>
        <dsp:cNvPr id="0" name=""/>
        <dsp:cNvSpPr/>
      </dsp:nvSpPr>
      <dsp:spPr>
        <a:xfrm>
          <a:off x="5842095" y="1426467"/>
          <a:ext cx="1616063" cy="1616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Summary</a:t>
          </a:r>
        </a:p>
      </dsp:txBody>
      <dsp:txXfrm>
        <a:off x="6078762" y="1663134"/>
        <a:ext cx="1142729" cy="1142729"/>
      </dsp:txXfrm>
    </dsp:sp>
    <dsp:sp modelId="{B551E777-6A35-164B-B066-DE336C9ABA09}">
      <dsp:nvSpPr>
        <dsp:cNvPr id="0" name=""/>
        <dsp:cNvSpPr/>
      </dsp:nvSpPr>
      <dsp:spPr>
        <a:xfrm rot="6480000">
          <a:off x="6064669" y="3103577"/>
          <a:ext cx="428936" cy="545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6148892" y="3151470"/>
        <a:ext cx="300255" cy="327253"/>
      </dsp:txXfrm>
    </dsp:sp>
    <dsp:sp modelId="{C9F5D55E-A854-074F-A14E-1E47DC7F6F27}">
      <dsp:nvSpPr>
        <dsp:cNvPr id="0" name=""/>
        <dsp:cNvSpPr/>
      </dsp:nvSpPr>
      <dsp:spPr>
        <a:xfrm>
          <a:off x="5092613" y="3733137"/>
          <a:ext cx="1616063" cy="1616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Characters</a:t>
          </a:r>
        </a:p>
      </dsp:txBody>
      <dsp:txXfrm>
        <a:off x="5329280" y="3969804"/>
        <a:ext cx="1142729" cy="1142729"/>
      </dsp:txXfrm>
    </dsp:sp>
    <dsp:sp modelId="{187CC380-E1DB-774C-8799-4A4F597A41AF}">
      <dsp:nvSpPr>
        <dsp:cNvPr id="0" name=""/>
        <dsp:cNvSpPr/>
      </dsp:nvSpPr>
      <dsp:spPr>
        <a:xfrm rot="10800000">
          <a:off x="4485628" y="4268458"/>
          <a:ext cx="428936" cy="545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614309" y="4377542"/>
        <a:ext cx="300255" cy="327253"/>
      </dsp:txXfrm>
    </dsp:sp>
    <dsp:sp modelId="{A769E5A0-BAE1-1C4D-818A-6AD61DEAD5F7}">
      <dsp:nvSpPr>
        <dsp:cNvPr id="0" name=""/>
        <dsp:cNvSpPr/>
      </dsp:nvSpPr>
      <dsp:spPr>
        <a:xfrm>
          <a:off x="2667236" y="3733137"/>
          <a:ext cx="1616063" cy="1616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Setting</a:t>
          </a:r>
        </a:p>
      </dsp:txBody>
      <dsp:txXfrm>
        <a:off x="2903903" y="3969804"/>
        <a:ext cx="1142729" cy="1142729"/>
      </dsp:txXfrm>
    </dsp:sp>
    <dsp:sp modelId="{2C76AEB2-EFD1-4142-B9C3-F8FD63941A8C}">
      <dsp:nvSpPr>
        <dsp:cNvPr id="0" name=""/>
        <dsp:cNvSpPr/>
      </dsp:nvSpPr>
      <dsp:spPr>
        <a:xfrm rot="15120000">
          <a:off x="2889810" y="3126668"/>
          <a:ext cx="428936" cy="545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974033" y="3296943"/>
        <a:ext cx="300255" cy="327253"/>
      </dsp:txXfrm>
    </dsp:sp>
    <dsp:sp modelId="{D5FC3538-A7E0-AD49-ABDF-8BF1C1E4A455}">
      <dsp:nvSpPr>
        <dsp:cNvPr id="0" name=""/>
        <dsp:cNvSpPr/>
      </dsp:nvSpPr>
      <dsp:spPr>
        <a:xfrm>
          <a:off x="1917754" y="1426467"/>
          <a:ext cx="1616063" cy="1616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Themes</a:t>
          </a:r>
        </a:p>
      </dsp:txBody>
      <dsp:txXfrm>
        <a:off x="2154421" y="1663134"/>
        <a:ext cx="1142729" cy="1142729"/>
      </dsp:txXfrm>
    </dsp:sp>
    <dsp:sp modelId="{C25A9A42-2F58-5C48-A907-7B73106014B5}">
      <dsp:nvSpPr>
        <dsp:cNvPr id="0" name=""/>
        <dsp:cNvSpPr/>
      </dsp:nvSpPr>
      <dsp:spPr>
        <a:xfrm rot="19440000">
          <a:off x="3482581" y="1256123"/>
          <a:ext cx="428936" cy="545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494869" y="1403025"/>
        <a:ext cx="300255" cy="3272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72226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  <a:cs typeface="Calibri" panose="020F0502020204030204" pitchFamily="34" charset="0"/>
            </a:rPr>
            <a:t>Vocabulary</a:t>
          </a:r>
        </a:p>
      </dsp:txBody>
      <dsp:txXfrm>
        <a:off x="4104214" y="2280133"/>
        <a:ext cx="1120137" cy="1134680"/>
      </dsp:txXfrm>
    </dsp:sp>
    <dsp:sp modelId="{31859BA0-25C8-8F45-AE82-C87ACF93937B}">
      <dsp:nvSpPr>
        <dsp:cNvPr id="0" name=""/>
        <dsp:cNvSpPr/>
      </dsp:nvSpPr>
      <dsp:spPr>
        <a:xfrm rot="15989116">
          <a:off x="4233378" y="1675283"/>
          <a:ext cx="71934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1934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575064" y="1669704"/>
        <a:ext cx="35967" cy="35967"/>
      </dsp:txXfrm>
    </dsp:sp>
    <dsp:sp modelId="{D9452C52-11CD-A54D-8C9C-5C5EC1B3BD7A}">
      <dsp:nvSpPr>
        <dsp:cNvPr id="0" name=""/>
        <dsp:cNvSpPr/>
      </dsp:nvSpPr>
      <dsp:spPr>
        <a:xfrm>
          <a:off x="3776170" y="45771"/>
          <a:ext cx="15109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3997438" y="233778"/>
        <a:ext cx="1068375" cy="907781"/>
      </dsp:txXfrm>
    </dsp:sp>
    <dsp:sp modelId="{F60324CD-E719-804F-86C0-5CEEAC8F33F9}">
      <dsp:nvSpPr>
        <dsp:cNvPr id="0" name=""/>
        <dsp:cNvSpPr/>
      </dsp:nvSpPr>
      <dsp:spPr>
        <a:xfrm rot="19133132">
          <a:off x="5057739" y="1760476"/>
          <a:ext cx="167548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548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5853595" y="1730994"/>
        <a:ext cx="83774" cy="83774"/>
      </dsp:txXfrm>
    </dsp:sp>
    <dsp:sp modelId="{284FCD0E-8FA0-0048-AA26-4AF176DAB0F9}">
      <dsp:nvSpPr>
        <dsp:cNvPr id="0" name=""/>
        <dsp:cNvSpPr/>
      </dsp:nvSpPr>
      <dsp:spPr>
        <a:xfrm>
          <a:off x="6368342" y="158023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556349" y="346030"/>
        <a:ext cx="907781" cy="907781"/>
      </dsp:txXfrm>
    </dsp:sp>
    <dsp:sp modelId="{5E351320-61C0-0343-A238-EF15D707E023}">
      <dsp:nvSpPr>
        <dsp:cNvPr id="0" name=""/>
        <dsp:cNvSpPr/>
      </dsp:nvSpPr>
      <dsp:spPr>
        <a:xfrm rot="21458669">
          <a:off x="5454974" y="2767813"/>
          <a:ext cx="168861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8861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6257068" y="2738002"/>
        <a:ext cx="84430" cy="84430"/>
      </dsp:txXfrm>
    </dsp:sp>
    <dsp:sp modelId="{1621F9DE-7A5E-C64F-8E27-E0DE09C0CBB0}">
      <dsp:nvSpPr>
        <dsp:cNvPr id="0" name=""/>
        <dsp:cNvSpPr/>
      </dsp:nvSpPr>
      <dsp:spPr>
        <a:xfrm>
          <a:off x="7142337" y="2077237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7330344" y="2265244"/>
        <a:ext cx="907781" cy="907781"/>
      </dsp:txXfrm>
    </dsp:sp>
    <dsp:sp modelId="{58D4B0EA-0A6D-B849-B739-802CD875D605}">
      <dsp:nvSpPr>
        <dsp:cNvPr id="0" name=""/>
        <dsp:cNvSpPr/>
      </dsp:nvSpPr>
      <dsp:spPr>
        <a:xfrm rot="2047802">
          <a:off x="5171729" y="3772630"/>
          <a:ext cx="175152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5152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6003705" y="3741246"/>
        <a:ext cx="87576" cy="87576"/>
      </dsp:txXfrm>
    </dsp:sp>
    <dsp:sp modelId="{617CC795-FB64-EB4C-89C2-679409D3E8AD}">
      <dsp:nvSpPr>
        <dsp:cNvPr id="0" name=""/>
        <dsp:cNvSpPr/>
      </dsp:nvSpPr>
      <dsp:spPr>
        <a:xfrm>
          <a:off x="6653826" y="4001580"/>
          <a:ext cx="1320306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847180" y="4189587"/>
        <a:ext cx="933598" cy="907781"/>
      </dsp:txXfrm>
    </dsp:sp>
    <dsp:sp modelId="{28E0CF07-6300-E346-9D10-EC360F58DBDB}">
      <dsp:nvSpPr>
        <dsp:cNvPr id="0" name=""/>
        <dsp:cNvSpPr/>
      </dsp:nvSpPr>
      <dsp:spPr>
        <a:xfrm rot="5115785">
          <a:off x="4585288" y="3792376"/>
          <a:ext cx="31664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31664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735693" y="3796865"/>
        <a:ext cx="15832" cy="15832"/>
      </dsp:txXfrm>
    </dsp:sp>
    <dsp:sp modelId="{4A66B9EB-3782-3444-87D8-6A1CBF5B2192}">
      <dsp:nvSpPr>
        <dsp:cNvPr id="0" name=""/>
        <dsp:cNvSpPr/>
      </dsp:nvSpPr>
      <dsp:spPr>
        <a:xfrm>
          <a:off x="4005677" y="3961160"/>
          <a:ext cx="1608159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241186" y="4149167"/>
        <a:ext cx="1137141" cy="907781"/>
      </dsp:txXfrm>
    </dsp:sp>
    <dsp:sp modelId="{9E312CBF-181C-D340-A17D-9668C0C69B6D}">
      <dsp:nvSpPr>
        <dsp:cNvPr id="0" name=""/>
        <dsp:cNvSpPr/>
      </dsp:nvSpPr>
      <dsp:spPr>
        <a:xfrm rot="8702329">
          <a:off x="2258822" y="3843100"/>
          <a:ext cx="1927526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927526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174397" y="3807317"/>
        <a:ext cx="96376" cy="96376"/>
      </dsp:txXfrm>
    </dsp:sp>
    <dsp:sp modelId="{802288FD-110F-DE40-BB9E-65C57683AB96}">
      <dsp:nvSpPr>
        <dsp:cNvPr id="0" name=""/>
        <dsp:cNvSpPr/>
      </dsp:nvSpPr>
      <dsp:spPr>
        <a:xfrm>
          <a:off x="1137103" y="4214547"/>
          <a:ext cx="1484837" cy="116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1354552" y="4384432"/>
        <a:ext cx="1049939" cy="820280"/>
      </dsp:txXfrm>
    </dsp:sp>
    <dsp:sp modelId="{7380A030-9D8F-6247-BEDB-ABF5D28DFEB2}">
      <dsp:nvSpPr>
        <dsp:cNvPr id="0" name=""/>
        <dsp:cNvSpPr/>
      </dsp:nvSpPr>
      <dsp:spPr>
        <a:xfrm rot="10953954">
          <a:off x="2177710" y="2761641"/>
          <a:ext cx="169613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9613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2983376" y="2731643"/>
        <a:ext cx="84806" cy="84806"/>
      </dsp:txXfrm>
    </dsp:sp>
    <dsp:sp modelId="{1F7FE0F8-588C-9240-B456-18E1E7AFF056}">
      <dsp:nvSpPr>
        <dsp:cNvPr id="0" name=""/>
        <dsp:cNvSpPr/>
      </dsp:nvSpPr>
      <dsp:spPr>
        <a:xfrm>
          <a:off x="867104" y="2142961"/>
          <a:ext cx="1312347" cy="1127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059293" y="2308080"/>
        <a:ext cx="927969" cy="797268"/>
      </dsp:txXfrm>
    </dsp:sp>
    <dsp:sp modelId="{F95F2827-1584-0741-8C1F-C4F9AD06B76F}">
      <dsp:nvSpPr>
        <dsp:cNvPr id="0" name=""/>
        <dsp:cNvSpPr/>
      </dsp:nvSpPr>
      <dsp:spPr>
        <a:xfrm rot="12881012">
          <a:off x="2150000" y="1801588"/>
          <a:ext cx="204165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4165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3119788" y="1762951"/>
        <a:ext cx="102082" cy="102082"/>
      </dsp:txXfrm>
    </dsp:sp>
    <dsp:sp modelId="{FE85EBCA-2E18-DD40-AABC-3881CD1715E9}">
      <dsp:nvSpPr>
        <dsp:cNvPr id="0" name=""/>
        <dsp:cNvSpPr/>
      </dsp:nvSpPr>
      <dsp:spPr>
        <a:xfrm>
          <a:off x="1021187" y="192746"/>
          <a:ext cx="146882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236292" y="380753"/>
        <a:ext cx="1038618" cy="90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7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4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0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98F3C-9BE3-674E-91B1-98E70D4D6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65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68362"/>
            <a:ext cx="9144000" cy="1407699"/>
          </a:xfrm>
        </p:spPr>
        <p:txBody>
          <a:bodyPr>
            <a:normAutofit/>
          </a:bodyPr>
          <a:lstStyle/>
          <a:p>
            <a:r>
              <a:rPr lang="en-US" sz="5300" b="1" i="1" dirty="0">
                <a:solidFill>
                  <a:schemeClr val="bg1"/>
                </a:solidFill>
              </a:rPr>
              <a:t>Macbeth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84570"/>
            <a:ext cx="9144000" cy="1655762"/>
          </a:xfrm>
        </p:spPr>
        <p:txBody>
          <a:bodyPr>
            <a:normAutofit/>
          </a:bodyPr>
          <a:lstStyle/>
          <a:p>
            <a:endParaRPr lang="ka-GE" sz="4400" dirty="0"/>
          </a:p>
          <a:p>
            <a:r>
              <a:rPr lang="en-US" sz="4000" dirty="0">
                <a:solidFill>
                  <a:schemeClr val="bg1"/>
                </a:solidFill>
              </a:rPr>
              <a:t>By William Shakespeare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85A34-5974-6642-A3F9-8547F097079E}"/>
              </a:ext>
            </a:extLst>
          </p:cNvPr>
          <p:cNvSpPr txBox="1"/>
          <p:nvPr/>
        </p:nvSpPr>
        <p:spPr>
          <a:xfrm>
            <a:off x="0" y="496894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Grades 10-12</a:t>
            </a:r>
            <a:endParaRPr lang="ka-G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F09FAB-3E6E-3D4A-A242-95ED9190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6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BDCD5-2D08-C94B-A3CC-F767F238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60" y="2475298"/>
            <a:ext cx="5226685" cy="19074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Main 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Themes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>მთავარი თემები</a:t>
            </a:r>
            <a:r>
              <a:rPr lang="ru-RU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kern="12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96D1A-B1C4-2844-84FE-3E42B9F0B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79" y="2014457"/>
            <a:ext cx="5205112" cy="349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5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025" y="95247"/>
            <a:ext cx="4085761" cy="128016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Conclusion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962540"/>
              </p:ext>
            </p:extLst>
          </p:nvPr>
        </p:nvGraphicFramePr>
        <p:xfrm>
          <a:off x="1562099" y="410817"/>
          <a:ext cx="9375913" cy="535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114B5D7-3592-0E4F-8FBD-8C4DC1C6A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406332" y="1786226"/>
            <a:ext cx="1687445" cy="739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William Shakespeare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8265617" y="2899393"/>
            <a:ext cx="2966528" cy="1462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Consumed by ambition and moved to action by his wife, </a:t>
            </a:r>
            <a:r>
              <a:rPr lang="en-US" b="1" dirty="0"/>
              <a:t>Macbeth</a:t>
            </a:r>
            <a:r>
              <a:rPr lang="en-US" dirty="0"/>
              <a:t> murders King Duncan and takes the Scottish throne for himself.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7467998" y="5223835"/>
            <a:ext cx="2411387" cy="943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Macbeth, Lady Macbeth, Macduff, the Three Witches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2857500" y="5223835"/>
            <a:ext cx="2083964" cy="787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algn="ctr"/>
            <a:r>
              <a:rPr lang="en-US" dirty="0"/>
              <a:t>Scotland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1841751" y="2899393"/>
            <a:ext cx="2395729" cy="79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Gender &amp; Power; Corrupting Power of Ambition</a:t>
            </a:r>
          </a:p>
        </p:txBody>
      </p:sp>
    </p:spTree>
    <p:extLst>
      <p:ext uri="{BB962C8B-B14F-4D97-AF65-F5344CB8AC3E}">
        <p14:creationId xmlns:p14="http://schemas.microsoft.com/office/powerpoint/2010/main" val="97500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692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/>
          </p:nvPr>
        </p:nvGraphicFramePr>
        <p:xfrm>
          <a:off x="1879737" y="231981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278019" y="1233026"/>
            <a:ext cx="2285423" cy="575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predict the future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7794707" y="1366946"/>
            <a:ext cx="2200714" cy="78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prediction of what will happen in the future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435883" y="3276085"/>
            <a:ext cx="2463152" cy="836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Unnatural, something beyond scientific understanding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037843" y="5196073"/>
            <a:ext cx="2544016" cy="90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person who is actively opposed to or hostile towards someone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476910" y="5196073"/>
            <a:ext cx="2285423" cy="759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Having no pity or compassion for others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449800" y="5249367"/>
            <a:ext cx="2623629" cy="75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feeling of having committed a wrongdoing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151052" y="3389123"/>
            <a:ext cx="2404454" cy="829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Something that attracts someone to do something wrong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159485" y="1399591"/>
            <a:ext cx="2558508" cy="82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strong desire and determination to achieve success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0AFB53-B77C-E943-8541-8CFF62942015}"/>
              </a:ext>
            </a:extLst>
          </p:cNvPr>
          <p:cNvSpPr txBox="1"/>
          <p:nvPr/>
        </p:nvSpPr>
        <p:spPr>
          <a:xfrm>
            <a:off x="2853269" y="874187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mbition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9A64F7-03A8-0A4B-B170-42B6DFD1DBAF}"/>
              </a:ext>
            </a:extLst>
          </p:cNvPr>
          <p:cNvSpPr txBox="1"/>
          <p:nvPr/>
        </p:nvSpPr>
        <p:spPr>
          <a:xfrm>
            <a:off x="5609132" y="70550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foretell (v.)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9B08D-FDD5-C644-AF86-C60C7DF78821}"/>
              </a:ext>
            </a:extLst>
          </p:cNvPr>
          <p:cNvSpPr txBox="1"/>
          <p:nvPr/>
        </p:nvSpPr>
        <p:spPr>
          <a:xfrm>
            <a:off x="7980664" y="65906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rophecy 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2750C-2FF6-7646-A61C-1E5C41D150BD}"/>
              </a:ext>
            </a:extLst>
          </p:cNvPr>
          <p:cNvSpPr txBox="1"/>
          <p:nvPr/>
        </p:nvSpPr>
        <p:spPr>
          <a:xfrm>
            <a:off x="8753059" y="262975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upernatural </a:t>
            </a:r>
            <a:r>
              <a:rPr lang="en-US" dirty="0">
                <a:solidFill>
                  <a:schemeClr val="bg1"/>
                </a:solidFill>
              </a:rPr>
              <a:t>(adj.)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AC9B4-5748-9E4E-B16D-6002B3D66B08}"/>
              </a:ext>
            </a:extLst>
          </p:cNvPr>
          <p:cNvSpPr txBox="1"/>
          <p:nvPr/>
        </p:nvSpPr>
        <p:spPr>
          <a:xfrm>
            <a:off x="8293622" y="467540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nemy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56CAA-2618-7D40-A104-FF3E75CD848A}"/>
              </a:ext>
            </a:extLst>
          </p:cNvPr>
          <p:cNvSpPr txBox="1"/>
          <p:nvPr/>
        </p:nvSpPr>
        <p:spPr>
          <a:xfrm>
            <a:off x="5791814" y="467540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</a:t>
            </a:r>
            <a:r>
              <a:rPr lang="en-US" sz="2000" dirty="0" smtClean="0">
                <a:solidFill>
                  <a:schemeClr val="bg1"/>
                </a:solidFill>
              </a:rPr>
              <a:t>uthless </a:t>
            </a:r>
            <a:r>
              <a:rPr lang="en-US" sz="2000" dirty="0">
                <a:solidFill>
                  <a:schemeClr val="bg1"/>
                </a:solidFill>
              </a:rPr>
              <a:t>(adj.)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99014-D660-0A45-8D68-A25ECC8C8D29}"/>
              </a:ext>
            </a:extLst>
          </p:cNvPr>
          <p:cNvSpPr txBox="1"/>
          <p:nvPr/>
        </p:nvSpPr>
        <p:spPr>
          <a:xfrm>
            <a:off x="2853269" y="474397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g</a:t>
            </a:r>
            <a:r>
              <a:rPr lang="en-US" sz="2000" dirty="0" smtClean="0">
                <a:solidFill>
                  <a:schemeClr val="bg1"/>
                </a:solidFill>
              </a:rPr>
              <a:t>uilt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6E98B-B04D-D742-92A8-0410CA34255C}"/>
              </a:ext>
            </a:extLst>
          </p:cNvPr>
          <p:cNvSpPr txBox="1"/>
          <p:nvPr/>
        </p:nvSpPr>
        <p:spPr>
          <a:xfrm>
            <a:off x="2506638" y="26890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emptation 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</p:spTree>
    <p:extLst>
      <p:ext uri="{BB962C8B-B14F-4D97-AF65-F5344CB8AC3E}">
        <p14:creationId xmlns:p14="http://schemas.microsoft.com/office/powerpoint/2010/main" val="39669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48" y="-14978"/>
            <a:ext cx="12240278" cy="6872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530" y="-267907"/>
            <a:ext cx="5969340" cy="229906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Homework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810260" y="3621737"/>
            <a:ext cx="6995471" cy="2175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დავალება შეგიძლიათ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ატვირთოთ შემდეგ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მისამართზე: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a-GE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ka-GE" b="1" dirty="0">
                <a:solidFill>
                  <a:schemeClr val="bg1"/>
                </a:solidFill>
              </a:rPr>
              <a:t>www.englishbookeducation.co.uk/homework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B13EF-6747-D743-8D06-7F7D9B4B5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8AC4A2-E98B-4840-92AD-FEB80562097B}"/>
              </a:ext>
            </a:extLst>
          </p:cNvPr>
          <p:cNvSpPr txBox="1"/>
          <p:nvPr/>
        </p:nvSpPr>
        <p:spPr>
          <a:xfrm>
            <a:off x="810261" y="1542931"/>
            <a:ext cx="5285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Do you think the three witches created Macbeth’s desire to become king, or do you think he always (secretly) had that ambition? Explain your answer.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78" y="1464731"/>
            <a:ext cx="5416001" cy="4061083"/>
          </a:xfrm>
        </p:spPr>
      </p:pic>
    </p:spTree>
    <p:extLst>
      <p:ext uri="{BB962C8B-B14F-4D97-AF65-F5344CB8AC3E}">
        <p14:creationId xmlns:p14="http://schemas.microsoft.com/office/powerpoint/2010/main" val="115403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F6524E1-A32C-0848-A894-7AAB783C9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45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11307-417D-F94F-8CD7-C7DDDB24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406" y="0"/>
            <a:ext cx="6586491" cy="1676603"/>
          </a:xfrm>
        </p:spPr>
        <p:txBody>
          <a:bodyPr>
            <a:normAutofit/>
          </a:bodyPr>
          <a:lstStyle/>
          <a:p>
            <a:pPr algn="ctr"/>
            <a:r>
              <a:rPr lang="ka-GE" sz="3500" dirty="0">
                <a:solidFill>
                  <a:schemeClr val="bg1"/>
                </a:solidFill>
              </a:rPr>
              <a:t>Agenda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419100"/>
              </p:ext>
            </p:extLst>
          </p:nvPr>
        </p:nvGraphicFramePr>
        <p:xfrm>
          <a:off x="964596" y="1405557"/>
          <a:ext cx="5673667" cy="483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2309E60-E4BE-4341-8A63-A6C461A7B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96" y="203669"/>
            <a:ext cx="2229356" cy="99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80" y="1510348"/>
            <a:ext cx="2937359" cy="46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0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692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104817"/>
              </p:ext>
            </p:extLst>
          </p:nvPr>
        </p:nvGraphicFramePr>
        <p:xfrm>
          <a:off x="1879737" y="231981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278019" y="1233026"/>
            <a:ext cx="2285423" cy="575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predict the future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7794707" y="1366946"/>
            <a:ext cx="2200714" cy="78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prediction of what will happen in the future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435883" y="3276085"/>
            <a:ext cx="2463152" cy="836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Unnatural, something beyond scientific understanding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037843" y="5196073"/>
            <a:ext cx="2544016" cy="90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person who is actively opposed to or hostile towards someone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476910" y="5196073"/>
            <a:ext cx="2285423" cy="759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Having no pity or compassion for others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449800" y="5249367"/>
            <a:ext cx="2623629" cy="75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feeling of having committed a wrongdoing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151052" y="3389123"/>
            <a:ext cx="2404454" cy="829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Something that attracts someone to do something wrong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159485" y="1399591"/>
            <a:ext cx="2558508" cy="82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strong desire and determination to achieve success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0AFB53-B77C-E943-8541-8CFF62942015}"/>
              </a:ext>
            </a:extLst>
          </p:cNvPr>
          <p:cNvSpPr txBox="1"/>
          <p:nvPr/>
        </p:nvSpPr>
        <p:spPr>
          <a:xfrm>
            <a:off x="2853269" y="874187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mbition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9A64F7-03A8-0A4B-B170-42B6DFD1DBAF}"/>
              </a:ext>
            </a:extLst>
          </p:cNvPr>
          <p:cNvSpPr txBox="1"/>
          <p:nvPr/>
        </p:nvSpPr>
        <p:spPr>
          <a:xfrm>
            <a:off x="5609132" y="70550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foretell (v.)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9B08D-FDD5-C644-AF86-C60C7DF78821}"/>
              </a:ext>
            </a:extLst>
          </p:cNvPr>
          <p:cNvSpPr txBox="1"/>
          <p:nvPr/>
        </p:nvSpPr>
        <p:spPr>
          <a:xfrm>
            <a:off x="7980664" y="65906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rophecy 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2750C-2FF6-7646-A61C-1E5C41D150BD}"/>
              </a:ext>
            </a:extLst>
          </p:cNvPr>
          <p:cNvSpPr txBox="1"/>
          <p:nvPr/>
        </p:nvSpPr>
        <p:spPr>
          <a:xfrm>
            <a:off x="8753059" y="262975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upernatural </a:t>
            </a:r>
            <a:r>
              <a:rPr lang="en-US" dirty="0">
                <a:solidFill>
                  <a:schemeClr val="bg1"/>
                </a:solidFill>
              </a:rPr>
              <a:t>(adj.)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AC9B4-5748-9E4E-B16D-6002B3D66B08}"/>
              </a:ext>
            </a:extLst>
          </p:cNvPr>
          <p:cNvSpPr txBox="1"/>
          <p:nvPr/>
        </p:nvSpPr>
        <p:spPr>
          <a:xfrm>
            <a:off x="8293622" y="467540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nemy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56CAA-2618-7D40-A104-FF3E75CD848A}"/>
              </a:ext>
            </a:extLst>
          </p:cNvPr>
          <p:cNvSpPr txBox="1"/>
          <p:nvPr/>
        </p:nvSpPr>
        <p:spPr>
          <a:xfrm>
            <a:off x="5791814" y="467540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</a:t>
            </a:r>
            <a:r>
              <a:rPr lang="en-US" sz="2000" dirty="0" smtClean="0">
                <a:solidFill>
                  <a:schemeClr val="bg1"/>
                </a:solidFill>
              </a:rPr>
              <a:t>uthless </a:t>
            </a:r>
            <a:r>
              <a:rPr lang="en-US" sz="2000" dirty="0">
                <a:solidFill>
                  <a:schemeClr val="bg1"/>
                </a:solidFill>
              </a:rPr>
              <a:t>(adj.)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99014-D660-0A45-8D68-A25ECC8C8D29}"/>
              </a:ext>
            </a:extLst>
          </p:cNvPr>
          <p:cNvSpPr txBox="1"/>
          <p:nvPr/>
        </p:nvSpPr>
        <p:spPr>
          <a:xfrm>
            <a:off x="2853269" y="474397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g</a:t>
            </a:r>
            <a:r>
              <a:rPr lang="en-US" sz="2000" dirty="0" smtClean="0">
                <a:solidFill>
                  <a:schemeClr val="bg1"/>
                </a:solidFill>
              </a:rPr>
              <a:t>uilt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6E98B-B04D-D742-92A8-0410CA34255C}"/>
              </a:ext>
            </a:extLst>
          </p:cNvPr>
          <p:cNvSpPr txBox="1"/>
          <p:nvPr/>
        </p:nvSpPr>
        <p:spPr>
          <a:xfrm>
            <a:off x="2506638" y="26890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emptation 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</p:spTree>
    <p:extLst>
      <p:ext uri="{BB962C8B-B14F-4D97-AF65-F5344CB8AC3E}">
        <p14:creationId xmlns:p14="http://schemas.microsoft.com/office/powerpoint/2010/main" val="219799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F791FD-09ED-F44B-A978-85E1D1E10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22" y="1143206"/>
            <a:ext cx="6240779" cy="2366647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  <a:cs typeface="Calibri" panose="020F0502020204030204" pitchFamily="34" charset="0"/>
              </a:rPr>
              <a:t>About the </a:t>
            </a:r>
            <a:r>
              <a:rPr lang="en-US" sz="4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53372-CD3E-7144-865F-96E4DA21D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72" y="1078219"/>
            <a:ext cx="4996667" cy="49966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53060D-48AC-054A-A78F-EB2D41C83A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r="11555"/>
          <a:stretch/>
        </p:blipFill>
        <p:spPr>
          <a:xfrm>
            <a:off x="1533234" y="3005230"/>
            <a:ext cx="4562766" cy="306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874304-7870-8543-A20B-AC56EAF39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6" y="0"/>
            <a:ext cx="1220832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8DD4-3A54-F54A-B98D-07C548A5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927" y="1032497"/>
            <a:ext cx="98609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William Shakespeare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1564 – 1616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Stratford-upon-Avon, England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36" y="860467"/>
            <a:ext cx="3893454" cy="5315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3" y="3205019"/>
            <a:ext cx="5464216" cy="297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1C39F-4D85-FD43-AB95-BFCF8492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6A60B-CA22-DC48-A2DE-3BAA8C5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4" y="2849120"/>
            <a:ext cx="4463189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Summary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ka-GE" sz="6000" dirty="0">
                <a:solidFill>
                  <a:schemeClr val="bg1"/>
                </a:solidFill>
              </a:rPr>
              <a:t>შინაარსი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338" y="275809"/>
            <a:ext cx="2391551" cy="3008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88" y="275809"/>
            <a:ext cx="2373631" cy="3008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1" b="4295"/>
          <a:stretch/>
        </p:blipFill>
        <p:spPr>
          <a:xfrm>
            <a:off x="5732297" y="3322670"/>
            <a:ext cx="4788121" cy="2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0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F09FAB-3E6E-3D4A-A242-95ED9190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488"/>
            <a:ext cx="122136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BDCD5-2D08-C94B-A3CC-F767F238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801" y="130385"/>
            <a:ext cx="5310909" cy="8313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   "/>
                <a:cs typeface="Calibri" panose="020F0502020204030204" pitchFamily="34" charset="0"/>
              </a:rPr>
              <a:t>Characters</a:t>
            </a:r>
            <a:endParaRPr lang="en-US" kern="1200" dirty="0">
              <a:solidFill>
                <a:schemeClr val="bg1"/>
              </a:solidFill>
              <a:latin typeface="Calibri   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96D1A-B1C4-2844-84FE-3E42B9F0B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7" r="21264"/>
          <a:stretch/>
        </p:blipFill>
        <p:spPr>
          <a:xfrm>
            <a:off x="3694125" y="1802501"/>
            <a:ext cx="1997633" cy="405986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619450" y="994402"/>
            <a:ext cx="1929384" cy="950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Lady Macbeth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60" y="1362402"/>
            <a:ext cx="3643487" cy="432815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060721" y="925231"/>
            <a:ext cx="1929384" cy="950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Three Witches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r="55611" b="6357"/>
          <a:stretch/>
        </p:blipFill>
        <p:spPr>
          <a:xfrm>
            <a:off x="1224419" y="1576982"/>
            <a:ext cx="2244104" cy="4285384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381779" y="5107739"/>
            <a:ext cx="1929384" cy="950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Macbeth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20818-1F38-C744-9D7C-7B110EC052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4586" y="1332076"/>
            <a:ext cx="1942776" cy="4485486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6187531" y="5262743"/>
            <a:ext cx="1929384" cy="950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Macduff</a:t>
            </a:r>
          </a:p>
        </p:txBody>
      </p:sp>
    </p:spTree>
    <p:extLst>
      <p:ext uri="{BB962C8B-B14F-4D97-AF65-F5344CB8AC3E}">
        <p14:creationId xmlns:p14="http://schemas.microsoft.com/office/powerpoint/2010/main" val="34091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C83F9-A4C8-8B4C-B603-B3728D860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24"/>
            <a:ext cx="12229496" cy="6866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27" y="2270668"/>
            <a:ext cx="5685183" cy="2697274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</a:rPr>
              <a:t>Setting</a:t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/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>მოქმედების ადგილი და დრო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4F0BB-CAC1-E148-AEEE-2E72FB2ED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7" y="245878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1930" t="11989" r="21842" b="14717"/>
          <a:stretch/>
        </p:blipFill>
        <p:spPr>
          <a:xfrm>
            <a:off x="6383396" y="1477178"/>
            <a:ext cx="5557191" cy="40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2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E9443D9-F32F-BD40-B2D0-7C48FCD39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" y="0"/>
            <a:ext cx="12213603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784C42-A665-D540-89A0-E2D1316A19A2}"/>
              </a:ext>
            </a:extLst>
          </p:cNvPr>
          <p:cNvSpPr txBox="1"/>
          <p:nvPr/>
        </p:nvSpPr>
        <p:spPr>
          <a:xfrm>
            <a:off x="1181100" y="391784"/>
            <a:ext cx="4876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When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11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century</a:t>
            </a:r>
          </a:p>
          <a:p>
            <a:endParaRPr lang="ka-GE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u="sng" dirty="0">
              <a:solidFill>
                <a:schemeClr val="bg1"/>
              </a:solidFill>
            </a:endParaRPr>
          </a:p>
          <a:p>
            <a:r>
              <a:rPr lang="en-US" sz="4000" u="sng" dirty="0">
                <a:solidFill>
                  <a:schemeClr val="bg1"/>
                </a:solidFill>
              </a:rPr>
              <a:t>Where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Scotland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  <a:endCxn id="17" idx="3"/>
          </p:cNvCxnSpPr>
          <p:nvPr/>
        </p:nvCxnSpPr>
        <p:spPr>
          <a:xfrm>
            <a:off x="-9236" y="3410712"/>
            <a:ext cx="12229628" cy="18288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b="10852"/>
          <a:stretch/>
        </p:blipFill>
        <p:spPr>
          <a:xfrm>
            <a:off x="5207693" y="3709402"/>
            <a:ext cx="5411940" cy="2541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6" b="6167"/>
          <a:stretch/>
        </p:blipFill>
        <p:spPr>
          <a:xfrm>
            <a:off x="5207693" y="448124"/>
            <a:ext cx="5411940" cy="251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4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337</Words>
  <Application>Microsoft Office PowerPoint</Application>
  <PresentationFormat>Widescreen</PresentationFormat>
  <Paragraphs>94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  </vt:lpstr>
      <vt:lpstr>Calibri Light</vt:lpstr>
      <vt:lpstr>Sylfaen</vt:lpstr>
      <vt:lpstr>Office Theme</vt:lpstr>
      <vt:lpstr>Macbeth</vt:lpstr>
      <vt:lpstr>Agenda</vt:lpstr>
      <vt:lpstr>PowerPoint Presentation</vt:lpstr>
      <vt:lpstr>About the Author</vt:lpstr>
      <vt:lpstr>PowerPoint Presentation</vt:lpstr>
      <vt:lpstr>Summary შინაარსი</vt:lpstr>
      <vt:lpstr>Characters</vt:lpstr>
      <vt:lpstr>Setting  მოქმედების ადგილი და დრო</vt:lpstr>
      <vt:lpstr>PowerPoint Presentation</vt:lpstr>
      <vt:lpstr>Main Themes მთავარი თემები  </vt:lpstr>
      <vt:lpstr>Conclusion </vt:lpstr>
      <vt:lpstr>PowerPoint Presentation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122</cp:revision>
  <dcterms:created xsi:type="dcterms:W3CDTF">2020-04-09T12:21:27Z</dcterms:created>
  <dcterms:modified xsi:type="dcterms:W3CDTF">2020-05-14T14:33:10Z</dcterms:modified>
</cp:coreProperties>
</file>