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56" r:id="rId2"/>
    <p:sldId id="331" r:id="rId3"/>
    <p:sldId id="385" r:id="rId4"/>
    <p:sldId id="335" r:id="rId5"/>
    <p:sldId id="366" r:id="rId6"/>
    <p:sldId id="368" r:id="rId7"/>
    <p:sldId id="369" r:id="rId8"/>
    <p:sldId id="370" r:id="rId9"/>
    <p:sldId id="371" r:id="rId10"/>
    <p:sldId id="372" r:id="rId11"/>
    <p:sldId id="373" r:id="rId12"/>
    <p:sldId id="374" r:id="rId13"/>
    <p:sldId id="375" r:id="rId14"/>
    <p:sldId id="345" r:id="rId15"/>
    <p:sldId id="376" r:id="rId16"/>
    <p:sldId id="382" r:id="rId17"/>
    <p:sldId id="378" r:id="rId18"/>
    <p:sldId id="354" r:id="rId19"/>
    <p:sldId id="379" r:id="rId20"/>
    <p:sldId id="380" r:id="rId21"/>
    <p:sldId id="383" r:id="rId22"/>
    <p:sldId id="384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700202"/>
    <a:srgbClr val="FF0066"/>
    <a:srgbClr val="0066FF"/>
    <a:srgbClr val="008000"/>
    <a:srgbClr val="00CC00"/>
    <a:srgbClr val="00FF00"/>
    <a:srgbClr val="ECEAE1"/>
    <a:srgbClr val="108B18"/>
    <a:srgbClr val="E0DD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62" autoAdjust="0"/>
    <p:restoredTop sz="96619" autoAdjust="0"/>
  </p:normalViewPr>
  <p:slideViewPr>
    <p:cSldViewPr snapToGrid="0">
      <p:cViewPr>
        <p:scale>
          <a:sx n="70" d="100"/>
          <a:sy n="70" d="100"/>
        </p:scale>
        <p:origin x="-678" y="-1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4AFEB21-D0AC-7243-AE6F-ED462651A9F8}" type="doc">
      <dgm:prSet loTypeId="urn:microsoft.com/office/officeart/2008/layout/VerticalCurvedList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0E07353-FABC-3C4B-B6FA-36D714F26C93}">
      <dgm:prSet phldrT="[Text]"/>
      <dgm:spPr/>
      <dgm:t>
        <a:bodyPr/>
        <a:lstStyle/>
        <a:p>
          <a:pPr>
            <a:buNone/>
          </a:pPr>
          <a:r>
            <a:rPr lang="en-US" dirty="0"/>
            <a:t>Vocabulary</a:t>
          </a:r>
          <a:r>
            <a:rPr lang="ka-GE" dirty="0"/>
            <a:t> - ლექსიკა</a:t>
          </a:r>
          <a:endParaRPr lang="en-US" dirty="0"/>
        </a:p>
      </dgm:t>
    </dgm:pt>
    <dgm:pt modelId="{7BA45216-0C78-C547-9778-058DF5BC870E}" type="parTrans" cxnId="{414CF286-25C9-794C-8FB4-8191A6C36B47}">
      <dgm:prSet/>
      <dgm:spPr/>
      <dgm:t>
        <a:bodyPr/>
        <a:lstStyle/>
        <a:p>
          <a:endParaRPr lang="en-US"/>
        </a:p>
      </dgm:t>
    </dgm:pt>
    <dgm:pt modelId="{991CB2A2-BF08-B845-80DA-9008CF69D1BC}" type="sibTrans" cxnId="{414CF286-25C9-794C-8FB4-8191A6C36B47}">
      <dgm:prSet/>
      <dgm:spPr/>
      <dgm:t>
        <a:bodyPr/>
        <a:lstStyle/>
        <a:p>
          <a:endParaRPr lang="en-US"/>
        </a:p>
      </dgm:t>
    </dgm:pt>
    <dgm:pt modelId="{2277E07A-F119-674E-AF72-DBEE043D0EA3}">
      <dgm:prSet phldrT="[Text]"/>
      <dgm:spPr/>
      <dgm:t>
        <a:bodyPr/>
        <a:lstStyle/>
        <a:p>
          <a:pPr>
            <a:buNone/>
          </a:pPr>
          <a:r>
            <a:rPr lang="en-US" dirty="0">
              <a:latin typeface="+mn-lt"/>
            </a:rPr>
            <a:t>Main Themes</a:t>
          </a:r>
          <a:r>
            <a:rPr lang="ka-GE" dirty="0"/>
            <a:t> - მთავარი თემები</a:t>
          </a:r>
          <a:endParaRPr lang="en-US" dirty="0"/>
        </a:p>
      </dgm:t>
    </dgm:pt>
    <dgm:pt modelId="{8C192108-9339-564B-8EBD-F8C283DF3A37}" type="parTrans" cxnId="{B39D7C1C-A967-4445-A4C8-181310BD588E}">
      <dgm:prSet/>
      <dgm:spPr/>
      <dgm:t>
        <a:bodyPr/>
        <a:lstStyle/>
        <a:p>
          <a:endParaRPr lang="en-US"/>
        </a:p>
      </dgm:t>
    </dgm:pt>
    <dgm:pt modelId="{E37EFF94-BE70-E441-BF78-0D6AABE2F4EE}" type="sibTrans" cxnId="{B39D7C1C-A967-4445-A4C8-181310BD588E}">
      <dgm:prSet/>
      <dgm:spPr/>
      <dgm:t>
        <a:bodyPr/>
        <a:lstStyle/>
        <a:p>
          <a:endParaRPr lang="en-US"/>
        </a:p>
      </dgm:t>
    </dgm:pt>
    <dgm:pt modelId="{F2F8A582-FB6A-9643-9A98-AFC9B7102DCD}">
      <dgm:prSet phldrT="[Text]"/>
      <dgm:spPr/>
      <dgm:t>
        <a:bodyPr/>
        <a:lstStyle/>
        <a:p>
          <a:pPr>
            <a:buNone/>
          </a:pPr>
          <a:r>
            <a:rPr lang="en-US" dirty="0"/>
            <a:t>Conclusion and Homework</a:t>
          </a:r>
          <a:r>
            <a:rPr lang="ka-GE" dirty="0"/>
            <a:t> - შეჯამება და დავალება</a:t>
          </a:r>
          <a:endParaRPr lang="en-US" dirty="0"/>
        </a:p>
      </dgm:t>
    </dgm:pt>
    <dgm:pt modelId="{F022E6FA-945D-E947-A123-DA72ECDF4900}" type="parTrans" cxnId="{49456BAF-B177-0D40-8F1B-1810B819E8CF}">
      <dgm:prSet/>
      <dgm:spPr/>
      <dgm:t>
        <a:bodyPr/>
        <a:lstStyle/>
        <a:p>
          <a:endParaRPr lang="en-US"/>
        </a:p>
      </dgm:t>
    </dgm:pt>
    <dgm:pt modelId="{13B5B10D-DA6B-3244-94BD-3AA5A4BA2BEE}" type="sibTrans" cxnId="{49456BAF-B177-0D40-8F1B-1810B819E8CF}">
      <dgm:prSet/>
      <dgm:spPr/>
      <dgm:t>
        <a:bodyPr/>
        <a:lstStyle/>
        <a:p>
          <a:endParaRPr lang="en-US"/>
        </a:p>
      </dgm:t>
    </dgm:pt>
    <dgm:pt modelId="{F2874115-8BF8-C94E-9E32-3DF9E995A4BD}">
      <dgm:prSet phldrT="[Text]"/>
      <dgm:spPr/>
      <dgm:t>
        <a:bodyPr/>
        <a:lstStyle/>
        <a:p>
          <a:pPr>
            <a:buNone/>
          </a:pPr>
          <a:r>
            <a:rPr lang="en-GB" dirty="0"/>
            <a:t>About the Author</a:t>
          </a:r>
          <a:r>
            <a:rPr lang="ka-GE" dirty="0"/>
            <a:t>- ავტორის შესახებ</a:t>
          </a:r>
          <a:endParaRPr lang="en-US" dirty="0"/>
        </a:p>
      </dgm:t>
    </dgm:pt>
    <dgm:pt modelId="{3EF4F2CD-6D3F-014E-AA2A-6D365BC76DD5}" type="parTrans" cxnId="{57C683A9-C0B8-8A4C-A2D8-77CC880CFC76}">
      <dgm:prSet/>
      <dgm:spPr/>
      <dgm:t>
        <a:bodyPr/>
        <a:lstStyle/>
        <a:p>
          <a:endParaRPr lang="en-US"/>
        </a:p>
      </dgm:t>
    </dgm:pt>
    <dgm:pt modelId="{C9863812-304E-6A43-B43D-E020C424310E}" type="sibTrans" cxnId="{57C683A9-C0B8-8A4C-A2D8-77CC880CFC76}">
      <dgm:prSet/>
      <dgm:spPr/>
      <dgm:t>
        <a:bodyPr/>
        <a:lstStyle/>
        <a:p>
          <a:endParaRPr lang="en-US"/>
        </a:p>
      </dgm:t>
    </dgm:pt>
    <dgm:pt modelId="{B83E8202-4CC7-B04A-9637-C482E6687B2A}">
      <dgm:prSet phldrT="[Text]"/>
      <dgm:spPr/>
      <dgm:t>
        <a:bodyPr/>
        <a:lstStyle/>
        <a:p>
          <a:pPr>
            <a:buNone/>
          </a:pPr>
          <a:r>
            <a:rPr lang="en-US" dirty="0"/>
            <a:t>Summary</a:t>
          </a:r>
          <a:r>
            <a:rPr lang="ka-GE" dirty="0"/>
            <a:t> - შინაარსი</a:t>
          </a:r>
          <a:endParaRPr lang="en-US" dirty="0"/>
        </a:p>
      </dgm:t>
    </dgm:pt>
    <dgm:pt modelId="{6C4C4BD0-D1C7-554F-9090-860D0A3F1C78}" type="parTrans" cxnId="{01FC6CB8-0654-9146-A121-A253BE554E1D}">
      <dgm:prSet/>
      <dgm:spPr/>
      <dgm:t>
        <a:bodyPr/>
        <a:lstStyle/>
        <a:p>
          <a:endParaRPr lang="en-US"/>
        </a:p>
      </dgm:t>
    </dgm:pt>
    <dgm:pt modelId="{E509B0FC-D49A-0941-A4E8-169E21F82469}" type="sibTrans" cxnId="{01FC6CB8-0654-9146-A121-A253BE554E1D}">
      <dgm:prSet/>
      <dgm:spPr/>
      <dgm:t>
        <a:bodyPr/>
        <a:lstStyle/>
        <a:p>
          <a:endParaRPr lang="en-US"/>
        </a:p>
      </dgm:t>
    </dgm:pt>
    <dgm:pt modelId="{3A25CDBD-5E2C-0045-A1CC-808F64446F93}">
      <dgm:prSet phldrT="[Text]"/>
      <dgm:spPr/>
      <dgm:t>
        <a:bodyPr/>
        <a:lstStyle/>
        <a:p>
          <a:pPr>
            <a:buNone/>
          </a:pPr>
          <a:r>
            <a:rPr lang="en-US" dirty="0">
              <a:cs typeface="Calibri" panose="020F0502020204030204" pitchFamily="34" charset="0"/>
            </a:rPr>
            <a:t>Characters</a:t>
          </a:r>
          <a:r>
            <a:rPr lang="ka-GE" dirty="0">
              <a:cs typeface="Calibri" panose="020F0502020204030204" pitchFamily="34" charset="0"/>
            </a:rPr>
            <a:t>- გმირები</a:t>
          </a:r>
          <a:endParaRPr lang="en-US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4B18E76C-0790-334F-A914-EA93E9CDD6CD}" type="parTrans" cxnId="{08AA64FD-538C-EA40-B823-4CC9B5C2FCFC}">
      <dgm:prSet/>
      <dgm:spPr/>
      <dgm:t>
        <a:bodyPr/>
        <a:lstStyle/>
        <a:p>
          <a:endParaRPr lang="en-US"/>
        </a:p>
      </dgm:t>
    </dgm:pt>
    <dgm:pt modelId="{3BBF5B6E-3C28-634E-BAFB-EEA69EC5C787}" type="sibTrans" cxnId="{08AA64FD-538C-EA40-B823-4CC9B5C2FCFC}">
      <dgm:prSet/>
      <dgm:spPr/>
      <dgm:t>
        <a:bodyPr/>
        <a:lstStyle/>
        <a:p>
          <a:endParaRPr lang="en-US"/>
        </a:p>
      </dgm:t>
    </dgm:pt>
    <dgm:pt modelId="{9848A8EC-CC47-8D47-965D-611BD0928EC8}">
      <dgm:prSet phldrT="[Text]"/>
      <dgm:spPr/>
      <dgm:t>
        <a:bodyPr/>
        <a:lstStyle/>
        <a:p>
          <a:pPr>
            <a:buNone/>
          </a:pPr>
          <a:r>
            <a:rPr lang="en-US" dirty="0"/>
            <a:t>Setting</a:t>
          </a:r>
          <a:r>
            <a:rPr lang="ka-GE" dirty="0"/>
            <a:t> - მოქმედების ადგილი და დრო</a:t>
          </a:r>
          <a:endParaRPr lang="en-US" dirty="0"/>
        </a:p>
      </dgm:t>
    </dgm:pt>
    <dgm:pt modelId="{E46096E0-957F-374B-B765-5C6CDFBB9B38}" type="parTrans" cxnId="{D953B45A-D8E1-0C44-811F-484C882AAB37}">
      <dgm:prSet/>
      <dgm:spPr/>
      <dgm:t>
        <a:bodyPr/>
        <a:lstStyle/>
        <a:p>
          <a:endParaRPr lang="en-US"/>
        </a:p>
      </dgm:t>
    </dgm:pt>
    <dgm:pt modelId="{526ECF21-0BD5-294A-9D26-CEA80E5D0722}" type="sibTrans" cxnId="{D953B45A-D8E1-0C44-811F-484C882AAB37}">
      <dgm:prSet/>
      <dgm:spPr/>
      <dgm:t>
        <a:bodyPr/>
        <a:lstStyle/>
        <a:p>
          <a:endParaRPr lang="en-US"/>
        </a:p>
      </dgm:t>
    </dgm:pt>
    <dgm:pt modelId="{CDE71560-EDAE-D344-864A-10D1DFE9070D}" type="pres">
      <dgm:prSet presAssocID="{54AFEB21-D0AC-7243-AE6F-ED462651A9F8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F08B2971-5B51-B04D-8049-0AD7E8D0839F}" type="pres">
      <dgm:prSet presAssocID="{54AFEB21-D0AC-7243-AE6F-ED462651A9F8}" presName="Name1" presStyleCnt="0"/>
      <dgm:spPr/>
    </dgm:pt>
    <dgm:pt modelId="{D71C55CE-0A33-4A47-A4F6-A02ED3BFFAE2}" type="pres">
      <dgm:prSet presAssocID="{54AFEB21-D0AC-7243-AE6F-ED462651A9F8}" presName="cycle" presStyleCnt="0"/>
      <dgm:spPr/>
    </dgm:pt>
    <dgm:pt modelId="{CB01127D-9DA4-1146-A83E-EC0D637B8906}" type="pres">
      <dgm:prSet presAssocID="{54AFEB21-D0AC-7243-AE6F-ED462651A9F8}" presName="srcNode" presStyleLbl="node1" presStyleIdx="0" presStyleCnt="7"/>
      <dgm:spPr/>
    </dgm:pt>
    <dgm:pt modelId="{87C5F9E4-F184-6942-8DD5-0D4ACDA57DBA}" type="pres">
      <dgm:prSet presAssocID="{54AFEB21-D0AC-7243-AE6F-ED462651A9F8}" presName="conn" presStyleLbl="parChTrans1D2" presStyleIdx="0" presStyleCnt="1"/>
      <dgm:spPr/>
      <dgm:t>
        <a:bodyPr/>
        <a:lstStyle/>
        <a:p>
          <a:endParaRPr lang="en-US"/>
        </a:p>
      </dgm:t>
    </dgm:pt>
    <dgm:pt modelId="{3EB64438-BEA2-694E-8848-3C9A3DA576C4}" type="pres">
      <dgm:prSet presAssocID="{54AFEB21-D0AC-7243-AE6F-ED462651A9F8}" presName="extraNode" presStyleLbl="node1" presStyleIdx="0" presStyleCnt="7"/>
      <dgm:spPr/>
    </dgm:pt>
    <dgm:pt modelId="{5E086037-ED9A-F44F-AA2E-EA15E8BED848}" type="pres">
      <dgm:prSet presAssocID="{54AFEB21-D0AC-7243-AE6F-ED462651A9F8}" presName="dstNode" presStyleLbl="node1" presStyleIdx="0" presStyleCnt="7"/>
      <dgm:spPr/>
    </dgm:pt>
    <dgm:pt modelId="{D1683DA0-5399-3B4D-AD84-B4F87F631B7C}" type="pres">
      <dgm:prSet presAssocID="{C0E07353-FABC-3C4B-B6FA-36D714F26C93}" presName="text_1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B379BC7-E707-5748-8BE8-0670A6365174}" type="pres">
      <dgm:prSet presAssocID="{C0E07353-FABC-3C4B-B6FA-36D714F26C93}" presName="accent_1" presStyleCnt="0"/>
      <dgm:spPr/>
    </dgm:pt>
    <dgm:pt modelId="{377382CD-1E73-FA48-BC57-ACD20D62240A}" type="pres">
      <dgm:prSet presAssocID="{C0E07353-FABC-3C4B-B6FA-36D714F26C93}" presName="accentRepeatNode" presStyleLbl="solidFgAcc1" presStyleIdx="0" presStyleCnt="7"/>
      <dgm:spPr/>
    </dgm:pt>
    <dgm:pt modelId="{A83FD19F-5C7A-994E-80CC-C0F2B9457EB3}" type="pres">
      <dgm:prSet presAssocID="{F2874115-8BF8-C94E-9E32-3DF9E995A4BD}" presName="text_2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5FB112-C8A2-9A4F-A16D-C59A43C407D0}" type="pres">
      <dgm:prSet presAssocID="{F2874115-8BF8-C94E-9E32-3DF9E995A4BD}" presName="accent_2" presStyleCnt="0"/>
      <dgm:spPr/>
    </dgm:pt>
    <dgm:pt modelId="{411DA598-002A-FF47-9531-75928444A383}" type="pres">
      <dgm:prSet presAssocID="{F2874115-8BF8-C94E-9E32-3DF9E995A4BD}" presName="accentRepeatNode" presStyleLbl="solidFgAcc1" presStyleIdx="1" presStyleCnt="7"/>
      <dgm:spPr/>
    </dgm:pt>
    <dgm:pt modelId="{474C2BE2-ED8E-FB48-B8FC-5533DA6B5E24}" type="pres">
      <dgm:prSet presAssocID="{B83E8202-4CC7-B04A-9637-C482E6687B2A}" presName="text_3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242ED2E-5A87-BB49-8668-68AB5B4EF1C9}" type="pres">
      <dgm:prSet presAssocID="{B83E8202-4CC7-B04A-9637-C482E6687B2A}" presName="accent_3" presStyleCnt="0"/>
      <dgm:spPr/>
    </dgm:pt>
    <dgm:pt modelId="{5CEC9627-B2FE-2D42-9A6F-D0C848694378}" type="pres">
      <dgm:prSet presAssocID="{B83E8202-4CC7-B04A-9637-C482E6687B2A}" presName="accentRepeatNode" presStyleLbl="solidFgAcc1" presStyleIdx="2" presStyleCnt="7"/>
      <dgm:spPr/>
    </dgm:pt>
    <dgm:pt modelId="{C69041F9-5784-EB41-A518-97B7AEF0E3A7}" type="pres">
      <dgm:prSet presAssocID="{3A25CDBD-5E2C-0045-A1CC-808F64446F93}" presName="text_4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9D5791-47C0-F34E-A3C3-363ECD06ED15}" type="pres">
      <dgm:prSet presAssocID="{3A25CDBD-5E2C-0045-A1CC-808F64446F93}" presName="accent_4" presStyleCnt="0"/>
      <dgm:spPr/>
    </dgm:pt>
    <dgm:pt modelId="{3F768512-85FB-484A-9E22-7129A668D517}" type="pres">
      <dgm:prSet presAssocID="{3A25CDBD-5E2C-0045-A1CC-808F64446F93}" presName="accentRepeatNode" presStyleLbl="solidFgAcc1" presStyleIdx="3" presStyleCnt="7"/>
      <dgm:spPr/>
    </dgm:pt>
    <dgm:pt modelId="{17CCB5BE-9A75-4B43-838F-40EBA214A35B}" type="pres">
      <dgm:prSet presAssocID="{9848A8EC-CC47-8D47-965D-611BD0928EC8}" presName="text_5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DF653F-810D-3441-BBB9-0D8D0F3BB4D1}" type="pres">
      <dgm:prSet presAssocID="{9848A8EC-CC47-8D47-965D-611BD0928EC8}" presName="accent_5" presStyleCnt="0"/>
      <dgm:spPr/>
    </dgm:pt>
    <dgm:pt modelId="{2B510BF3-E86F-184A-A47F-3B6C283103CC}" type="pres">
      <dgm:prSet presAssocID="{9848A8EC-CC47-8D47-965D-611BD0928EC8}" presName="accentRepeatNode" presStyleLbl="solidFgAcc1" presStyleIdx="4" presStyleCnt="7"/>
      <dgm:spPr/>
    </dgm:pt>
    <dgm:pt modelId="{AAEB00B7-6FA7-1144-B596-B99D5206419A}" type="pres">
      <dgm:prSet presAssocID="{2277E07A-F119-674E-AF72-DBEE043D0EA3}" presName="text_6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256126-5D83-774B-9EE0-5D0D29E8986D}" type="pres">
      <dgm:prSet presAssocID="{2277E07A-F119-674E-AF72-DBEE043D0EA3}" presName="accent_6" presStyleCnt="0"/>
      <dgm:spPr/>
    </dgm:pt>
    <dgm:pt modelId="{8FDE6AB9-492F-D94A-B065-ABF11C83471E}" type="pres">
      <dgm:prSet presAssocID="{2277E07A-F119-674E-AF72-DBEE043D0EA3}" presName="accentRepeatNode" presStyleLbl="solidFgAcc1" presStyleIdx="5" presStyleCnt="7"/>
      <dgm:spPr/>
    </dgm:pt>
    <dgm:pt modelId="{58E8F943-0742-FA48-93D2-75E897AEF673}" type="pres">
      <dgm:prSet presAssocID="{F2F8A582-FB6A-9643-9A98-AFC9B7102DCD}" presName="text_7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791FEB-4215-5747-82E7-22C9396B6243}" type="pres">
      <dgm:prSet presAssocID="{F2F8A582-FB6A-9643-9A98-AFC9B7102DCD}" presName="accent_7" presStyleCnt="0"/>
      <dgm:spPr/>
    </dgm:pt>
    <dgm:pt modelId="{23647887-052A-044D-A3F1-E205E9BB6589}" type="pres">
      <dgm:prSet presAssocID="{F2F8A582-FB6A-9643-9A98-AFC9B7102DCD}" presName="accentRepeatNode" presStyleLbl="solidFgAcc1" presStyleIdx="6" presStyleCnt="7"/>
      <dgm:spPr/>
    </dgm:pt>
  </dgm:ptLst>
  <dgm:cxnLst>
    <dgm:cxn modelId="{D953B45A-D8E1-0C44-811F-484C882AAB37}" srcId="{54AFEB21-D0AC-7243-AE6F-ED462651A9F8}" destId="{9848A8EC-CC47-8D47-965D-611BD0928EC8}" srcOrd="4" destOrd="0" parTransId="{E46096E0-957F-374B-B765-5C6CDFBB9B38}" sibTransId="{526ECF21-0BD5-294A-9D26-CEA80E5D0722}"/>
    <dgm:cxn modelId="{88CFAB34-852C-41AF-97A9-81A702E0DBEF}" type="presOf" srcId="{F2874115-8BF8-C94E-9E32-3DF9E995A4BD}" destId="{A83FD19F-5C7A-994E-80CC-C0F2B9457EB3}" srcOrd="0" destOrd="0" presId="urn:microsoft.com/office/officeart/2008/layout/VerticalCurvedList"/>
    <dgm:cxn modelId="{57C683A9-C0B8-8A4C-A2D8-77CC880CFC76}" srcId="{54AFEB21-D0AC-7243-AE6F-ED462651A9F8}" destId="{F2874115-8BF8-C94E-9E32-3DF9E995A4BD}" srcOrd="1" destOrd="0" parTransId="{3EF4F2CD-6D3F-014E-AA2A-6D365BC76DD5}" sibTransId="{C9863812-304E-6A43-B43D-E020C424310E}"/>
    <dgm:cxn modelId="{9D98C791-D252-496E-BC5E-C84F960F8D9A}" type="presOf" srcId="{B83E8202-4CC7-B04A-9637-C482E6687B2A}" destId="{474C2BE2-ED8E-FB48-B8FC-5533DA6B5E24}" srcOrd="0" destOrd="0" presId="urn:microsoft.com/office/officeart/2008/layout/VerticalCurvedList"/>
    <dgm:cxn modelId="{50354E1D-55B5-455B-98C8-015BBC6EEC7F}" type="presOf" srcId="{2277E07A-F119-674E-AF72-DBEE043D0EA3}" destId="{AAEB00B7-6FA7-1144-B596-B99D5206419A}" srcOrd="0" destOrd="0" presId="urn:microsoft.com/office/officeart/2008/layout/VerticalCurvedList"/>
    <dgm:cxn modelId="{F91BF01A-150C-4BF6-BD42-000C3F444EB5}" type="presOf" srcId="{C0E07353-FABC-3C4B-B6FA-36D714F26C93}" destId="{D1683DA0-5399-3B4D-AD84-B4F87F631B7C}" srcOrd="0" destOrd="0" presId="urn:microsoft.com/office/officeart/2008/layout/VerticalCurvedList"/>
    <dgm:cxn modelId="{B39D7C1C-A967-4445-A4C8-181310BD588E}" srcId="{54AFEB21-D0AC-7243-AE6F-ED462651A9F8}" destId="{2277E07A-F119-674E-AF72-DBEE043D0EA3}" srcOrd="5" destOrd="0" parTransId="{8C192108-9339-564B-8EBD-F8C283DF3A37}" sibTransId="{E37EFF94-BE70-E441-BF78-0D6AABE2F4EE}"/>
    <dgm:cxn modelId="{01FC6CB8-0654-9146-A121-A253BE554E1D}" srcId="{54AFEB21-D0AC-7243-AE6F-ED462651A9F8}" destId="{B83E8202-4CC7-B04A-9637-C482E6687B2A}" srcOrd="2" destOrd="0" parTransId="{6C4C4BD0-D1C7-554F-9090-860D0A3F1C78}" sibTransId="{E509B0FC-D49A-0941-A4E8-169E21F82469}"/>
    <dgm:cxn modelId="{9D5759C9-B5EC-4278-A35D-1360E0385023}" type="presOf" srcId="{991CB2A2-BF08-B845-80DA-9008CF69D1BC}" destId="{87C5F9E4-F184-6942-8DD5-0D4ACDA57DBA}" srcOrd="0" destOrd="0" presId="urn:microsoft.com/office/officeart/2008/layout/VerticalCurvedList"/>
    <dgm:cxn modelId="{710DF4D8-81F5-4015-A971-F00C19EBC537}" type="presOf" srcId="{9848A8EC-CC47-8D47-965D-611BD0928EC8}" destId="{17CCB5BE-9A75-4B43-838F-40EBA214A35B}" srcOrd="0" destOrd="0" presId="urn:microsoft.com/office/officeart/2008/layout/VerticalCurvedList"/>
    <dgm:cxn modelId="{414CF286-25C9-794C-8FB4-8191A6C36B47}" srcId="{54AFEB21-D0AC-7243-AE6F-ED462651A9F8}" destId="{C0E07353-FABC-3C4B-B6FA-36D714F26C93}" srcOrd="0" destOrd="0" parTransId="{7BA45216-0C78-C547-9778-058DF5BC870E}" sibTransId="{991CB2A2-BF08-B845-80DA-9008CF69D1BC}"/>
    <dgm:cxn modelId="{78BF0B49-DE64-4B96-B3A4-FDB4C8FFD05D}" type="presOf" srcId="{F2F8A582-FB6A-9643-9A98-AFC9B7102DCD}" destId="{58E8F943-0742-FA48-93D2-75E897AEF673}" srcOrd="0" destOrd="0" presId="urn:microsoft.com/office/officeart/2008/layout/VerticalCurvedList"/>
    <dgm:cxn modelId="{49456BAF-B177-0D40-8F1B-1810B819E8CF}" srcId="{54AFEB21-D0AC-7243-AE6F-ED462651A9F8}" destId="{F2F8A582-FB6A-9643-9A98-AFC9B7102DCD}" srcOrd="6" destOrd="0" parTransId="{F022E6FA-945D-E947-A123-DA72ECDF4900}" sibTransId="{13B5B10D-DA6B-3244-94BD-3AA5A4BA2BEE}"/>
    <dgm:cxn modelId="{08AA64FD-538C-EA40-B823-4CC9B5C2FCFC}" srcId="{54AFEB21-D0AC-7243-AE6F-ED462651A9F8}" destId="{3A25CDBD-5E2C-0045-A1CC-808F64446F93}" srcOrd="3" destOrd="0" parTransId="{4B18E76C-0790-334F-A914-EA93E9CDD6CD}" sibTransId="{3BBF5B6E-3C28-634E-BAFB-EEA69EC5C787}"/>
    <dgm:cxn modelId="{D0C6438F-2978-4A5B-B874-1A91F05593A4}" type="presOf" srcId="{3A25CDBD-5E2C-0045-A1CC-808F64446F93}" destId="{C69041F9-5784-EB41-A518-97B7AEF0E3A7}" srcOrd="0" destOrd="0" presId="urn:microsoft.com/office/officeart/2008/layout/VerticalCurvedList"/>
    <dgm:cxn modelId="{4AB4201F-33BE-462F-BDFC-081631A88960}" type="presOf" srcId="{54AFEB21-D0AC-7243-AE6F-ED462651A9F8}" destId="{CDE71560-EDAE-D344-864A-10D1DFE9070D}" srcOrd="0" destOrd="0" presId="urn:microsoft.com/office/officeart/2008/layout/VerticalCurvedList"/>
    <dgm:cxn modelId="{4E76BE16-C192-4B47-B7D8-A68AE9CDDED0}" type="presParOf" srcId="{CDE71560-EDAE-D344-864A-10D1DFE9070D}" destId="{F08B2971-5B51-B04D-8049-0AD7E8D0839F}" srcOrd="0" destOrd="0" presId="urn:microsoft.com/office/officeart/2008/layout/VerticalCurvedList"/>
    <dgm:cxn modelId="{3C537DD8-A119-4F2F-A616-7C95B552A851}" type="presParOf" srcId="{F08B2971-5B51-B04D-8049-0AD7E8D0839F}" destId="{D71C55CE-0A33-4A47-A4F6-A02ED3BFFAE2}" srcOrd="0" destOrd="0" presId="urn:microsoft.com/office/officeart/2008/layout/VerticalCurvedList"/>
    <dgm:cxn modelId="{21F031DC-0D11-494E-B090-93DFA7625004}" type="presParOf" srcId="{D71C55CE-0A33-4A47-A4F6-A02ED3BFFAE2}" destId="{CB01127D-9DA4-1146-A83E-EC0D637B8906}" srcOrd="0" destOrd="0" presId="urn:microsoft.com/office/officeart/2008/layout/VerticalCurvedList"/>
    <dgm:cxn modelId="{6E95C274-FAB3-4E10-9875-7A0159DCCF27}" type="presParOf" srcId="{D71C55CE-0A33-4A47-A4F6-A02ED3BFFAE2}" destId="{87C5F9E4-F184-6942-8DD5-0D4ACDA57DBA}" srcOrd="1" destOrd="0" presId="urn:microsoft.com/office/officeart/2008/layout/VerticalCurvedList"/>
    <dgm:cxn modelId="{9DFD40AF-5CE2-4DE2-A595-4DE00C39F7A6}" type="presParOf" srcId="{D71C55CE-0A33-4A47-A4F6-A02ED3BFFAE2}" destId="{3EB64438-BEA2-694E-8848-3C9A3DA576C4}" srcOrd="2" destOrd="0" presId="urn:microsoft.com/office/officeart/2008/layout/VerticalCurvedList"/>
    <dgm:cxn modelId="{5843346A-6C87-4260-84C8-770B969FD47F}" type="presParOf" srcId="{D71C55CE-0A33-4A47-A4F6-A02ED3BFFAE2}" destId="{5E086037-ED9A-F44F-AA2E-EA15E8BED848}" srcOrd="3" destOrd="0" presId="urn:microsoft.com/office/officeart/2008/layout/VerticalCurvedList"/>
    <dgm:cxn modelId="{A65D9DC3-3DD6-4564-A88F-E717F4E10654}" type="presParOf" srcId="{F08B2971-5B51-B04D-8049-0AD7E8D0839F}" destId="{D1683DA0-5399-3B4D-AD84-B4F87F631B7C}" srcOrd="1" destOrd="0" presId="urn:microsoft.com/office/officeart/2008/layout/VerticalCurvedList"/>
    <dgm:cxn modelId="{9BBCA509-5F7D-4544-A2A0-A29828987366}" type="presParOf" srcId="{F08B2971-5B51-B04D-8049-0AD7E8D0839F}" destId="{AB379BC7-E707-5748-8BE8-0670A6365174}" srcOrd="2" destOrd="0" presId="urn:microsoft.com/office/officeart/2008/layout/VerticalCurvedList"/>
    <dgm:cxn modelId="{02B5B3DC-C79D-4FC7-91B3-BDB62D3F7B62}" type="presParOf" srcId="{AB379BC7-E707-5748-8BE8-0670A6365174}" destId="{377382CD-1E73-FA48-BC57-ACD20D62240A}" srcOrd="0" destOrd="0" presId="urn:microsoft.com/office/officeart/2008/layout/VerticalCurvedList"/>
    <dgm:cxn modelId="{41F6D26D-EF0C-4F6E-B52C-EA766C6EAC3A}" type="presParOf" srcId="{F08B2971-5B51-B04D-8049-0AD7E8D0839F}" destId="{A83FD19F-5C7A-994E-80CC-C0F2B9457EB3}" srcOrd="3" destOrd="0" presId="urn:microsoft.com/office/officeart/2008/layout/VerticalCurvedList"/>
    <dgm:cxn modelId="{14B7BE3C-8FA8-432A-9DDE-AA9D0A5FBD20}" type="presParOf" srcId="{F08B2971-5B51-B04D-8049-0AD7E8D0839F}" destId="{DB5FB112-C8A2-9A4F-A16D-C59A43C407D0}" srcOrd="4" destOrd="0" presId="urn:microsoft.com/office/officeart/2008/layout/VerticalCurvedList"/>
    <dgm:cxn modelId="{BA069BA3-4B9C-4FFA-AFAE-C4D36E23CF9F}" type="presParOf" srcId="{DB5FB112-C8A2-9A4F-A16D-C59A43C407D0}" destId="{411DA598-002A-FF47-9531-75928444A383}" srcOrd="0" destOrd="0" presId="urn:microsoft.com/office/officeart/2008/layout/VerticalCurvedList"/>
    <dgm:cxn modelId="{A0C8DEA1-FBB8-4640-9FAF-57522D06B2CA}" type="presParOf" srcId="{F08B2971-5B51-B04D-8049-0AD7E8D0839F}" destId="{474C2BE2-ED8E-FB48-B8FC-5533DA6B5E24}" srcOrd="5" destOrd="0" presId="urn:microsoft.com/office/officeart/2008/layout/VerticalCurvedList"/>
    <dgm:cxn modelId="{A94FCCBB-9AEE-4596-999B-8874E763EEBC}" type="presParOf" srcId="{F08B2971-5B51-B04D-8049-0AD7E8D0839F}" destId="{E242ED2E-5A87-BB49-8668-68AB5B4EF1C9}" srcOrd="6" destOrd="0" presId="urn:microsoft.com/office/officeart/2008/layout/VerticalCurvedList"/>
    <dgm:cxn modelId="{05860A27-F712-4F8F-91D4-A025FF846531}" type="presParOf" srcId="{E242ED2E-5A87-BB49-8668-68AB5B4EF1C9}" destId="{5CEC9627-B2FE-2D42-9A6F-D0C848694378}" srcOrd="0" destOrd="0" presId="urn:microsoft.com/office/officeart/2008/layout/VerticalCurvedList"/>
    <dgm:cxn modelId="{AC5671EC-C903-475C-8D91-3D0BDCA7205F}" type="presParOf" srcId="{F08B2971-5B51-B04D-8049-0AD7E8D0839F}" destId="{C69041F9-5784-EB41-A518-97B7AEF0E3A7}" srcOrd="7" destOrd="0" presId="urn:microsoft.com/office/officeart/2008/layout/VerticalCurvedList"/>
    <dgm:cxn modelId="{6B7A22B4-3ABD-4582-832E-EC6EAAFB7A9B}" type="presParOf" srcId="{F08B2971-5B51-B04D-8049-0AD7E8D0839F}" destId="{6A9D5791-47C0-F34E-A3C3-363ECD06ED15}" srcOrd="8" destOrd="0" presId="urn:microsoft.com/office/officeart/2008/layout/VerticalCurvedList"/>
    <dgm:cxn modelId="{4592A487-5196-4088-97C1-B24862E110E4}" type="presParOf" srcId="{6A9D5791-47C0-F34E-A3C3-363ECD06ED15}" destId="{3F768512-85FB-484A-9E22-7129A668D517}" srcOrd="0" destOrd="0" presId="urn:microsoft.com/office/officeart/2008/layout/VerticalCurvedList"/>
    <dgm:cxn modelId="{D4517F03-817F-46D7-8133-F0F81B20EBA5}" type="presParOf" srcId="{F08B2971-5B51-B04D-8049-0AD7E8D0839F}" destId="{17CCB5BE-9A75-4B43-838F-40EBA214A35B}" srcOrd="9" destOrd="0" presId="urn:microsoft.com/office/officeart/2008/layout/VerticalCurvedList"/>
    <dgm:cxn modelId="{B4662056-3011-4414-8E22-5E0DB0399592}" type="presParOf" srcId="{F08B2971-5B51-B04D-8049-0AD7E8D0839F}" destId="{E6DF653F-810D-3441-BBB9-0D8D0F3BB4D1}" srcOrd="10" destOrd="0" presId="urn:microsoft.com/office/officeart/2008/layout/VerticalCurvedList"/>
    <dgm:cxn modelId="{028CC825-77E4-497A-B56B-B61A5F24EE2D}" type="presParOf" srcId="{E6DF653F-810D-3441-BBB9-0D8D0F3BB4D1}" destId="{2B510BF3-E86F-184A-A47F-3B6C283103CC}" srcOrd="0" destOrd="0" presId="urn:microsoft.com/office/officeart/2008/layout/VerticalCurvedList"/>
    <dgm:cxn modelId="{D5461CEB-235F-430B-BB61-72F624AC2034}" type="presParOf" srcId="{F08B2971-5B51-B04D-8049-0AD7E8D0839F}" destId="{AAEB00B7-6FA7-1144-B596-B99D5206419A}" srcOrd="11" destOrd="0" presId="urn:microsoft.com/office/officeart/2008/layout/VerticalCurvedList"/>
    <dgm:cxn modelId="{D29FFEA5-F2B5-4C8C-9B09-451C008D0FA0}" type="presParOf" srcId="{F08B2971-5B51-B04D-8049-0AD7E8D0839F}" destId="{D8256126-5D83-774B-9EE0-5D0D29E8986D}" srcOrd="12" destOrd="0" presId="urn:microsoft.com/office/officeart/2008/layout/VerticalCurvedList"/>
    <dgm:cxn modelId="{DF593934-C636-4E25-8298-1E19AB256167}" type="presParOf" srcId="{D8256126-5D83-774B-9EE0-5D0D29E8986D}" destId="{8FDE6AB9-492F-D94A-B065-ABF11C83471E}" srcOrd="0" destOrd="0" presId="urn:microsoft.com/office/officeart/2008/layout/VerticalCurvedList"/>
    <dgm:cxn modelId="{C26BD29B-7A86-450B-8E06-0FB25B00A073}" type="presParOf" srcId="{F08B2971-5B51-B04D-8049-0AD7E8D0839F}" destId="{58E8F943-0742-FA48-93D2-75E897AEF673}" srcOrd="13" destOrd="0" presId="urn:microsoft.com/office/officeart/2008/layout/VerticalCurvedList"/>
    <dgm:cxn modelId="{9356466E-DCE0-4C01-8EEF-3DD958AEF637}" type="presParOf" srcId="{F08B2971-5B51-B04D-8049-0AD7E8D0839F}" destId="{49791FEB-4215-5747-82E7-22C9396B6243}" srcOrd="14" destOrd="0" presId="urn:microsoft.com/office/officeart/2008/layout/VerticalCurvedList"/>
    <dgm:cxn modelId="{BCE34F52-86EE-4AA6-82AD-5C2A899CA871}" type="presParOf" srcId="{49791FEB-4215-5747-82E7-22C9396B6243}" destId="{23647887-052A-044D-A3F1-E205E9BB6589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84A0726-A1DA-4942-84CF-47333059DFD7}" type="doc">
      <dgm:prSet loTypeId="urn:microsoft.com/office/officeart/2005/8/layout/radial1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3F97FFF-303A-5E4D-A645-BCFF0246749F}">
      <dgm:prSet phldrT="[Text]"/>
      <dgm:spPr/>
      <dgm:t>
        <a:bodyPr/>
        <a:lstStyle/>
        <a:p>
          <a:r>
            <a:rPr lang="en-US" dirty="0">
              <a:latin typeface="+mj-lt"/>
            </a:rPr>
            <a:t>Vocabulary</a:t>
          </a:r>
        </a:p>
        <a:p>
          <a:r>
            <a:rPr lang="ka-GE" dirty="0">
              <a:latin typeface="+mj-lt"/>
            </a:rPr>
            <a:t>ლექსიკა</a:t>
          </a:r>
        </a:p>
      </dgm:t>
    </dgm:pt>
    <dgm:pt modelId="{B894D70E-F3D0-0649-92EC-B5FED2245CA5}" type="parTrans" cxnId="{9A4EFFB8-0F5C-204E-B3CE-F1488E974D57}">
      <dgm:prSet/>
      <dgm:spPr/>
      <dgm:t>
        <a:bodyPr/>
        <a:lstStyle/>
        <a:p>
          <a:endParaRPr lang="en-US"/>
        </a:p>
      </dgm:t>
    </dgm:pt>
    <dgm:pt modelId="{FFE48A94-3077-7E46-9271-BB95E2A8A5D9}" type="sibTrans" cxnId="{9A4EFFB8-0F5C-204E-B3CE-F1488E974D57}">
      <dgm:prSet/>
      <dgm:spPr/>
      <dgm:t>
        <a:bodyPr/>
        <a:lstStyle/>
        <a:p>
          <a:endParaRPr lang="en-US"/>
        </a:p>
      </dgm:t>
    </dgm:pt>
    <dgm:pt modelId="{C2808D47-944A-40EE-9D74-D8646357B3A0}">
      <dgm:prSet custT="1"/>
      <dgm:spPr/>
      <dgm:t>
        <a:bodyPr/>
        <a:lstStyle/>
        <a:p>
          <a:r>
            <a:rPr lang="en-US" sz="1800" dirty="0">
              <a:latin typeface="+mn-lt"/>
            </a:rPr>
            <a:t>to reside</a:t>
          </a:r>
        </a:p>
        <a:p>
          <a:r>
            <a:rPr lang="en-US" sz="1800" dirty="0">
              <a:latin typeface="+mn-lt"/>
            </a:rPr>
            <a:t>(v.)</a:t>
          </a:r>
        </a:p>
      </dgm:t>
    </dgm:pt>
    <dgm:pt modelId="{A4208551-2FC2-40A8-A709-A078DB392150}" type="parTrans" cxnId="{29A5C49C-20CE-45D0-82F1-345FD74BEDB0}">
      <dgm:prSet/>
      <dgm:spPr/>
      <dgm:t>
        <a:bodyPr/>
        <a:lstStyle/>
        <a:p>
          <a:endParaRPr lang="en-US"/>
        </a:p>
      </dgm:t>
    </dgm:pt>
    <dgm:pt modelId="{5E65DBE1-DC45-4728-AE40-30AF181C90FD}" type="sibTrans" cxnId="{29A5C49C-20CE-45D0-82F1-345FD74BEDB0}">
      <dgm:prSet/>
      <dgm:spPr/>
      <dgm:t>
        <a:bodyPr/>
        <a:lstStyle/>
        <a:p>
          <a:endParaRPr lang="en-US"/>
        </a:p>
      </dgm:t>
    </dgm:pt>
    <dgm:pt modelId="{7082360B-7F92-4DEF-9AB1-2EC28FF9C653}">
      <dgm:prSet/>
      <dgm:spPr/>
      <dgm:t>
        <a:bodyPr/>
        <a:lstStyle/>
        <a:p>
          <a:endParaRPr lang="en-US" dirty="0"/>
        </a:p>
      </dgm:t>
    </dgm:pt>
    <dgm:pt modelId="{BE8C30C2-66CA-4EF0-BDB9-DBA88A68458C}" type="parTrans" cxnId="{6D3810B0-6C5D-4FE7-A1ED-A9AFFD73AD7C}">
      <dgm:prSet/>
      <dgm:spPr/>
      <dgm:t>
        <a:bodyPr/>
        <a:lstStyle/>
        <a:p>
          <a:endParaRPr lang="en-US"/>
        </a:p>
      </dgm:t>
    </dgm:pt>
    <dgm:pt modelId="{473BA959-8265-44BB-B57A-F69F5E8259F1}" type="sibTrans" cxnId="{6D3810B0-6C5D-4FE7-A1ED-A9AFFD73AD7C}">
      <dgm:prSet/>
      <dgm:spPr/>
      <dgm:t>
        <a:bodyPr/>
        <a:lstStyle/>
        <a:p>
          <a:endParaRPr lang="en-US"/>
        </a:p>
      </dgm:t>
    </dgm:pt>
    <dgm:pt modelId="{40716840-A87F-4FB0-A0A4-83FAE3443EB6}">
      <dgm:prSet custT="1"/>
      <dgm:spPr/>
      <dgm:t>
        <a:bodyPr/>
        <a:lstStyle/>
        <a:p>
          <a:r>
            <a:rPr lang="en-US" sz="1800" dirty="0">
              <a:latin typeface="+mn-lt"/>
            </a:rPr>
            <a:t>haunted</a:t>
          </a:r>
        </a:p>
        <a:p>
          <a:r>
            <a:rPr lang="en-US" sz="1800" dirty="0">
              <a:latin typeface="+mn-lt"/>
            </a:rPr>
            <a:t>(adj.)</a:t>
          </a:r>
        </a:p>
      </dgm:t>
    </dgm:pt>
    <dgm:pt modelId="{3785B9AA-4F03-412C-B26E-7C71707BAAC4}" type="parTrans" cxnId="{D845223D-9F5D-41B4-A002-692929A1B9DF}">
      <dgm:prSet/>
      <dgm:spPr/>
      <dgm:t>
        <a:bodyPr/>
        <a:lstStyle/>
        <a:p>
          <a:endParaRPr lang="en-US"/>
        </a:p>
      </dgm:t>
    </dgm:pt>
    <dgm:pt modelId="{1C782284-FA85-4581-A75B-7056651CC7AA}" type="sibTrans" cxnId="{D845223D-9F5D-41B4-A002-692929A1B9DF}">
      <dgm:prSet/>
      <dgm:spPr/>
      <dgm:t>
        <a:bodyPr/>
        <a:lstStyle/>
        <a:p>
          <a:endParaRPr lang="en-US"/>
        </a:p>
      </dgm:t>
    </dgm:pt>
    <dgm:pt modelId="{FE6886E2-ADD3-43C4-9DA9-83B127DBDE26}">
      <dgm:prSet custT="1"/>
      <dgm:spPr/>
      <dgm:t>
        <a:bodyPr/>
        <a:lstStyle/>
        <a:p>
          <a:r>
            <a:rPr lang="en-US" sz="1800" dirty="0">
              <a:latin typeface="+mn-lt"/>
            </a:rPr>
            <a:t>blood-stain</a:t>
          </a:r>
        </a:p>
        <a:p>
          <a:r>
            <a:rPr lang="en-US" sz="1800" dirty="0">
              <a:latin typeface="+mn-lt"/>
            </a:rPr>
            <a:t>(n.)</a:t>
          </a:r>
        </a:p>
      </dgm:t>
    </dgm:pt>
    <dgm:pt modelId="{710A0D94-0504-4E16-9827-ED5BE4BBE01F}" type="parTrans" cxnId="{B82B5336-DF47-476E-B2AA-193D2476DD3C}">
      <dgm:prSet/>
      <dgm:spPr/>
      <dgm:t>
        <a:bodyPr/>
        <a:lstStyle/>
        <a:p>
          <a:endParaRPr lang="en-US"/>
        </a:p>
      </dgm:t>
    </dgm:pt>
    <dgm:pt modelId="{77922B10-8F0F-42A1-9D78-C5EDEB14C5A6}" type="sibTrans" cxnId="{B82B5336-DF47-476E-B2AA-193D2476DD3C}">
      <dgm:prSet/>
      <dgm:spPr/>
      <dgm:t>
        <a:bodyPr/>
        <a:lstStyle/>
        <a:p>
          <a:endParaRPr lang="en-US"/>
        </a:p>
      </dgm:t>
    </dgm:pt>
    <dgm:pt modelId="{CAE71A80-DC2B-4DAA-99D8-C922C759B791}">
      <dgm:prSet custT="1"/>
      <dgm:spPr/>
      <dgm:t>
        <a:bodyPr/>
        <a:lstStyle/>
        <a:p>
          <a:r>
            <a:rPr lang="en-US" sz="1800" b="0" i="0" dirty="0"/>
            <a:t>dimension </a:t>
          </a:r>
          <a:endParaRPr lang="en-US" sz="1800" dirty="0"/>
        </a:p>
        <a:p>
          <a:r>
            <a:rPr lang="en-US" sz="1800" dirty="0"/>
            <a:t>(n.) </a:t>
          </a:r>
          <a:endParaRPr lang="en-US" sz="1800" dirty="0">
            <a:latin typeface="+mn-lt"/>
          </a:endParaRPr>
        </a:p>
      </dgm:t>
    </dgm:pt>
    <dgm:pt modelId="{9203F18D-C717-46AB-AACA-EDAB174FDEBB}" type="parTrans" cxnId="{D565A3B5-4D13-4416-AEED-C1242D12760A}">
      <dgm:prSet/>
      <dgm:spPr/>
      <dgm:t>
        <a:bodyPr/>
        <a:lstStyle/>
        <a:p>
          <a:endParaRPr lang="en-US"/>
        </a:p>
      </dgm:t>
    </dgm:pt>
    <dgm:pt modelId="{4006B50D-A108-40A7-9CD3-4B19D9721419}" type="sibTrans" cxnId="{D565A3B5-4D13-4416-AEED-C1242D12760A}">
      <dgm:prSet/>
      <dgm:spPr/>
      <dgm:t>
        <a:bodyPr/>
        <a:lstStyle/>
        <a:p>
          <a:endParaRPr lang="en-US"/>
        </a:p>
      </dgm:t>
    </dgm:pt>
    <dgm:pt modelId="{2340F9DA-3D82-4DF1-BC07-421692E421DF}">
      <dgm:prSet custT="1"/>
      <dgm:spPr/>
      <dgm:t>
        <a:bodyPr/>
        <a:lstStyle/>
        <a:p>
          <a:r>
            <a:rPr lang="en-US" sz="1800" dirty="0"/>
            <a:t>to humiliate</a:t>
          </a:r>
        </a:p>
        <a:p>
          <a:r>
            <a:rPr lang="en-US" sz="1800" dirty="0"/>
            <a:t>(v.) </a:t>
          </a:r>
          <a:endParaRPr lang="en-US" sz="1800" dirty="0">
            <a:latin typeface="+mn-lt"/>
          </a:endParaRPr>
        </a:p>
      </dgm:t>
    </dgm:pt>
    <dgm:pt modelId="{C628433B-CE61-44E7-87B2-490563E4585D}" type="parTrans" cxnId="{3DC55C0D-9E80-41CE-85B0-3EF5FB4093A9}">
      <dgm:prSet/>
      <dgm:spPr/>
      <dgm:t>
        <a:bodyPr/>
        <a:lstStyle/>
        <a:p>
          <a:endParaRPr lang="en-US"/>
        </a:p>
      </dgm:t>
    </dgm:pt>
    <dgm:pt modelId="{0A575454-4637-4B2A-9C92-006C15089D4A}" type="sibTrans" cxnId="{3DC55C0D-9E80-41CE-85B0-3EF5FB4093A9}">
      <dgm:prSet/>
      <dgm:spPr/>
      <dgm:t>
        <a:bodyPr/>
        <a:lstStyle/>
        <a:p>
          <a:endParaRPr lang="en-US"/>
        </a:p>
      </dgm:t>
    </dgm:pt>
    <dgm:pt modelId="{E38DB001-42A2-48D2-9EA1-7B65E582F524}">
      <dgm:prSet custT="1"/>
      <dgm:spPr/>
      <dgm:t>
        <a:bodyPr/>
        <a:lstStyle/>
        <a:p>
          <a:r>
            <a:rPr lang="en-US" sz="1800" dirty="0">
              <a:latin typeface="+mn-lt"/>
            </a:rPr>
            <a:t>trick</a:t>
          </a:r>
        </a:p>
        <a:p>
          <a:r>
            <a:rPr lang="en-US" sz="1800" dirty="0">
              <a:latin typeface="+mn-lt"/>
            </a:rPr>
            <a:t>(n.)</a:t>
          </a:r>
        </a:p>
      </dgm:t>
    </dgm:pt>
    <dgm:pt modelId="{FD81B9F5-E7F5-4AEB-BFD9-F5E2B1168856}" type="parTrans" cxnId="{9E122D16-BE86-48D4-9D18-23F87D403704}">
      <dgm:prSet/>
      <dgm:spPr/>
      <dgm:t>
        <a:bodyPr/>
        <a:lstStyle/>
        <a:p>
          <a:endParaRPr lang="en-US"/>
        </a:p>
      </dgm:t>
    </dgm:pt>
    <dgm:pt modelId="{757E227C-402D-4B85-8B1E-356A90AF085B}" type="sibTrans" cxnId="{9E122D16-BE86-48D4-9D18-23F87D403704}">
      <dgm:prSet/>
      <dgm:spPr/>
      <dgm:t>
        <a:bodyPr/>
        <a:lstStyle/>
        <a:p>
          <a:endParaRPr lang="en-US"/>
        </a:p>
      </dgm:t>
    </dgm:pt>
    <dgm:pt modelId="{31F7A6C7-C8B8-4553-BC63-88919F1CB69C}">
      <dgm:prSet custT="1"/>
      <dgm:spPr/>
      <dgm:t>
        <a:bodyPr/>
        <a:lstStyle/>
        <a:p>
          <a:r>
            <a:rPr lang="en-US" sz="1800" b="0" i="0" dirty="0"/>
            <a:t>vulnerability </a:t>
          </a:r>
          <a:endParaRPr lang="en-US" sz="1800" dirty="0">
            <a:latin typeface="+mn-lt"/>
          </a:endParaRPr>
        </a:p>
        <a:p>
          <a:r>
            <a:rPr lang="en-US" sz="1800" dirty="0">
              <a:latin typeface="+mn-lt"/>
            </a:rPr>
            <a:t>(n.)</a:t>
          </a:r>
        </a:p>
      </dgm:t>
    </dgm:pt>
    <dgm:pt modelId="{4490E547-5321-4A95-B07E-744E350A7B50}" type="parTrans" cxnId="{C6FA588C-1F00-4D5A-9785-F87B61AAF1BF}">
      <dgm:prSet/>
      <dgm:spPr/>
      <dgm:t>
        <a:bodyPr/>
        <a:lstStyle/>
        <a:p>
          <a:endParaRPr lang="en-US"/>
        </a:p>
      </dgm:t>
    </dgm:pt>
    <dgm:pt modelId="{5F2D2B19-322A-4327-81B7-35F13ECC623B}" type="sibTrans" cxnId="{C6FA588C-1F00-4D5A-9785-F87B61AAF1BF}">
      <dgm:prSet/>
      <dgm:spPr/>
      <dgm:t>
        <a:bodyPr/>
        <a:lstStyle/>
        <a:p>
          <a:endParaRPr lang="en-US"/>
        </a:p>
      </dgm:t>
    </dgm:pt>
    <dgm:pt modelId="{967F09E1-8255-44B9-9303-E7FEA29D2E82}">
      <dgm:prSet custT="1"/>
      <dgm:spPr/>
      <dgm:t>
        <a:bodyPr/>
        <a:lstStyle/>
        <a:p>
          <a:r>
            <a:rPr lang="en-US" sz="1800" dirty="0"/>
            <a:t>desperately</a:t>
          </a:r>
        </a:p>
        <a:p>
          <a:r>
            <a:rPr lang="en-US" sz="1800" dirty="0"/>
            <a:t>(adv.) </a:t>
          </a:r>
          <a:endParaRPr lang="en-US" sz="1800" dirty="0">
            <a:latin typeface="+mn-lt"/>
          </a:endParaRPr>
        </a:p>
      </dgm:t>
    </dgm:pt>
    <dgm:pt modelId="{CBD414B6-AF24-4CF8-80FF-C81C55690D14}" type="parTrans" cxnId="{1458CED9-3244-4F8B-B72E-C93D50B67AB0}">
      <dgm:prSet/>
      <dgm:spPr/>
      <dgm:t>
        <a:bodyPr/>
        <a:lstStyle/>
        <a:p>
          <a:endParaRPr lang="en-US"/>
        </a:p>
      </dgm:t>
    </dgm:pt>
    <dgm:pt modelId="{ACC2903B-E9FD-43AC-8CA4-BC3F1186F5B4}" type="sibTrans" cxnId="{1458CED9-3244-4F8B-B72E-C93D50B67AB0}">
      <dgm:prSet/>
      <dgm:spPr/>
      <dgm:t>
        <a:bodyPr/>
        <a:lstStyle/>
        <a:p>
          <a:endParaRPr lang="en-US"/>
        </a:p>
      </dgm:t>
    </dgm:pt>
    <dgm:pt modelId="{31F16129-0CC8-9C4A-B4E8-B63C962C64F8}" type="pres">
      <dgm:prSet presAssocID="{884A0726-A1DA-4942-84CF-47333059DFD7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8E30B2C-2573-7B47-8F95-EBE86248F25B}" type="pres">
      <dgm:prSet presAssocID="{03F97FFF-303A-5E4D-A645-BCFF0246749F}" presName="centerShape" presStyleLbl="node0" presStyleIdx="0" presStyleCnt="1" custScaleX="123393" custScaleY="124995"/>
      <dgm:spPr/>
      <dgm:t>
        <a:bodyPr/>
        <a:lstStyle/>
        <a:p>
          <a:endParaRPr lang="en-US"/>
        </a:p>
      </dgm:t>
    </dgm:pt>
    <dgm:pt modelId="{B9A95E8E-6E90-44AE-B6F0-582FC19101EA}" type="pres">
      <dgm:prSet presAssocID="{3785B9AA-4F03-412C-B26E-7C71707BAAC4}" presName="Name9" presStyleLbl="parChTrans1D2" presStyleIdx="0" presStyleCnt="8"/>
      <dgm:spPr/>
      <dgm:t>
        <a:bodyPr/>
        <a:lstStyle/>
        <a:p>
          <a:endParaRPr lang="en-US"/>
        </a:p>
      </dgm:t>
    </dgm:pt>
    <dgm:pt modelId="{89784778-3332-4966-BEC1-4DC32A0B73BA}" type="pres">
      <dgm:prSet presAssocID="{3785B9AA-4F03-412C-B26E-7C71707BAAC4}" presName="connTx" presStyleLbl="parChTrans1D2" presStyleIdx="0" presStyleCnt="8"/>
      <dgm:spPr/>
      <dgm:t>
        <a:bodyPr/>
        <a:lstStyle/>
        <a:p>
          <a:endParaRPr lang="en-US"/>
        </a:p>
      </dgm:t>
    </dgm:pt>
    <dgm:pt modelId="{60CA6584-FB95-416B-AC47-B171AC9DC8F6}" type="pres">
      <dgm:prSet presAssocID="{40716840-A87F-4FB0-A0A4-83FAE3443EB6}" presName="node" presStyleLbl="node1" presStyleIdx="0" presStyleCnt="8" custScaleX="140305" custScaleY="12480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9CCF70B-B7B2-4330-95B9-A52A5E6F8B08}" type="pres">
      <dgm:prSet presAssocID="{710A0D94-0504-4E16-9827-ED5BE4BBE01F}" presName="Name9" presStyleLbl="parChTrans1D2" presStyleIdx="1" presStyleCnt="8"/>
      <dgm:spPr/>
      <dgm:t>
        <a:bodyPr/>
        <a:lstStyle/>
        <a:p>
          <a:endParaRPr lang="en-US"/>
        </a:p>
      </dgm:t>
    </dgm:pt>
    <dgm:pt modelId="{328EA4A5-1829-416A-A658-0E1218B98418}" type="pres">
      <dgm:prSet presAssocID="{710A0D94-0504-4E16-9827-ED5BE4BBE01F}" presName="connTx" presStyleLbl="parChTrans1D2" presStyleIdx="1" presStyleCnt="8"/>
      <dgm:spPr/>
      <dgm:t>
        <a:bodyPr/>
        <a:lstStyle/>
        <a:p>
          <a:endParaRPr lang="en-US"/>
        </a:p>
      </dgm:t>
    </dgm:pt>
    <dgm:pt modelId="{8AD78741-3BC3-458E-8A9A-DAB0A9FDFE23}" type="pres">
      <dgm:prSet presAssocID="{FE6886E2-ADD3-43C4-9DA9-83B127DBDE26}" presName="node" presStyleLbl="node1" presStyleIdx="1" presStyleCnt="8" custScaleX="138369" custScaleY="122527" custRadScaleRad="168368" custRadScaleInc="404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55CC8C-6CE2-4876-8AF7-933EAB8950E9}" type="pres">
      <dgm:prSet presAssocID="{9203F18D-C717-46AB-AACA-EDAB174FDEBB}" presName="Name9" presStyleLbl="parChTrans1D2" presStyleIdx="2" presStyleCnt="8"/>
      <dgm:spPr/>
      <dgm:t>
        <a:bodyPr/>
        <a:lstStyle/>
        <a:p>
          <a:endParaRPr lang="en-US"/>
        </a:p>
      </dgm:t>
    </dgm:pt>
    <dgm:pt modelId="{3A0435BC-BDEF-411D-855F-37BC47513DCD}" type="pres">
      <dgm:prSet presAssocID="{9203F18D-C717-46AB-AACA-EDAB174FDEBB}" presName="connTx" presStyleLbl="parChTrans1D2" presStyleIdx="2" presStyleCnt="8"/>
      <dgm:spPr/>
      <dgm:t>
        <a:bodyPr/>
        <a:lstStyle/>
        <a:p>
          <a:endParaRPr lang="en-US"/>
        </a:p>
      </dgm:t>
    </dgm:pt>
    <dgm:pt modelId="{14FED8F7-C96E-4157-AE78-8507ED613C46}" type="pres">
      <dgm:prSet presAssocID="{CAE71A80-DC2B-4DAA-99D8-C922C759B791}" presName="node" presStyleLbl="node1" presStyleIdx="2" presStyleCnt="8" custScaleX="131026" custScaleY="111470" custRadScaleRad="140568" custRadScaleInc="-848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FD80FC6-6F90-4979-BC08-4533BCEA0C4A}" type="pres">
      <dgm:prSet presAssocID="{C628433B-CE61-44E7-87B2-490563E4585D}" presName="Name9" presStyleLbl="parChTrans1D2" presStyleIdx="3" presStyleCnt="8"/>
      <dgm:spPr/>
      <dgm:t>
        <a:bodyPr/>
        <a:lstStyle/>
        <a:p>
          <a:endParaRPr lang="en-US"/>
        </a:p>
      </dgm:t>
    </dgm:pt>
    <dgm:pt modelId="{53BA976A-21D2-4E79-AA69-42A5461254EC}" type="pres">
      <dgm:prSet presAssocID="{C628433B-CE61-44E7-87B2-490563E4585D}" presName="connTx" presStyleLbl="parChTrans1D2" presStyleIdx="3" presStyleCnt="8"/>
      <dgm:spPr/>
      <dgm:t>
        <a:bodyPr/>
        <a:lstStyle/>
        <a:p>
          <a:endParaRPr lang="en-US"/>
        </a:p>
      </dgm:t>
    </dgm:pt>
    <dgm:pt modelId="{97AC90F4-D3E1-4720-BB64-3FFA7FF91885}" type="pres">
      <dgm:prSet presAssocID="{2340F9DA-3D82-4DF1-BC07-421692E421DF}" presName="node" presStyleLbl="node1" presStyleIdx="3" presStyleCnt="8" custScaleX="150876" custScaleY="109151" custRadScaleRad="161047" custRadScaleInc="-6636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0263F0-6B47-4D81-ADFB-30DE3EA68C42}" type="pres">
      <dgm:prSet presAssocID="{FD81B9F5-E7F5-4AEB-BFD9-F5E2B1168856}" presName="Name9" presStyleLbl="parChTrans1D2" presStyleIdx="4" presStyleCnt="8"/>
      <dgm:spPr/>
      <dgm:t>
        <a:bodyPr/>
        <a:lstStyle/>
        <a:p>
          <a:endParaRPr lang="en-US"/>
        </a:p>
      </dgm:t>
    </dgm:pt>
    <dgm:pt modelId="{11C3302F-DAFE-4622-8BCE-ED588D42F7C4}" type="pres">
      <dgm:prSet presAssocID="{FD81B9F5-E7F5-4AEB-BFD9-F5E2B1168856}" presName="connTx" presStyleLbl="parChTrans1D2" presStyleIdx="4" presStyleCnt="8"/>
      <dgm:spPr/>
      <dgm:t>
        <a:bodyPr/>
        <a:lstStyle/>
        <a:p>
          <a:endParaRPr lang="en-US"/>
        </a:p>
      </dgm:t>
    </dgm:pt>
    <dgm:pt modelId="{7E41AABE-D5ED-472C-B971-FEDB7103D646}" type="pres">
      <dgm:prSet presAssocID="{E38DB001-42A2-48D2-9EA1-7B65E582F524}" presName="node" presStyleLbl="node1" presStyleIdx="4" presStyleCnt="8" custScaleX="143210" custScaleY="112788" custRadScaleRad="97929" custRadScaleInc="-673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1A478D-C929-4B8D-8C55-DBD98AD384D9}" type="pres">
      <dgm:prSet presAssocID="{4490E547-5321-4A95-B07E-744E350A7B50}" presName="Name9" presStyleLbl="parChTrans1D2" presStyleIdx="5" presStyleCnt="8"/>
      <dgm:spPr/>
      <dgm:t>
        <a:bodyPr/>
        <a:lstStyle/>
        <a:p>
          <a:endParaRPr lang="en-US"/>
        </a:p>
      </dgm:t>
    </dgm:pt>
    <dgm:pt modelId="{3198107D-E06C-4F50-9936-ECD0B96942C2}" type="pres">
      <dgm:prSet presAssocID="{4490E547-5321-4A95-B07E-744E350A7B50}" presName="connTx" presStyleLbl="parChTrans1D2" presStyleIdx="5" presStyleCnt="8"/>
      <dgm:spPr/>
      <dgm:t>
        <a:bodyPr/>
        <a:lstStyle/>
        <a:p>
          <a:endParaRPr lang="en-US"/>
        </a:p>
      </dgm:t>
    </dgm:pt>
    <dgm:pt modelId="{37118DB8-5C7C-4B41-97AF-D2A2553362FB}" type="pres">
      <dgm:prSet presAssocID="{31F7A6C7-C8B8-4553-BC63-88919F1CB69C}" presName="node" presStyleLbl="node1" presStyleIdx="5" presStyleCnt="8" custScaleX="149733" custScaleY="108140" custRadScaleRad="162956" custRadScaleInc="5945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EB1C63-9875-4E49-B468-ABE1B96C95F7}" type="pres">
      <dgm:prSet presAssocID="{CBD414B6-AF24-4CF8-80FF-C81C55690D14}" presName="Name9" presStyleLbl="parChTrans1D2" presStyleIdx="6" presStyleCnt="8"/>
      <dgm:spPr/>
      <dgm:t>
        <a:bodyPr/>
        <a:lstStyle/>
        <a:p>
          <a:endParaRPr lang="en-US"/>
        </a:p>
      </dgm:t>
    </dgm:pt>
    <dgm:pt modelId="{E95C308E-0CE6-40EB-A5E4-B0E50889ADBC}" type="pres">
      <dgm:prSet presAssocID="{CBD414B6-AF24-4CF8-80FF-C81C55690D14}" presName="connTx" presStyleLbl="parChTrans1D2" presStyleIdx="6" presStyleCnt="8"/>
      <dgm:spPr/>
      <dgm:t>
        <a:bodyPr/>
        <a:lstStyle/>
        <a:p>
          <a:endParaRPr lang="en-US"/>
        </a:p>
      </dgm:t>
    </dgm:pt>
    <dgm:pt modelId="{D41E153F-26E4-4E04-951D-A7F71B95760C}" type="pres">
      <dgm:prSet presAssocID="{967F09E1-8255-44B9-9303-E7FEA29D2E82}" presName="node" presStyleLbl="node1" presStyleIdx="6" presStyleCnt="8" custScaleX="158017" custScaleY="107587" custRadScaleRad="147023" custRadScaleInc="613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4612FAB-49A0-42B4-BCFC-2FF51D7493EE}" type="pres">
      <dgm:prSet presAssocID="{A4208551-2FC2-40A8-A709-A078DB392150}" presName="Name9" presStyleLbl="parChTrans1D2" presStyleIdx="7" presStyleCnt="8"/>
      <dgm:spPr/>
      <dgm:t>
        <a:bodyPr/>
        <a:lstStyle/>
        <a:p>
          <a:endParaRPr lang="en-US"/>
        </a:p>
      </dgm:t>
    </dgm:pt>
    <dgm:pt modelId="{E87B9216-6BA2-4FEB-A893-B5EFB9F18B76}" type="pres">
      <dgm:prSet presAssocID="{A4208551-2FC2-40A8-A709-A078DB392150}" presName="connTx" presStyleLbl="parChTrans1D2" presStyleIdx="7" presStyleCnt="8"/>
      <dgm:spPr/>
      <dgm:t>
        <a:bodyPr/>
        <a:lstStyle/>
        <a:p>
          <a:endParaRPr lang="en-US"/>
        </a:p>
      </dgm:t>
    </dgm:pt>
    <dgm:pt modelId="{B86A3D4F-8D1A-4534-8794-0FF8F8C4D050}" type="pres">
      <dgm:prSet presAssocID="{C2808D47-944A-40EE-9D74-D8646357B3A0}" presName="node" presStyleLbl="node1" presStyleIdx="7" presStyleCnt="8" custScaleX="139649" custScaleY="123265" custRadScaleRad="179002" custRadScaleInc="-5387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4417824-8BDF-4C75-89D3-4A00590B2419}" type="presOf" srcId="{CBD414B6-AF24-4CF8-80FF-C81C55690D14}" destId="{11EB1C63-9875-4E49-B468-ABE1B96C95F7}" srcOrd="0" destOrd="0" presId="urn:microsoft.com/office/officeart/2005/8/layout/radial1"/>
    <dgm:cxn modelId="{3DC55C0D-9E80-41CE-85B0-3EF5FB4093A9}" srcId="{03F97FFF-303A-5E4D-A645-BCFF0246749F}" destId="{2340F9DA-3D82-4DF1-BC07-421692E421DF}" srcOrd="3" destOrd="0" parTransId="{C628433B-CE61-44E7-87B2-490563E4585D}" sibTransId="{0A575454-4637-4B2A-9C92-006C15089D4A}"/>
    <dgm:cxn modelId="{90D9C6ED-9EC8-44DB-95D2-9D2E73C71DC9}" type="presOf" srcId="{E38DB001-42A2-48D2-9EA1-7B65E582F524}" destId="{7E41AABE-D5ED-472C-B971-FEDB7103D646}" srcOrd="0" destOrd="0" presId="urn:microsoft.com/office/officeart/2005/8/layout/radial1"/>
    <dgm:cxn modelId="{9A4EFFB8-0F5C-204E-B3CE-F1488E974D57}" srcId="{884A0726-A1DA-4942-84CF-47333059DFD7}" destId="{03F97FFF-303A-5E4D-A645-BCFF0246749F}" srcOrd="0" destOrd="0" parTransId="{B894D70E-F3D0-0649-92EC-B5FED2245CA5}" sibTransId="{FFE48A94-3077-7E46-9271-BB95E2A8A5D9}"/>
    <dgm:cxn modelId="{77405154-8433-4306-A65B-2F3F2ABA5963}" type="presOf" srcId="{710A0D94-0504-4E16-9827-ED5BE4BBE01F}" destId="{79CCF70B-B7B2-4330-95B9-A52A5E6F8B08}" srcOrd="0" destOrd="0" presId="urn:microsoft.com/office/officeart/2005/8/layout/radial1"/>
    <dgm:cxn modelId="{B82B5336-DF47-476E-B2AA-193D2476DD3C}" srcId="{03F97FFF-303A-5E4D-A645-BCFF0246749F}" destId="{FE6886E2-ADD3-43C4-9DA9-83B127DBDE26}" srcOrd="1" destOrd="0" parTransId="{710A0D94-0504-4E16-9827-ED5BE4BBE01F}" sibTransId="{77922B10-8F0F-42A1-9D78-C5EDEB14C5A6}"/>
    <dgm:cxn modelId="{0DB13094-E96E-466B-8D57-FD5ADB02E4ED}" type="presOf" srcId="{CBD414B6-AF24-4CF8-80FF-C81C55690D14}" destId="{E95C308E-0CE6-40EB-A5E4-B0E50889ADBC}" srcOrd="1" destOrd="0" presId="urn:microsoft.com/office/officeart/2005/8/layout/radial1"/>
    <dgm:cxn modelId="{1977570B-C536-43A2-8700-F2C0D6F95A34}" type="presOf" srcId="{4490E547-5321-4A95-B07E-744E350A7B50}" destId="{3198107D-E06C-4F50-9936-ECD0B96942C2}" srcOrd="1" destOrd="0" presId="urn:microsoft.com/office/officeart/2005/8/layout/radial1"/>
    <dgm:cxn modelId="{C25D15E5-853F-461E-9C60-62B05119BCCA}" type="presOf" srcId="{C2808D47-944A-40EE-9D74-D8646357B3A0}" destId="{B86A3D4F-8D1A-4534-8794-0FF8F8C4D050}" srcOrd="0" destOrd="0" presId="urn:microsoft.com/office/officeart/2005/8/layout/radial1"/>
    <dgm:cxn modelId="{29A5C49C-20CE-45D0-82F1-345FD74BEDB0}" srcId="{03F97FFF-303A-5E4D-A645-BCFF0246749F}" destId="{C2808D47-944A-40EE-9D74-D8646357B3A0}" srcOrd="7" destOrd="0" parTransId="{A4208551-2FC2-40A8-A709-A078DB392150}" sibTransId="{5E65DBE1-DC45-4728-AE40-30AF181C90FD}"/>
    <dgm:cxn modelId="{06F29780-29D3-4D0E-9686-4316F338EBA4}" type="presOf" srcId="{40716840-A87F-4FB0-A0A4-83FAE3443EB6}" destId="{60CA6584-FB95-416B-AC47-B171AC9DC8F6}" srcOrd="0" destOrd="0" presId="urn:microsoft.com/office/officeart/2005/8/layout/radial1"/>
    <dgm:cxn modelId="{9E122D16-BE86-48D4-9D18-23F87D403704}" srcId="{03F97FFF-303A-5E4D-A645-BCFF0246749F}" destId="{E38DB001-42A2-48D2-9EA1-7B65E582F524}" srcOrd="4" destOrd="0" parTransId="{FD81B9F5-E7F5-4AEB-BFD9-F5E2B1168856}" sibTransId="{757E227C-402D-4B85-8B1E-356A90AF085B}"/>
    <dgm:cxn modelId="{4A281F24-7E13-4D6A-8BD0-70785FA5A886}" type="presOf" srcId="{A4208551-2FC2-40A8-A709-A078DB392150}" destId="{D4612FAB-49A0-42B4-BCFC-2FF51D7493EE}" srcOrd="0" destOrd="0" presId="urn:microsoft.com/office/officeart/2005/8/layout/radial1"/>
    <dgm:cxn modelId="{63764B98-8681-4D43-88BD-A6F786DD6414}" type="presOf" srcId="{C628433B-CE61-44E7-87B2-490563E4585D}" destId="{53BA976A-21D2-4E79-AA69-42A5461254EC}" srcOrd="1" destOrd="0" presId="urn:microsoft.com/office/officeart/2005/8/layout/radial1"/>
    <dgm:cxn modelId="{44FF665E-53CF-4B2A-8E67-1D4C28B81DB3}" type="presOf" srcId="{FD81B9F5-E7F5-4AEB-BFD9-F5E2B1168856}" destId="{11C3302F-DAFE-4622-8BCE-ED588D42F7C4}" srcOrd="1" destOrd="0" presId="urn:microsoft.com/office/officeart/2005/8/layout/radial1"/>
    <dgm:cxn modelId="{0B0FE6B3-F56D-4A6F-ACC9-9A86CDB966F4}" type="presOf" srcId="{9203F18D-C717-46AB-AACA-EDAB174FDEBB}" destId="{C455CC8C-6CE2-4876-8AF7-933EAB8950E9}" srcOrd="0" destOrd="0" presId="urn:microsoft.com/office/officeart/2005/8/layout/radial1"/>
    <dgm:cxn modelId="{ABFDB79E-490B-401F-BB8A-E192992D78C2}" type="presOf" srcId="{3785B9AA-4F03-412C-B26E-7C71707BAAC4}" destId="{89784778-3332-4966-BEC1-4DC32A0B73BA}" srcOrd="1" destOrd="0" presId="urn:microsoft.com/office/officeart/2005/8/layout/radial1"/>
    <dgm:cxn modelId="{6345B6F6-B9EF-4356-9BD8-8FE054E3468F}" type="presOf" srcId="{C628433B-CE61-44E7-87B2-490563E4585D}" destId="{7FD80FC6-6F90-4979-BC08-4533BCEA0C4A}" srcOrd="0" destOrd="0" presId="urn:microsoft.com/office/officeart/2005/8/layout/radial1"/>
    <dgm:cxn modelId="{596FFA78-22AA-4D36-BDF8-CB3C4F264777}" type="presOf" srcId="{710A0D94-0504-4E16-9827-ED5BE4BBE01F}" destId="{328EA4A5-1829-416A-A658-0E1218B98418}" srcOrd="1" destOrd="0" presId="urn:microsoft.com/office/officeart/2005/8/layout/radial1"/>
    <dgm:cxn modelId="{D565A3B5-4D13-4416-AEED-C1242D12760A}" srcId="{03F97FFF-303A-5E4D-A645-BCFF0246749F}" destId="{CAE71A80-DC2B-4DAA-99D8-C922C759B791}" srcOrd="2" destOrd="0" parTransId="{9203F18D-C717-46AB-AACA-EDAB174FDEBB}" sibTransId="{4006B50D-A108-40A7-9CD3-4B19D9721419}"/>
    <dgm:cxn modelId="{B0ACA2F1-D9FA-4897-A6BC-2D4918FF8017}" type="presOf" srcId="{3785B9AA-4F03-412C-B26E-7C71707BAAC4}" destId="{B9A95E8E-6E90-44AE-B6F0-582FC19101EA}" srcOrd="0" destOrd="0" presId="urn:microsoft.com/office/officeart/2005/8/layout/radial1"/>
    <dgm:cxn modelId="{6D3810B0-6C5D-4FE7-A1ED-A9AFFD73AD7C}" srcId="{884A0726-A1DA-4942-84CF-47333059DFD7}" destId="{7082360B-7F92-4DEF-9AB1-2EC28FF9C653}" srcOrd="1" destOrd="0" parTransId="{BE8C30C2-66CA-4EF0-BDB9-DBA88A68458C}" sibTransId="{473BA959-8265-44BB-B57A-F69F5E8259F1}"/>
    <dgm:cxn modelId="{C6FA588C-1F00-4D5A-9785-F87B61AAF1BF}" srcId="{03F97FFF-303A-5E4D-A645-BCFF0246749F}" destId="{31F7A6C7-C8B8-4553-BC63-88919F1CB69C}" srcOrd="5" destOrd="0" parTransId="{4490E547-5321-4A95-B07E-744E350A7B50}" sibTransId="{5F2D2B19-322A-4327-81B7-35F13ECC623B}"/>
    <dgm:cxn modelId="{046D58AF-CF37-6F4A-BDC2-65D9ADE72D61}" type="presOf" srcId="{03F97FFF-303A-5E4D-A645-BCFF0246749F}" destId="{B8E30B2C-2573-7B47-8F95-EBE86248F25B}" srcOrd="0" destOrd="0" presId="urn:microsoft.com/office/officeart/2005/8/layout/radial1"/>
    <dgm:cxn modelId="{170E68A1-3385-4FEF-BBCE-76FAAF297169}" type="presOf" srcId="{FD81B9F5-E7F5-4AEB-BFD9-F5E2B1168856}" destId="{590263F0-6B47-4D81-ADFB-30DE3EA68C42}" srcOrd="0" destOrd="0" presId="urn:microsoft.com/office/officeart/2005/8/layout/radial1"/>
    <dgm:cxn modelId="{D6D2EB73-9E2C-454F-8E32-C3EBEDD10DAA}" type="presOf" srcId="{2340F9DA-3D82-4DF1-BC07-421692E421DF}" destId="{97AC90F4-D3E1-4720-BB64-3FFA7FF91885}" srcOrd="0" destOrd="0" presId="urn:microsoft.com/office/officeart/2005/8/layout/radial1"/>
    <dgm:cxn modelId="{5641DABC-BE84-4629-9652-4CD2B8CD3C8F}" type="presOf" srcId="{A4208551-2FC2-40A8-A709-A078DB392150}" destId="{E87B9216-6BA2-4FEB-A893-B5EFB9F18B76}" srcOrd="1" destOrd="0" presId="urn:microsoft.com/office/officeart/2005/8/layout/radial1"/>
    <dgm:cxn modelId="{C63A81A8-7715-E04B-929B-E85AC01F9AB3}" type="presOf" srcId="{884A0726-A1DA-4942-84CF-47333059DFD7}" destId="{31F16129-0CC8-9C4A-B4E8-B63C962C64F8}" srcOrd="0" destOrd="0" presId="urn:microsoft.com/office/officeart/2005/8/layout/radial1"/>
    <dgm:cxn modelId="{A7DE29D9-E923-49E7-ADF5-D10D0FC88256}" type="presOf" srcId="{9203F18D-C717-46AB-AACA-EDAB174FDEBB}" destId="{3A0435BC-BDEF-411D-855F-37BC47513DCD}" srcOrd="1" destOrd="0" presId="urn:microsoft.com/office/officeart/2005/8/layout/radial1"/>
    <dgm:cxn modelId="{056321F5-03D1-46E2-9D7F-10746ECA648A}" type="presOf" srcId="{4490E547-5321-4A95-B07E-744E350A7B50}" destId="{0B1A478D-C929-4B8D-8C55-DBD98AD384D9}" srcOrd="0" destOrd="0" presId="urn:microsoft.com/office/officeart/2005/8/layout/radial1"/>
    <dgm:cxn modelId="{8CF502C6-ADD5-423C-B558-BF54A0882F95}" type="presOf" srcId="{FE6886E2-ADD3-43C4-9DA9-83B127DBDE26}" destId="{8AD78741-3BC3-458E-8A9A-DAB0A9FDFE23}" srcOrd="0" destOrd="0" presId="urn:microsoft.com/office/officeart/2005/8/layout/radial1"/>
    <dgm:cxn modelId="{4A65DCC5-893D-46AE-83F5-855ED5E98EB0}" type="presOf" srcId="{CAE71A80-DC2B-4DAA-99D8-C922C759B791}" destId="{14FED8F7-C96E-4157-AE78-8507ED613C46}" srcOrd="0" destOrd="0" presId="urn:microsoft.com/office/officeart/2005/8/layout/radial1"/>
    <dgm:cxn modelId="{7EEAF4E3-87C5-495B-B66C-A56203E49E9A}" type="presOf" srcId="{31F7A6C7-C8B8-4553-BC63-88919F1CB69C}" destId="{37118DB8-5C7C-4B41-97AF-D2A2553362FB}" srcOrd="0" destOrd="0" presId="urn:microsoft.com/office/officeart/2005/8/layout/radial1"/>
    <dgm:cxn modelId="{D845223D-9F5D-41B4-A002-692929A1B9DF}" srcId="{03F97FFF-303A-5E4D-A645-BCFF0246749F}" destId="{40716840-A87F-4FB0-A0A4-83FAE3443EB6}" srcOrd="0" destOrd="0" parTransId="{3785B9AA-4F03-412C-B26E-7C71707BAAC4}" sibTransId="{1C782284-FA85-4581-A75B-7056651CC7AA}"/>
    <dgm:cxn modelId="{1458CED9-3244-4F8B-B72E-C93D50B67AB0}" srcId="{03F97FFF-303A-5E4D-A645-BCFF0246749F}" destId="{967F09E1-8255-44B9-9303-E7FEA29D2E82}" srcOrd="6" destOrd="0" parTransId="{CBD414B6-AF24-4CF8-80FF-C81C55690D14}" sibTransId="{ACC2903B-E9FD-43AC-8CA4-BC3F1186F5B4}"/>
    <dgm:cxn modelId="{6820A7F7-A6CC-49EF-84D7-BE44B2BE0B74}" type="presOf" srcId="{967F09E1-8255-44B9-9303-E7FEA29D2E82}" destId="{D41E153F-26E4-4E04-951D-A7F71B95760C}" srcOrd="0" destOrd="0" presId="urn:microsoft.com/office/officeart/2005/8/layout/radial1"/>
    <dgm:cxn modelId="{40BA2782-864C-1D4C-8B8C-E3EA8ABDD91E}" type="presParOf" srcId="{31F16129-0CC8-9C4A-B4E8-B63C962C64F8}" destId="{B8E30B2C-2573-7B47-8F95-EBE86248F25B}" srcOrd="0" destOrd="0" presId="urn:microsoft.com/office/officeart/2005/8/layout/radial1"/>
    <dgm:cxn modelId="{DE48B240-CE87-4E37-A628-8180CCA41935}" type="presParOf" srcId="{31F16129-0CC8-9C4A-B4E8-B63C962C64F8}" destId="{B9A95E8E-6E90-44AE-B6F0-582FC19101EA}" srcOrd="1" destOrd="0" presId="urn:microsoft.com/office/officeart/2005/8/layout/radial1"/>
    <dgm:cxn modelId="{03E70447-C707-4D63-85BE-C4CA95469DCE}" type="presParOf" srcId="{B9A95E8E-6E90-44AE-B6F0-582FC19101EA}" destId="{89784778-3332-4966-BEC1-4DC32A0B73BA}" srcOrd="0" destOrd="0" presId="urn:microsoft.com/office/officeart/2005/8/layout/radial1"/>
    <dgm:cxn modelId="{965547EE-0499-43E6-A961-11BB37D5EA7A}" type="presParOf" srcId="{31F16129-0CC8-9C4A-B4E8-B63C962C64F8}" destId="{60CA6584-FB95-416B-AC47-B171AC9DC8F6}" srcOrd="2" destOrd="0" presId="urn:microsoft.com/office/officeart/2005/8/layout/radial1"/>
    <dgm:cxn modelId="{AA4B59F6-0355-4F40-88B4-4D30291E250B}" type="presParOf" srcId="{31F16129-0CC8-9C4A-B4E8-B63C962C64F8}" destId="{79CCF70B-B7B2-4330-95B9-A52A5E6F8B08}" srcOrd="3" destOrd="0" presId="urn:microsoft.com/office/officeart/2005/8/layout/radial1"/>
    <dgm:cxn modelId="{9865FC86-5EAA-4B22-B659-9F8958B38CD9}" type="presParOf" srcId="{79CCF70B-B7B2-4330-95B9-A52A5E6F8B08}" destId="{328EA4A5-1829-416A-A658-0E1218B98418}" srcOrd="0" destOrd="0" presId="urn:microsoft.com/office/officeart/2005/8/layout/radial1"/>
    <dgm:cxn modelId="{A552ECA3-210F-4ECD-A0F5-00C8CE356B48}" type="presParOf" srcId="{31F16129-0CC8-9C4A-B4E8-B63C962C64F8}" destId="{8AD78741-3BC3-458E-8A9A-DAB0A9FDFE23}" srcOrd="4" destOrd="0" presId="urn:microsoft.com/office/officeart/2005/8/layout/radial1"/>
    <dgm:cxn modelId="{DA581879-D137-4881-A33D-0821A7849C16}" type="presParOf" srcId="{31F16129-0CC8-9C4A-B4E8-B63C962C64F8}" destId="{C455CC8C-6CE2-4876-8AF7-933EAB8950E9}" srcOrd="5" destOrd="0" presId="urn:microsoft.com/office/officeart/2005/8/layout/radial1"/>
    <dgm:cxn modelId="{5762DF3F-7E11-4C8B-8B64-95E510059AB2}" type="presParOf" srcId="{C455CC8C-6CE2-4876-8AF7-933EAB8950E9}" destId="{3A0435BC-BDEF-411D-855F-37BC47513DCD}" srcOrd="0" destOrd="0" presId="urn:microsoft.com/office/officeart/2005/8/layout/radial1"/>
    <dgm:cxn modelId="{CE629C0E-A37E-418C-9FA4-A8690C543956}" type="presParOf" srcId="{31F16129-0CC8-9C4A-B4E8-B63C962C64F8}" destId="{14FED8F7-C96E-4157-AE78-8507ED613C46}" srcOrd="6" destOrd="0" presId="urn:microsoft.com/office/officeart/2005/8/layout/radial1"/>
    <dgm:cxn modelId="{6F86E6D0-9C17-4B46-9B3B-E03245F54BC5}" type="presParOf" srcId="{31F16129-0CC8-9C4A-B4E8-B63C962C64F8}" destId="{7FD80FC6-6F90-4979-BC08-4533BCEA0C4A}" srcOrd="7" destOrd="0" presId="urn:microsoft.com/office/officeart/2005/8/layout/radial1"/>
    <dgm:cxn modelId="{D2A06092-500C-42BB-92D7-B8CB0CD22A35}" type="presParOf" srcId="{7FD80FC6-6F90-4979-BC08-4533BCEA0C4A}" destId="{53BA976A-21D2-4E79-AA69-42A5461254EC}" srcOrd="0" destOrd="0" presId="urn:microsoft.com/office/officeart/2005/8/layout/radial1"/>
    <dgm:cxn modelId="{781354FC-C736-4956-ABAA-E78BA26B5830}" type="presParOf" srcId="{31F16129-0CC8-9C4A-B4E8-B63C962C64F8}" destId="{97AC90F4-D3E1-4720-BB64-3FFA7FF91885}" srcOrd="8" destOrd="0" presId="urn:microsoft.com/office/officeart/2005/8/layout/radial1"/>
    <dgm:cxn modelId="{71804F2C-226A-487D-B390-F3F7C16E7FE7}" type="presParOf" srcId="{31F16129-0CC8-9C4A-B4E8-B63C962C64F8}" destId="{590263F0-6B47-4D81-ADFB-30DE3EA68C42}" srcOrd="9" destOrd="0" presId="urn:microsoft.com/office/officeart/2005/8/layout/radial1"/>
    <dgm:cxn modelId="{D80E8797-C8FF-43D0-AB49-96B3B57FA60C}" type="presParOf" srcId="{590263F0-6B47-4D81-ADFB-30DE3EA68C42}" destId="{11C3302F-DAFE-4622-8BCE-ED588D42F7C4}" srcOrd="0" destOrd="0" presId="urn:microsoft.com/office/officeart/2005/8/layout/radial1"/>
    <dgm:cxn modelId="{CE19C659-68B9-4A01-8903-AAA0FF65285B}" type="presParOf" srcId="{31F16129-0CC8-9C4A-B4E8-B63C962C64F8}" destId="{7E41AABE-D5ED-472C-B971-FEDB7103D646}" srcOrd="10" destOrd="0" presId="urn:microsoft.com/office/officeart/2005/8/layout/radial1"/>
    <dgm:cxn modelId="{1004D878-AC3C-4F66-8A2A-CED192721C0E}" type="presParOf" srcId="{31F16129-0CC8-9C4A-B4E8-B63C962C64F8}" destId="{0B1A478D-C929-4B8D-8C55-DBD98AD384D9}" srcOrd="11" destOrd="0" presId="urn:microsoft.com/office/officeart/2005/8/layout/radial1"/>
    <dgm:cxn modelId="{11578628-7462-4E47-B83F-1799D06294EC}" type="presParOf" srcId="{0B1A478D-C929-4B8D-8C55-DBD98AD384D9}" destId="{3198107D-E06C-4F50-9936-ECD0B96942C2}" srcOrd="0" destOrd="0" presId="urn:microsoft.com/office/officeart/2005/8/layout/radial1"/>
    <dgm:cxn modelId="{FD667267-C5DC-4539-82A6-AD1720CA039A}" type="presParOf" srcId="{31F16129-0CC8-9C4A-B4E8-B63C962C64F8}" destId="{37118DB8-5C7C-4B41-97AF-D2A2553362FB}" srcOrd="12" destOrd="0" presId="urn:microsoft.com/office/officeart/2005/8/layout/radial1"/>
    <dgm:cxn modelId="{F4F18B42-D37B-49A0-8139-2F149E29CDAA}" type="presParOf" srcId="{31F16129-0CC8-9C4A-B4E8-B63C962C64F8}" destId="{11EB1C63-9875-4E49-B468-ABE1B96C95F7}" srcOrd="13" destOrd="0" presId="urn:microsoft.com/office/officeart/2005/8/layout/radial1"/>
    <dgm:cxn modelId="{92550739-E222-4A92-9461-91204ADB7C7F}" type="presParOf" srcId="{11EB1C63-9875-4E49-B468-ABE1B96C95F7}" destId="{E95C308E-0CE6-40EB-A5E4-B0E50889ADBC}" srcOrd="0" destOrd="0" presId="urn:microsoft.com/office/officeart/2005/8/layout/radial1"/>
    <dgm:cxn modelId="{B408C00D-A415-4141-A7C6-264C34CDDD0B}" type="presParOf" srcId="{31F16129-0CC8-9C4A-B4E8-B63C962C64F8}" destId="{D41E153F-26E4-4E04-951D-A7F71B95760C}" srcOrd="14" destOrd="0" presId="urn:microsoft.com/office/officeart/2005/8/layout/radial1"/>
    <dgm:cxn modelId="{DEDB8884-3210-410C-973A-B128794C29FE}" type="presParOf" srcId="{31F16129-0CC8-9C4A-B4E8-B63C962C64F8}" destId="{D4612FAB-49A0-42B4-BCFC-2FF51D7493EE}" srcOrd="15" destOrd="0" presId="urn:microsoft.com/office/officeart/2005/8/layout/radial1"/>
    <dgm:cxn modelId="{BB4758FC-8BD4-4B13-9E5F-9C0BB0374256}" type="presParOf" srcId="{D4612FAB-49A0-42B4-BCFC-2FF51D7493EE}" destId="{E87B9216-6BA2-4FEB-A893-B5EFB9F18B76}" srcOrd="0" destOrd="0" presId="urn:microsoft.com/office/officeart/2005/8/layout/radial1"/>
    <dgm:cxn modelId="{EFCB4216-B2B8-47B5-8B87-8F976DD8ED11}" type="presParOf" srcId="{31F16129-0CC8-9C4A-B4E8-B63C962C64F8}" destId="{B86A3D4F-8D1A-4534-8794-0FF8F8C4D050}" srcOrd="16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45312E9-FC6F-B746-B27B-6C94CA029837}" type="doc">
      <dgm:prSet loTypeId="urn:microsoft.com/office/officeart/2005/8/layout/cycle2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AA4987C-21AF-E849-9336-A99A31E75F0A}">
      <dgm:prSet phldrT="[Text]"/>
      <dgm:spPr/>
      <dgm:t>
        <a:bodyPr/>
        <a:lstStyle/>
        <a:p>
          <a:r>
            <a:rPr lang="en-US" dirty="0"/>
            <a:t>Author</a:t>
          </a:r>
        </a:p>
      </dgm:t>
    </dgm:pt>
    <dgm:pt modelId="{A927AF0B-2DEA-F94D-B4DE-525AAE56D89A}" type="parTrans" cxnId="{934DC276-6C7D-3046-B0AD-08C5EFDC8A45}">
      <dgm:prSet/>
      <dgm:spPr/>
      <dgm:t>
        <a:bodyPr/>
        <a:lstStyle/>
        <a:p>
          <a:endParaRPr lang="en-US"/>
        </a:p>
      </dgm:t>
    </dgm:pt>
    <dgm:pt modelId="{DA526A49-0A89-6F46-898E-8FD9D5897CFC}" type="sibTrans" cxnId="{934DC276-6C7D-3046-B0AD-08C5EFDC8A45}">
      <dgm:prSet/>
      <dgm:spPr/>
      <dgm:t>
        <a:bodyPr/>
        <a:lstStyle/>
        <a:p>
          <a:endParaRPr lang="en-US"/>
        </a:p>
      </dgm:t>
    </dgm:pt>
    <dgm:pt modelId="{8BB42E8F-AF91-9641-B1AF-70647FCF7E28}">
      <dgm:prSet phldrT="[Text]"/>
      <dgm:spPr/>
      <dgm:t>
        <a:bodyPr/>
        <a:lstStyle/>
        <a:p>
          <a:r>
            <a:rPr lang="en-US" dirty="0"/>
            <a:t>Summary</a:t>
          </a:r>
        </a:p>
      </dgm:t>
    </dgm:pt>
    <dgm:pt modelId="{071360DB-5ACF-8F42-8B28-62648C3A89A8}" type="parTrans" cxnId="{7C01DE4F-5DBF-2F49-BD44-A087102240E0}">
      <dgm:prSet/>
      <dgm:spPr/>
      <dgm:t>
        <a:bodyPr/>
        <a:lstStyle/>
        <a:p>
          <a:endParaRPr lang="en-US"/>
        </a:p>
      </dgm:t>
    </dgm:pt>
    <dgm:pt modelId="{A69EA8A6-FD73-7346-8E97-1B350FBB3C42}" type="sibTrans" cxnId="{7C01DE4F-5DBF-2F49-BD44-A087102240E0}">
      <dgm:prSet/>
      <dgm:spPr/>
      <dgm:t>
        <a:bodyPr/>
        <a:lstStyle/>
        <a:p>
          <a:endParaRPr lang="en-US"/>
        </a:p>
      </dgm:t>
    </dgm:pt>
    <dgm:pt modelId="{8F80C5A0-0FBF-5B45-A7E9-8148D948B16C}">
      <dgm:prSet phldrT="[Text]"/>
      <dgm:spPr/>
      <dgm:t>
        <a:bodyPr/>
        <a:lstStyle/>
        <a:p>
          <a:r>
            <a:rPr lang="en-US" dirty="0"/>
            <a:t>Setting</a:t>
          </a:r>
        </a:p>
      </dgm:t>
    </dgm:pt>
    <dgm:pt modelId="{4511BFBC-351D-0241-B89C-AC789D102022}" type="parTrans" cxnId="{D467708D-6267-9742-819D-82F205B7BE6F}">
      <dgm:prSet/>
      <dgm:spPr/>
      <dgm:t>
        <a:bodyPr/>
        <a:lstStyle/>
        <a:p>
          <a:endParaRPr lang="en-US"/>
        </a:p>
      </dgm:t>
    </dgm:pt>
    <dgm:pt modelId="{7D16DC71-7765-4048-88D2-A7B35C08317B}" type="sibTrans" cxnId="{D467708D-6267-9742-819D-82F205B7BE6F}">
      <dgm:prSet/>
      <dgm:spPr/>
      <dgm:t>
        <a:bodyPr/>
        <a:lstStyle/>
        <a:p>
          <a:endParaRPr lang="en-US"/>
        </a:p>
      </dgm:t>
    </dgm:pt>
    <dgm:pt modelId="{B9BE146C-EC4B-0A47-B6DF-0F609694469C}">
      <dgm:prSet phldrT="[Text]"/>
      <dgm:spPr/>
      <dgm:t>
        <a:bodyPr/>
        <a:lstStyle/>
        <a:p>
          <a:r>
            <a:rPr lang="en-US" dirty="0"/>
            <a:t>Themes</a:t>
          </a:r>
        </a:p>
      </dgm:t>
    </dgm:pt>
    <dgm:pt modelId="{FE91D368-9AA7-2F47-B08B-13250D269F00}" type="parTrans" cxnId="{3E96F10F-3397-2D4E-A508-6FDB2F7A8D3E}">
      <dgm:prSet/>
      <dgm:spPr/>
      <dgm:t>
        <a:bodyPr/>
        <a:lstStyle/>
        <a:p>
          <a:endParaRPr lang="en-US"/>
        </a:p>
      </dgm:t>
    </dgm:pt>
    <dgm:pt modelId="{830B4978-F814-3C43-8B08-F202A97B0D33}" type="sibTrans" cxnId="{3E96F10F-3397-2D4E-A508-6FDB2F7A8D3E}">
      <dgm:prSet/>
      <dgm:spPr/>
      <dgm:t>
        <a:bodyPr/>
        <a:lstStyle/>
        <a:p>
          <a:endParaRPr lang="en-US"/>
        </a:p>
      </dgm:t>
    </dgm:pt>
    <dgm:pt modelId="{B0704D62-180C-C642-843F-D6C6D57999BE}">
      <dgm:prSet phldrT="[Text]"/>
      <dgm:spPr/>
      <dgm:t>
        <a:bodyPr/>
        <a:lstStyle/>
        <a:p>
          <a:r>
            <a:rPr lang="en-US" dirty="0"/>
            <a:t>Characters</a:t>
          </a:r>
        </a:p>
      </dgm:t>
    </dgm:pt>
    <dgm:pt modelId="{E77E86B6-36B3-9A46-B494-45E845A18CE4}" type="parTrans" cxnId="{658B068F-927B-9546-9BBD-D80DE8909BEC}">
      <dgm:prSet/>
      <dgm:spPr/>
      <dgm:t>
        <a:bodyPr/>
        <a:lstStyle/>
        <a:p>
          <a:endParaRPr lang="en-US"/>
        </a:p>
      </dgm:t>
    </dgm:pt>
    <dgm:pt modelId="{E6943A8B-9BD5-E042-8CFC-0BFB8CFD4CD3}" type="sibTrans" cxnId="{658B068F-927B-9546-9BBD-D80DE8909BEC}">
      <dgm:prSet/>
      <dgm:spPr/>
      <dgm:t>
        <a:bodyPr/>
        <a:lstStyle/>
        <a:p>
          <a:endParaRPr lang="en-US"/>
        </a:p>
      </dgm:t>
    </dgm:pt>
    <dgm:pt modelId="{0B34F26A-33C4-CC43-B59F-F907FF4FCACC}" type="pres">
      <dgm:prSet presAssocID="{B45312E9-FC6F-B746-B27B-6C94CA029837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7F63EE3-A8BB-6A47-B7EB-61C4F0991E5B}" type="pres">
      <dgm:prSet presAssocID="{AAA4987C-21AF-E849-9336-A99A31E75F0A}" presName="node" presStyleLbl="node1" presStyleIdx="0" presStyleCnt="5" custRadScaleRad="103395" custRadScaleInc="-166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5CCCA1-D6B9-1948-9989-9FFA7D5C769F}" type="pres">
      <dgm:prSet presAssocID="{DA526A49-0A89-6F46-898E-8FD9D5897CFC}" presName="sibTrans" presStyleLbl="sibTrans2D1" presStyleIdx="0" presStyleCnt="5"/>
      <dgm:spPr/>
      <dgm:t>
        <a:bodyPr/>
        <a:lstStyle/>
        <a:p>
          <a:endParaRPr lang="en-US"/>
        </a:p>
      </dgm:t>
    </dgm:pt>
    <dgm:pt modelId="{E7BDED22-7F9F-FA44-85A4-3FF66D46F356}" type="pres">
      <dgm:prSet presAssocID="{DA526A49-0A89-6F46-898E-8FD9D5897CFC}" presName="connectorText" presStyleLbl="sibTrans2D1" presStyleIdx="0" presStyleCnt="5"/>
      <dgm:spPr/>
      <dgm:t>
        <a:bodyPr/>
        <a:lstStyle/>
        <a:p>
          <a:endParaRPr lang="en-US"/>
        </a:p>
      </dgm:t>
    </dgm:pt>
    <dgm:pt modelId="{230B3DC8-9107-5948-831C-6BADF7207648}" type="pres">
      <dgm:prSet presAssocID="{8BB42E8F-AF91-9641-B1AF-70647FCF7E28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551E777-6A35-164B-B066-DE336C9ABA09}" type="pres">
      <dgm:prSet presAssocID="{A69EA8A6-FD73-7346-8E97-1B350FBB3C42}" presName="sibTrans" presStyleLbl="sibTrans2D1" presStyleIdx="1" presStyleCnt="5"/>
      <dgm:spPr/>
      <dgm:t>
        <a:bodyPr/>
        <a:lstStyle/>
        <a:p>
          <a:endParaRPr lang="en-US"/>
        </a:p>
      </dgm:t>
    </dgm:pt>
    <dgm:pt modelId="{00CCC6E1-748C-A840-81A9-69FC740EB39E}" type="pres">
      <dgm:prSet presAssocID="{A69EA8A6-FD73-7346-8E97-1B350FBB3C42}" presName="connectorText" presStyleLbl="sibTrans2D1" presStyleIdx="1" presStyleCnt="5"/>
      <dgm:spPr/>
      <dgm:t>
        <a:bodyPr/>
        <a:lstStyle/>
        <a:p>
          <a:endParaRPr lang="en-US"/>
        </a:p>
      </dgm:t>
    </dgm:pt>
    <dgm:pt modelId="{C9F5D55E-A854-074F-A14E-1E47DC7F6F27}" type="pres">
      <dgm:prSet presAssocID="{B0704D62-180C-C642-843F-D6C6D57999BE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87CC380-E1DB-774C-8799-4A4F597A41AF}" type="pres">
      <dgm:prSet presAssocID="{E6943A8B-9BD5-E042-8CFC-0BFB8CFD4CD3}" presName="sibTrans" presStyleLbl="sibTrans2D1" presStyleIdx="2" presStyleCnt="5"/>
      <dgm:spPr/>
      <dgm:t>
        <a:bodyPr/>
        <a:lstStyle/>
        <a:p>
          <a:endParaRPr lang="en-US"/>
        </a:p>
      </dgm:t>
    </dgm:pt>
    <dgm:pt modelId="{9000D0E5-99CF-384B-881D-ADA716CBED0B}" type="pres">
      <dgm:prSet presAssocID="{E6943A8B-9BD5-E042-8CFC-0BFB8CFD4CD3}" presName="connectorText" presStyleLbl="sibTrans2D1" presStyleIdx="2" presStyleCnt="5"/>
      <dgm:spPr/>
      <dgm:t>
        <a:bodyPr/>
        <a:lstStyle/>
        <a:p>
          <a:endParaRPr lang="en-US"/>
        </a:p>
      </dgm:t>
    </dgm:pt>
    <dgm:pt modelId="{A769E5A0-BAE1-1C4D-818A-6AD61DEAD5F7}" type="pres">
      <dgm:prSet presAssocID="{8F80C5A0-0FBF-5B45-A7E9-8148D948B16C}" presName="node" presStyleLbl="node1" presStyleIdx="3" presStyleCnt="5" custRadScaleRad="98819" custRadScaleInc="-129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C76AEB2-EFD1-4142-B9C3-F8FD63941A8C}" type="pres">
      <dgm:prSet presAssocID="{7D16DC71-7765-4048-88D2-A7B35C08317B}" presName="sibTrans" presStyleLbl="sibTrans2D1" presStyleIdx="3" presStyleCnt="5"/>
      <dgm:spPr/>
      <dgm:t>
        <a:bodyPr/>
        <a:lstStyle/>
        <a:p>
          <a:endParaRPr lang="en-US"/>
        </a:p>
      </dgm:t>
    </dgm:pt>
    <dgm:pt modelId="{F33BF7A4-86F0-864F-96A6-3413F3A65D17}" type="pres">
      <dgm:prSet presAssocID="{7D16DC71-7765-4048-88D2-A7B35C08317B}" presName="connectorText" presStyleLbl="sibTrans2D1" presStyleIdx="3" presStyleCnt="5"/>
      <dgm:spPr/>
      <dgm:t>
        <a:bodyPr/>
        <a:lstStyle/>
        <a:p>
          <a:endParaRPr lang="en-US"/>
        </a:p>
      </dgm:t>
    </dgm:pt>
    <dgm:pt modelId="{D5FC3538-A7E0-AD49-ABDF-8BF1C1E4A455}" type="pres">
      <dgm:prSet presAssocID="{B9BE146C-EC4B-0A47-B6DF-0F609694469C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5A9A42-2F58-5C48-A907-7B73106014B5}" type="pres">
      <dgm:prSet presAssocID="{830B4978-F814-3C43-8B08-F202A97B0D33}" presName="sibTrans" presStyleLbl="sibTrans2D1" presStyleIdx="4" presStyleCnt="5"/>
      <dgm:spPr/>
      <dgm:t>
        <a:bodyPr/>
        <a:lstStyle/>
        <a:p>
          <a:endParaRPr lang="en-US"/>
        </a:p>
      </dgm:t>
    </dgm:pt>
    <dgm:pt modelId="{2DC7B66E-DC71-9F41-8C36-394078EC07A0}" type="pres">
      <dgm:prSet presAssocID="{830B4978-F814-3C43-8B08-F202A97B0D33}" presName="connectorText" presStyleLbl="sibTrans2D1" presStyleIdx="4" presStyleCnt="5"/>
      <dgm:spPr/>
      <dgm:t>
        <a:bodyPr/>
        <a:lstStyle/>
        <a:p>
          <a:endParaRPr lang="en-US"/>
        </a:p>
      </dgm:t>
    </dgm:pt>
  </dgm:ptLst>
  <dgm:cxnLst>
    <dgm:cxn modelId="{3CD712AC-EAFF-4A0A-BD0A-4A6A984CB9D1}" type="presOf" srcId="{B45312E9-FC6F-B746-B27B-6C94CA029837}" destId="{0B34F26A-33C4-CC43-B59F-F907FF4FCACC}" srcOrd="0" destOrd="0" presId="urn:microsoft.com/office/officeart/2005/8/layout/cycle2"/>
    <dgm:cxn modelId="{70AA64A1-4F1C-49BD-A3A7-B71CC02E7E4B}" type="presOf" srcId="{B0704D62-180C-C642-843F-D6C6D57999BE}" destId="{C9F5D55E-A854-074F-A14E-1E47DC7F6F27}" srcOrd="0" destOrd="0" presId="urn:microsoft.com/office/officeart/2005/8/layout/cycle2"/>
    <dgm:cxn modelId="{B257D98D-3C8D-4297-B66D-6F83E1EAFBCA}" type="presOf" srcId="{DA526A49-0A89-6F46-898E-8FD9D5897CFC}" destId="{DB5CCCA1-D6B9-1948-9989-9FFA7D5C769F}" srcOrd="0" destOrd="0" presId="urn:microsoft.com/office/officeart/2005/8/layout/cycle2"/>
    <dgm:cxn modelId="{658B068F-927B-9546-9BBD-D80DE8909BEC}" srcId="{B45312E9-FC6F-B746-B27B-6C94CA029837}" destId="{B0704D62-180C-C642-843F-D6C6D57999BE}" srcOrd="2" destOrd="0" parTransId="{E77E86B6-36B3-9A46-B494-45E845A18CE4}" sibTransId="{E6943A8B-9BD5-E042-8CFC-0BFB8CFD4CD3}"/>
    <dgm:cxn modelId="{E109F749-08FC-408C-B1F9-BD8CA3AFB761}" type="presOf" srcId="{A69EA8A6-FD73-7346-8E97-1B350FBB3C42}" destId="{B551E777-6A35-164B-B066-DE336C9ABA09}" srcOrd="0" destOrd="0" presId="urn:microsoft.com/office/officeart/2005/8/layout/cycle2"/>
    <dgm:cxn modelId="{D467708D-6267-9742-819D-82F205B7BE6F}" srcId="{B45312E9-FC6F-B746-B27B-6C94CA029837}" destId="{8F80C5A0-0FBF-5B45-A7E9-8148D948B16C}" srcOrd="3" destOrd="0" parTransId="{4511BFBC-351D-0241-B89C-AC789D102022}" sibTransId="{7D16DC71-7765-4048-88D2-A7B35C08317B}"/>
    <dgm:cxn modelId="{B11CF986-35B7-4E13-89D3-7D8A8AE23C40}" type="presOf" srcId="{7D16DC71-7765-4048-88D2-A7B35C08317B}" destId="{F33BF7A4-86F0-864F-96A6-3413F3A65D17}" srcOrd="1" destOrd="0" presId="urn:microsoft.com/office/officeart/2005/8/layout/cycle2"/>
    <dgm:cxn modelId="{42CBBBB9-BA24-49E2-91DB-6945ADC32FC3}" type="presOf" srcId="{8F80C5A0-0FBF-5B45-A7E9-8148D948B16C}" destId="{A769E5A0-BAE1-1C4D-818A-6AD61DEAD5F7}" srcOrd="0" destOrd="0" presId="urn:microsoft.com/office/officeart/2005/8/layout/cycle2"/>
    <dgm:cxn modelId="{88404680-5434-411F-A309-3C9C6A81CCEA}" type="presOf" srcId="{DA526A49-0A89-6F46-898E-8FD9D5897CFC}" destId="{E7BDED22-7F9F-FA44-85A4-3FF66D46F356}" srcOrd="1" destOrd="0" presId="urn:microsoft.com/office/officeart/2005/8/layout/cycle2"/>
    <dgm:cxn modelId="{F5306E71-9810-4C18-9EB6-32498BFA7173}" type="presOf" srcId="{7D16DC71-7765-4048-88D2-A7B35C08317B}" destId="{2C76AEB2-EFD1-4142-B9C3-F8FD63941A8C}" srcOrd="0" destOrd="0" presId="urn:microsoft.com/office/officeart/2005/8/layout/cycle2"/>
    <dgm:cxn modelId="{C46CD9D5-4C17-43F2-B4E6-3895867BE1E3}" type="presOf" srcId="{AAA4987C-21AF-E849-9336-A99A31E75F0A}" destId="{A7F63EE3-A8BB-6A47-B7EB-61C4F0991E5B}" srcOrd="0" destOrd="0" presId="urn:microsoft.com/office/officeart/2005/8/layout/cycle2"/>
    <dgm:cxn modelId="{934DC276-6C7D-3046-B0AD-08C5EFDC8A45}" srcId="{B45312E9-FC6F-B746-B27B-6C94CA029837}" destId="{AAA4987C-21AF-E849-9336-A99A31E75F0A}" srcOrd="0" destOrd="0" parTransId="{A927AF0B-2DEA-F94D-B4DE-525AAE56D89A}" sibTransId="{DA526A49-0A89-6F46-898E-8FD9D5897CFC}"/>
    <dgm:cxn modelId="{7C01DE4F-5DBF-2F49-BD44-A087102240E0}" srcId="{B45312E9-FC6F-B746-B27B-6C94CA029837}" destId="{8BB42E8F-AF91-9641-B1AF-70647FCF7E28}" srcOrd="1" destOrd="0" parTransId="{071360DB-5ACF-8F42-8B28-62648C3A89A8}" sibTransId="{A69EA8A6-FD73-7346-8E97-1B350FBB3C42}"/>
    <dgm:cxn modelId="{0DB01B4F-FA3C-4D74-BFCB-D6DCF7777C00}" type="presOf" srcId="{E6943A8B-9BD5-E042-8CFC-0BFB8CFD4CD3}" destId="{9000D0E5-99CF-384B-881D-ADA716CBED0B}" srcOrd="1" destOrd="0" presId="urn:microsoft.com/office/officeart/2005/8/layout/cycle2"/>
    <dgm:cxn modelId="{3E96F10F-3397-2D4E-A508-6FDB2F7A8D3E}" srcId="{B45312E9-FC6F-B746-B27B-6C94CA029837}" destId="{B9BE146C-EC4B-0A47-B6DF-0F609694469C}" srcOrd="4" destOrd="0" parTransId="{FE91D368-9AA7-2F47-B08B-13250D269F00}" sibTransId="{830B4978-F814-3C43-8B08-F202A97B0D33}"/>
    <dgm:cxn modelId="{805A718D-AA3D-4C11-9972-5D15BD04A891}" type="presOf" srcId="{B9BE146C-EC4B-0A47-B6DF-0F609694469C}" destId="{D5FC3538-A7E0-AD49-ABDF-8BF1C1E4A455}" srcOrd="0" destOrd="0" presId="urn:microsoft.com/office/officeart/2005/8/layout/cycle2"/>
    <dgm:cxn modelId="{C4EA426E-5CE5-43BA-962A-E4D76126BE3C}" type="presOf" srcId="{830B4978-F814-3C43-8B08-F202A97B0D33}" destId="{2DC7B66E-DC71-9F41-8C36-394078EC07A0}" srcOrd="1" destOrd="0" presId="urn:microsoft.com/office/officeart/2005/8/layout/cycle2"/>
    <dgm:cxn modelId="{28974491-42B7-4F33-8CEA-FC3C94DCB57E}" type="presOf" srcId="{A69EA8A6-FD73-7346-8E97-1B350FBB3C42}" destId="{00CCC6E1-748C-A840-81A9-69FC740EB39E}" srcOrd="1" destOrd="0" presId="urn:microsoft.com/office/officeart/2005/8/layout/cycle2"/>
    <dgm:cxn modelId="{B5058C71-99E8-4E67-AA83-742A227D74D6}" type="presOf" srcId="{E6943A8B-9BD5-E042-8CFC-0BFB8CFD4CD3}" destId="{187CC380-E1DB-774C-8799-4A4F597A41AF}" srcOrd="0" destOrd="0" presId="urn:microsoft.com/office/officeart/2005/8/layout/cycle2"/>
    <dgm:cxn modelId="{EE9D798B-32EB-4565-A7D4-644C80375C5B}" type="presOf" srcId="{830B4978-F814-3C43-8B08-F202A97B0D33}" destId="{C25A9A42-2F58-5C48-A907-7B73106014B5}" srcOrd="0" destOrd="0" presId="urn:microsoft.com/office/officeart/2005/8/layout/cycle2"/>
    <dgm:cxn modelId="{BEE5B20C-8DED-4FB7-99D2-0741CDB00DB2}" type="presOf" srcId="{8BB42E8F-AF91-9641-B1AF-70647FCF7E28}" destId="{230B3DC8-9107-5948-831C-6BADF7207648}" srcOrd="0" destOrd="0" presId="urn:microsoft.com/office/officeart/2005/8/layout/cycle2"/>
    <dgm:cxn modelId="{32ECA34F-D673-44C8-8855-1BCB478AFCB5}" type="presParOf" srcId="{0B34F26A-33C4-CC43-B59F-F907FF4FCACC}" destId="{A7F63EE3-A8BB-6A47-B7EB-61C4F0991E5B}" srcOrd="0" destOrd="0" presId="urn:microsoft.com/office/officeart/2005/8/layout/cycle2"/>
    <dgm:cxn modelId="{F95DB994-3E57-458F-A6A8-2C2312027F95}" type="presParOf" srcId="{0B34F26A-33C4-CC43-B59F-F907FF4FCACC}" destId="{DB5CCCA1-D6B9-1948-9989-9FFA7D5C769F}" srcOrd="1" destOrd="0" presId="urn:microsoft.com/office/officeart/2005/8/layout/cycle2"/>
    <dgm:cxn modelId="{D19A518D-16D8-486F-984E-2A528F5F1E11}" type="presParOf" srcId="{DB5CCCA1-D6B9-1948-9989-9FFA7D5C769F}" destId="{E7BDED22-7F9F-FA44-85A4-3FF66D46F356}" srcOrd="0" destOrd="0" presId="urn:microsoft.com/office/officeart/2005/8/layout/cycle2"/>
    <dgm:cxn modelId="{AB7363B9-1560-45E4-BDB6-E458C2D1E7EB}" type="presParOf" srcId="{0B34F26A-33C4-CC43-B59F-F907FF4FCACC}" destId="{230B3DC8-9107-5948-831C-6BADF7207648}" srcOrd="2" destOrd="0" presId="urn:microsoft.com/office/officeart/2005/8/layout/cycle2"/>
    <dgm:cxn modelId="{8D39A6BE-6FE5-4D46-9E00-5DF9D34B74A7}" type="presParOf" srcId="{0B34F26A-33C4-CC43-B59F-F907FF4FCACC}" destId="{B551E777-6A35-164B-B066-DE336C9ABA09}" srcOrd="3" destOrd="0" presId="urn:microsoft.com/office/officeart/2005/8/layout/cycle2"/>
    <dgm:cxn modelId="{69C78767-2591-48AF-AA20-22CB85079125}" type="presParOf" srcId="{B551E777-6A35-164B-B066-DE336C9ABA09}" destId="{00CCC6E1-748C-A840-81A9-69FC740EB39E}" srcOrd="0" destOrd="0" presId="urn:microsoft.com/office/officeart/2005/8/layout/cycle2"/>
    <dgm:cxn modelId="{6925F3C3-D017-4F8D-AD49-354ED42E4415}" type="presParOf" srcId="{0B34F26A-33C4-CC43-B59F-F907FF4FCACC}" destId="{C9F5D55E-A854-074F-A14E-1E47DC7F6F27}" srcOrd="4" destOrd="0" presId="urn:microsoft.com/office/officeart/2005/8/layout/cycle2"/>
    <dgm:cxn modelId="{2E5C2182-8865-45AF-94A8-D42A59818A32}" type="presParOf" srcId="{0B34F26A-33C4-CC43-B59F-F907FF4FCACC}" destId="{187CC380-E1DB-774C-8799-4A4F597A41AF}" srcOrd="5" destOrd="0" presId="urn:microsoft.com/office/officeart/2005/8/layout/cycle2"/>
    <dgm:cxn modelId="{243B3ACA-BD86-4F64-8FC7-7C6E8F25D6AF}" type="presParOf" srcId="{187CC380-E1DB-774C-8799-4A4F597A41AF}" destId="{9000D0E5-99CF-384B-881D-ADA716CBED0B}" srcOrd="0" destOrd="0" presId="urn:microsoft.com/office/officeart/2005/8/layout/cycle2"/>
    <dgm:cxn modelId="{B1B87BDF-383B-4430-8C7C-BF7D92445E21}" type="presParOf" srcId="{0B34F26A-33C4-CC43-B59F-F907FF4FCACC}" destId="{A769E5A0-BAE1-1C4D-818A-6AD61DEAD5F7}" srcOrd="6" destOrd="0" presId="urn:microsoft.com/office/officeart/2005/8/layout/cycle2"/>
    <dgm:cxn modelId="{3AAA2591-8311-43FA-958B-48C9BE225FE6}" type="presParOf" srcId="{0B34F26A-33C4-CC43-B59F-F907FF4FCACC}" destId="{2C76AEB2-EFD1-4142-B9C3-F8FD63941A8C}" srcOrd="7" destOrd="0" presId="urn:microsoft.com/office/officeart/2005/8/layout/cycle2"/>
    <dgm:cxn modelId="{6F541896-2196-4638-AC45-395658A53197}" type="presParOf" srcId="{2C76AEB2-EFD1-4142-B9C3-F8FD63941A8C}" destId="{F33BF7A4-86F0-864F-96A6-3413F3A65D17}" srcOrd="0" destOrd="0" presId="urn:microsoft.com/office/officeart/2005/8/layout/cycle2"/>
    <dgm:cxn modelId="{9D877469-34F4-4CE4-A32E-3669EB829C88}" type="presParOf" srcId="{0B34F26A-33C4-CC43-B59F-F907FF4FCACC}" destId="{D5FC3538-A7E0-AD49-ABDF-8BF1C1E4A455}" srcOrd="8" destOrd="0" presId="urn:microsoft.com/office/officeart/2005/8/layout/cycle2"/>
    <dgm:cxn modelId="{7A0FD8EF-F4C3-484F-80B1-E597E34471E0}" type="presParOf" srcId="{0B34F26A-33C4-CC43-B59F-F907FF4FCACC}" destId="{C25A9A42-2F58-5C48-A907-7B73106014B5}" srcOrd="9" destOrd="0" presId="urn:microsoft.com/office/officeart/2005/8/layout/cycle2"/>
    <dgm:cxn modelId="{AD2DEEDA-7AB3-4FA6-BD94-DE69AE77D235}" type="presParOf" srcId="{C25A9A42-2F58-5C48-A907-7B73106014B5}" destId="{2DC7B66E-DC71-9F41-8C36-394078EC07A0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84A0726-A1DA-4942-84CF-47333059DFD7}" type="doc">
      <dgm:prSet loTypeId="urn:microsoft.com/office/officeart/2005/8/layout/radial1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3F97FFF-303A-5E4D-A645-BCFF0246749F}">
      <dgm:prSet phldrT="[Text]"/>
      <dgm:spPr/>
      <dgm:t>
        <a:bodyPr/>
        <a:lstStyle/>
        <a:p>
          <a:r>
            <a:rPr lang="en-US" dirty="0">
              <a:latin typeface="+mj-lt"/>
            </a:rPr>
            <a:t>Vocabulary</a:t>
          </a:r>
        </a:p>
        <a:p>
          <a:r>
            <a:rPr lang="ka-GE" dirty="0">
              <a:latin typeface="+mj-lt"/>
            </a:rPr>
            <a:t>ლექსიკა</a:t>
          </a:r>
        </a:p>
      </dgm:t>
    </dgm:pt>
    <dgm:pt modelId="{B894D70E-F3D0-0649-92EC-B5FED2245CA5}" type="parTrans" cxnId="{9A4EFFB8-0F5C-204E-B3CE-F1488E974D57}">
      <dgm:prSet/>
      <dgm:spPr/>
      <dgm:t>
        <a:bodyPr/>
        <a:lstStyle/>
        <a:p>
          <a:endParaRPr lang="en-US"/>
        </a:p>
      </dgm:t>
    </dgm:pt>
    <dgm:pt modelId="{FFE48A94-3077-7E46-9271-BB95E2A8A5D9}" type="sibTrans" cxnId="{9A4EFFB8-0F5C-204E-B3CE-F1488E974D57}">
      <dgm:prSet/>
      <dgm:spPr/>
      <dgm:t>
        <a:bodyPr/>
        <a:lstStyle/>
        <a:p>
          <a:endParaRPr lang="en-US"/>
        </a:p>
      </dgm:t>
    </dgm:pt>
    <dgm:pt modelId="{C2808D47-944A-40EE-9D74-D8646357B3A0}">
      <dgm:prSet custT="1"/>
      <dgm:spPr/>
      <dgm:t>
        <a:bodyPr/>
        <a:lstStyle/>
        <a:p>
          <a:r>
            <a:rPr lang="en-US" sz="1800" dirty="0">
              <a:latin typeface="+mn-lt"/>
            </a:rPr>
            <a:t>to reside</a:t>
          </a:r>
        </a:p>
        <a:p>
          <a:r>
            <a:rPr lang="en-US" sz="1800" dirty="0">
              <a:latin typeface="+mn-lt"/>
            </a:rPr>
            <a:t>(v.)</a:t>
          </a:r>
        </a:p>
      </dgm:t>
    </dgm:pt>
    <dgm:pt modelId="{A4208551-2FC2-40A8-A709-A078DB392150}" type="parTrans" cxnId="{29A5C49C-20CE-45D0-82F1-345FD74BEDB0}">
      <dgm:prSet/>
      <dgm:spPr/>
      <dgm:t>
        <a:bodyPr/>
        <a:lstStyle/>
        <a:p>
          <a:endParaRPr lang="en-US"/>
        </a:p>
      </dgm:t>
    </dgm:pt>
    <dgm:pt modelId="{5E65DBE1-DC45-4728-AE40-30AF181C90FD}" type="sibTrans" cxnId="{29A5C49C-20CE-45D0-82F1-345FD74BEDB0}">
      <dgm:prSet/>
      <dgm:spPr/>
      <dgm:t>
        <a:bodyPr/>
        <a:lstStyle/>
        <a:p>
          <a:endParaRPr lang="en-US"/>
        </a:p>
      </dgm:t>
    </dgm:pt>
    <dgm:pt modelId="{7082360B-7F92-4DEF-9AB1-2EC28FF9C653}">
      <dgm:prSet/>
      <dgm:spPr/>
      <dgm:t>
        <a:bodyPr/>
        <a:lstStyle/>
        <a:p>
          <a:endParaRPr lang="en-US" dirty="0"/>
        </a:p>
      </dgm:t>
    </dgm:pt>
    <dgm:pt modelId="{BE8C30C2-66CA-4EF0-BDB9-DBA88A68458C}" type="parTrans" cxnId="{6D3810B0-6C5D-4FE7-A1ED-A9AFFD73AD7C}">
      <dgm:prSet/>
      <dgm:spPr/>
      <dgm:t>
        <a:bodyPr/>
        <a:lstStyle/>
        <a:p>
          <a:endParaRPr lang="en-US"/>
        </a:p>
      </dgm:t>
    </dgm:pt>
    <dgm:pt modelId="{473BA959-8265-44BB-B57A-F69F5E8259F1}" type="sibTrans" cxnId="{6D3810B0-6C5D-4FE7-A1ED-A9AFFD73AD7C}">
      <dgm:prSet/>
      <dgm:spPr/>
      <dgm:t>
        <a:bodyPr/>
        <a:lstStyle/>
        <a:p>
          <a:endParaRPr lang="en-US"/>
        </a:p>
      </dgm:t>
    </dgm:pt>
    <dgm:pt modelId="{40716840-A87F-4FB0-A0A4-83FAE3443EB6}">
      <dgm:prSet custT="1"/>
      <dgm:spPr/>
      <dgm:t>
        <a:bodyPr/>
        <a:lstStyle/>
        <a:p>
          <a:r>
            <a:rPr lang="en-US" sz="1800" dirty="0">
              <a:latin typeface="+mn-lt"/>
            </a:rPr>
            <a:t>haunted</a:t>
          </a:r>
        </a:p>
        <a:p>
          <a:r>
            <a:rPr lang="en-US" sz="1800" dirty="0">
              <a:latin typeface="+mn-lt"/>
            </a:rPr>
            <a:t>(adj.)</a:t>
          </a:r>
        </a:p>
      </dgm:t>
    </dgm:pt>
    <dgm:pt modelId="{3785B9AA-4F03-412C-B26E-7C71707BAAC4}" type="parTrans" cxnId="{D845223D-9F5D-41B4-A002-692929A1B9DF}">
      <dgm:prSet/>
      <dgm:spPr/>
      <dgm:t>
        <a:bodyPr/>
        <a:lstStyle/>
        <a:p>
          <a:endParaRPr lang="en-US"/>
        </a:p>
      </dgm:t>
    </dgm:pt>
    <dgm:pt modelId="{1C782284-FA85-4581-A75B-7056651CC7AA}" type="sibTrans" cxnId="{D845223D-9F5D-41B4-A002-692929A1B9DF}">
      <dgm:prSet/>
      <dgm:spPr/>
      <dgm:t>
        <a:bodyPr/>
        <a:lstStyle/>
        <a:p>
          <a:endParaRPr lang="en-US"/>
        </a:p>
      </dgm:t>
    </dgm:pt>
    <dgm:pt modelId="{FE6886E2-ADD3-43C4-9DA9-83B127DBDE26}">
      <dgm:prSet custT="1"/>
      <dgm:spPr/>
      <dgm:t>
        <a:bodyPr/>
        <a:lstStyle/>
        <a:p>
          <a:r>
            <a:rPr lang="en-US" sz="1800" dirty="0">
              <a:latin typeface="+mn-lt"/>
            </a:rPr>
            <a:t>blood-stain</a:t>
          </a:r>
        </a:p>
        <a:p>
          <a:r>
            <a:rPr lang="en-US" sz="1800" dirty="0">
              <a:latin typeface="+mn-lt"/>
            </a:rPr>
            <a:t>(n.)</a:t>
          </a:r>
        </a:p>
      </dgm:t>
    </dgm:pt>
    <dgm:pt modelId="{710A0D94-0504-4E16-9827-ED5BE4BBE01F}" type="parTrans" cxnId="{B82B5336-DF47-476E-B2AA-193D2476DD3C}">
      <dgm:prSet/>
      <dgm:spPr/>
      <dgm:t>
        <a:bodyPr/>
        <a:lstStyle/>
        <a:p>
          <a:endParaRPr lang="en-US"/>
        </a:p>
      </dgm:t>
    </dgm:pt>
    <dgm:pt modelId="{77922B10-8F0F-42A1-9D78-C5EDEB14C5A6}" type="sibTrans" cxnId="{B82B5336-DF47-476E-B2AA-193D2476DD3C}">
      <dgm:prSet/>
      <dgm:spPr/>
      <dgm:t>
        <a:bodyPr/>
        <a:lstStyle/>
        <a:p>
          <a:endParaRPr lang="en-US"/>
        </a:p>
      </dgm:t>
    </dgm:pt>
    <dgm:pt modelId="{CAE71A80-DC2B-4DAA-99D8-C922C759B791}">
      <dgm:prSet custT="1"/>
      <dgm:spPr/>
      <dgm:t>
        <a:bodyPr/>
        <a:lstStyle/>
        <a:p>
          <a:r>
            <a:rPr lang="en-US" sz="1800" b="0" i="0" dirty="0"/>
            <a:t>dimension </a:t>
          </a:r>
          <a:endParaRPr lang="en-US" sz="1800" dirty="0"/>
        </a:p>
        <a:p>
          <a:r>
            <a:rPr lang="en-US" sz="1800" dirty="0"/>
            <a:t>(n.) </a:t>
          </a:r>
          <a:endParaRPr lang="en-US" sz="1800" dirty="0">
            <a:latin typeface="+mn-lt"/>
          </a:endParaRPr>
        </a:p>
      </dgm:t>
    </dgm:pt>
    <dgm:pt modelId="{9203F18D-C717-46AB-AACA-EDAB174FDEBB}" type="parTrans" cxnId="{D565A3B5-4D13-4416-AEED-C1242D12760A}">
      <dgm:prSet/>
      <dgm:spPr/>
      <dgm:t>
        <a:bodyPr/>
        <a:lstStyle/>
        <a:p>
          <a:endParaRPr lang="en-US"/>
        </a:p>
      </dgm:t>
    </dgm:pt>
    <dgm:pt modelId="{4006B50D-A108-40A7-9CD3-4B19D9721419}" type="sibTrans" cxnId="{D565A3B5-4D13-4416-AEED-C1242D12760A}">
      <dgm:prSet/>
      <dgm:spPr/>
      <dgm:t>
        <a:bodyPr/>
        <a:lstStyle/>
        <a:p>
          <a:endParaRPr lang="en-US"/>
        </a:p>
      </dgm:t>
    </dgm:pt>
    <dgm:pt modelId="{2340F9DA-3D82-4DF1-BC07-421692E421DF}">
      <dgm:prSet custT="1"/>
      <dgm:spPr/>
      <dgm:t>
        <a:bodyPr/>
        <a:lstStyle/>
        <a:p>
          <a:r>
            <a:rPr lang="en-US" sz="1800" dirty="0"/>
            <a:t>to humiliate</a:t>
          </a:r>
        </a:p>
        <a:p>
          <a:r>
            <a:rPr lang="en-US" sz="1800" dirty="0"/>
            <a:t>(v.) </a:t>
          </a:r>
          <a:endParaRPr lang="en-US" sz="1800" dirty="0">
            <a:latin typeface="+mn-lt"/>
          </a:endParaRPr>
        </a:p>
      </dgm:t>
    </dgm:pt>
    <dgm:pt modelId="{C628433B-CE61-44E7-87B2-490563E4585D}" type="parTrans" cxnId="{3DC55C0D-9E80-41CE-85B0-3EF5FB4093A9}">
      <dgm:prSet/>
      <dgm:spPr/>
      <dgm:t>
        <a:bodyPr/>
        <a:lstStyle/>
        <a:p>
          <a:endParaRPr lang="en-US"/>
        </a:p>
      </dgm:t>
    </dgm:pt>
    <dgm:pt modelId="{0A575454-4637-4B2A-9C92-006C15089D4A}" type="sibTrans" cxnId="{3DC55C0D-9E80-41CE-85B0-3EF5FB4093A9}">
      <dgm:prSet/>
      <dgm:spPr/>
      <dgm:t>
        <a:bodyPr/>
        <a:lstStyle/>
        <a:p>
          <a:endParaRPr lang="en-US"/>
        </a:p>
      </dgm:t>
    </dgm:pt>
    <dgm:pt modelId="{E38DB001-42A2-48D2-9EA1-7B65E582F524}">
      <dgm:prSet custT="1"/>
      <dgm:spPr/>
      <dgm:t>
        <a:bodyPr/>
        <a:lstStyle/>
        <a:p>
          <a:r>
            <a:rPr lang="en-US" sz="1800" dirty="0">
              <a:latin typeface="+mn-lt"/>
            </a:rPr>
            <a:t>trick</a:t>
          </a:r>
        </a:p>
        <a:p>
          <a:r>
            <a:rPr lang="en-US" sz="1800" dirty="0">
              <a:latin typeface="+mn-lt"/>
            </a:rPr>
            <a:t>(n.)</a:t>
          </a:r>
        </a:p>
      </dgm:t>
    </dgm:pt>
    <dgm:pt modelId="{FD81B9F5-E7F5-4AEB-BFD9-F5E2B1168856}" type="parTrans" cxnId="{9E122D16-BE86-48D4-9D18-23F87D403704}">
      <dgm:prSet/>
      <dgm:spPr/>
      <dgm:t>
        <a:bodyPr/>
        <a:lstStyle/>
        <a:p>
          <a:endParaRPr lang="en-US"/>
        </a:p>
      </dgm:t>
    </dgm:pt>
    <dgm:pt modelId="{757E227C-402D-4B85-8B1E-356A90AF085B}" type="sibTrans" cxnId="{9E122D16-BE86-48D4-9D18-23F87D403704}">
      <dgm:prSet/>
      <dgm:spPr/>
      <dgm:t>
        <a:bodyPr/>
        <a:lstStyle/>
        <a:p>
          <a:endParaRPr lang="en-US"/>
        </a:p>
      </dgm:t>
    </dgm:pt>
    <dgm:pt modelId="{31F7A6C7-C8B8-4553-BC63-88919F1CB69C}">
      <dgm:prSet custT="1"/>
      <dgm:spPr/>
      <dgm:t>
        <a:bodyPr/>
        <a:lstStyle/>
        <a:p>
          <a:r>
            <a:rPr lang="en-US" sz="1800" b="0" i="0" dirty="0"/>
            <a:t>vulnerability </a:t>
          </a:r>
          <a:endParaRPr lang="en-US" sz="1800" dirty="0">
            <a:latin typeface="+mn-lt"/>
          </a:endParaRPr>
        </a:p>
        <a:p>
          <a:r>
            <a:rPr lang="en-US" sz="1800" dirty="0">
              <a:latin typeface="+mn-lt"/>
            </a:rPr>
            <a:t>(n.)</a:t>
          </a:r>
        </a:p>
      </dgm:t>
    </dgm:pt>
    <dgm:pt modelId="{4490E547-5321-4A95-B07E-744E350A7B50}" type="parTrans" cxnId="{C6FA588C-1F00-4D5A-9785-F87B61AAF1BF}">
      <dgm:prSet/>
      <dgm:spPr/>
      <dgm:t>
        <a:bodyPr/>
        <a:lstStyle/>
        <a:p>
          <a:endParaRPr lang="en-US"/>
        </a:p>
      </dgm:t>
    </dgm:pt>
    <dgm:pt modelId="{5F2D2B19-322A-4327-81B7-35F13ECC623B}" type="sibTrans" cxnId="{C6FA588C-1F00-4D5A-9785-F87B61AAF1BF}">
      <dgm:prSet/>
      <dgm:spPr/>
      <dgm:t>
        <a:bodyPr/>
        <a:lstStyle/>
        <a:p>
          <a:endParaRPr lang="en-US"/>
        </a:p>
      </dgm:t>
    </dgm:pt>
    <dgm:pt modelId="{967F09E1-8255-44B9-9303-E7FEA29D2E82}">
      <dgm:prSet custT="1"/>
      <dgm:spPr/>
      <dgm:t>
        <a:bodyPr/>
        <a:lstStyle/>
        <a:p>
          <a:r>
            <a:rPr lang="en-US" sz="1800" dirty="0"/>
            <a:t>desperately</a:t>
          </a:r>
        </a:p>
        <a:p>
          <a:r>
            <a:rPr lang="en-US" sz="1800" dirty="0"/>
            <a:t>(adv.) </a:t>
          </a:r>
          <a:endParaRPr lang="en-US" sz="1800" dirty="0">
            <a:latin typeface="+mn-lt"/>
          </a:endParaRPr>
        </a:p>
      </dgm:t>
    </dgm:pt>
    <dgm:pt modelId="{CBD414B6-AF24-4CF8-80FF-C81C55690D14}" type="parTrans" cxnId="{1458CED9-3244-4F8B-B72E-C93D50B67AB0}">
      <dgm:prSet/>
      <dgm:spPr/>
      <dgm:t>
        <a:bodyPr/>
        <a:lstStyle/>
        <a:p>
          <a:endParaRPr lang="en-US"/>
        </a:p>
      </dgm:t>
    </dgm:pt>
    <dgm:pt modelId="{ACC2903B-E9FD-43AC-8CA4-BC3F1186F5B4}" type="sibTrans" cxnId="{1458CED9-3244-4F8B-B72E-C93D50B67AB0}">
      <dgm:prSet/>
      <dgm:spPr/>
      <dgm:t>
        <a:bodyPr/>
        <a:lstStyle/>
        <a:p>
          <a:endParaRPr lang="en-US"/>
        </a:p>
      </dgm:t>
    </dgm:pt>
    <dgm:pt modelId="{31F16129-0CC8-9C4A-B4E8-B63C962C64F8}" type="pres">
      <dgm:prSet presAssocID="{884A0726-A1DA-4942-84CF-47333059DFD7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8E30B2C-2573-7B47-8F95-EBE86248F25B}" type="pres">
      <dgm:prSet presAssocID="{03F97FFF-303A-5E4D-A645-BCFF0246749F}" presName="centerShape" presStyleLbl="node0" presStyleIdx="0" presStyleCnt="1" custScaleX="123393" custScaleY="124995"/>
      <dgm:spPr/>
      <dgm:t>
        <a:bodyPr/>
        <a:lstStyle/>
        <a:p>
          <a:endParaRPr lang="en-US"/>
        </a:p>
      </dgm:t>
    </dgm:pt>
    <dgm:pt modelId="{B9A95E8E-6E90-44AE-B6F0-582FC19101EA}" type="pres">
      <dgm:prSet presAssocID="{3785B9AA-4F03-412C-B26E-7C71707BAAC4}" presName="Name9" presStyleLbl="parChTrans1D2" presStyleIdx="0" presStyleCnt="8"/>
      <dgm:spPr/>
      <dgm:t>
        <a:bodyPr/>
        <a:lstStyle/>
        <a:p>
          <a:endParaRPr lang="en-US"/>
        </a:p>
      </dgm:t>
    </dgm:pt>
    <dgm:pt modelId="{89784778-3332-4966-BEC1-4DC32A0B73BA}" type="pres">
      <dgm:prSet presAssocID="{3785B9AA-4F03-412C-B26E-7C71707BAAC4}" presName="connTx" presStyleLbl="parChTrans1D2" presStyleIdx="0" presStyleCnt="8"/>
      <dgm:spPr/>
      <dgm:t>
        <a:bodyPr/>
        <a:lstStyle/>
        <a:p>
          <a:endParaRPr lang="en-US"/>
        </a:p>
      </dgm:t>
    </dgm:pt>
    <dgm:pt modelId="{60CA6584-FB95-416B-AC47-B171AC9DC8F6}" type="pres">
      <dgm:prSet presAssocID="{40716840-A87F-4FB0-A0A4-83FAE3443EB6}" presName="node" presStyleLbl="node1" presStyleIdx="0" presStyleCnt="8" custScaleX="140305" custScaleY="12480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9CCF70B-B7B2-4330-95B9-A52A5E6F8B08}" type="pres">
      <dgm:prSet presAssocID="{710A0D94-0504-4E16-9827-ED5BE4BBE01F}" presName="Name9" presStyleLbl="parChTrans1D2" presStyleIdx="1" presStyleCnt="8"/>
      <dgm:spPr/>
      <dgm:t>
        <a:bodyPr/>
        <a:lstStyle/>
        <a:p>
          <a:endParaRPr lang="en-US"/>
        </a:p>
      </dgm:t>
    </dgm:pt>
    <dgm:pt modelId="{328EA4A5-1829-416A-A658-0E1218B98418}" type="pres">
      <dgm:prSet presAssocID="{710A0D94-0504-4E16-9827-ED5BE4BBE01F}" presName="connTx" presStyleLbl="parChTrans1D2" presStyleIdx="1" presStyleCnt="8"/>
      <dgm:spPr/>
      <dgm:t>
        <a:bodyPr/>
        <a:lstStyle/>
        <a:p>
          <a:endParaRPr lang="en-US"/>
        </a:p>
      </dgm:t>
    </dgm:pt>
    <dgm:pt modelId="{8AD78741-3BC3-458E-8A9A-DAB0A9FDFE23}" type="pres">
      <dgm:prSet presAssocID="{FE6886E2-ADD3-43C4-9DA9-83B127DBDE26}" presName="node" presStyleLbl="node1" presStyleIdx="1" presStyleCnt="8" custScaleX="138369" custScaleY="122527" custRadScaleRad="168368" custRadScaleInc="404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55CC8C-6CE2-4876-8AF7-933EAB8950E9}" type="pres">
      <dgm:prSet presAssocID="{9203F18D-C717-46AB-AACA-EDAB174FDEBB}" presName="Name9" presStyleLbl="parChTrans1D2" presStyleIdx="2" presStyleCnt="8"/>
      <dgm:spPr/>
      <dgm:t>
        <a:bodyPr/>
        <a:lstStyle/>
        <a:p>
          <a:endParaRPr lang="en-US"/>
        </a:p>
      </dgm:t>
    </dgm:pt>
    <dgm:pt modelId="{3A0435BC-BDEF-411D-855F-37BC47513DCD}" type="pres">
      <dgm:prSet presAssocID="{9203F18D-C717-46AB-AACA-EDAB174FDEBB}" presName="connTx" presStyleLbl="parChTrans1D2" presStyleIdx="2" presStyleCnt="8"/>
      <dgm:spPr/>
      <dgm:t>
        <a:bodyPr/>
        <a:lstStyle/>
        <a:p>
          <a:endParaRPr lang="en-US"/>
        </a:p>
      </dgm:t>
    </dgm:pt>
    <dgm:pt modelId="{14FED8F7-C96E-4157-AE78-8507ED613C46}" type="pres">
      <dgm:prSet presAssocID="{CAE71A80-DC2B-4DAA-99D8-C922C759B791}" presName="node" presStyleLbl="node1" presStyleIdx="2" presStyleCnt="8" custScaleX="131026" custScaleY="111470" custRadScaleRad="140568" custRadScaleInc="-848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FD80FC6-6F90-4979-BC08-4533BCEA0C4A}" type="pres">
      <dgm:prSet presAssocID="{C628433B-CE61-44E7-87B2-490563E4585D}" presName="Name9" presStyleLbl="parChTrans1D2" presStyleIdx="3" presStyleCnt="8"/>
      <dgm:spPr/>
      <dgm:t>
        <a:bodyPr/>
        <a:lstStyle/>
        <a:p>
          <a:endParaRPr lang="en-US"/>
        </a:p>
      </dgm:t>
    </dgm:pt>
    <dgm:pt modelId="{53BA976A-21D2-4E79-AA69-42A5461254EC}" type="pres">
      <dgm:prSet presAssocID="{C628433B-CE61-44E7-87B2-490563E4585D}" presName="connTx" presStyleLbl="parChTrans1D2" presStyleIdx="3" presStyleCnt="8"/>
      <dgm:spPr/>
      <dgm:t>
        <a:bodyPr/>
        <a:lstStyle/>
        <a:p>
          <a:endParaRPr lang="en-US"/>
        </a:p>
      </dgm:t>
    </dgm:pt>
    <dgm:pt modelId="{97AC90F4-D3E1-4720-BB64-3FFA7FF91885}" type="pres">
      <dgm:prSet presAssocID="{2340F9DA-3D82-4DF1-BC07-421692E421DF}" presName="node" presStyleLbl="node1" presStyleIdx="3" presStyleCnt="8" custScaleX="138677" custScaleY="109151" custRadScaleRad="161047" custRadScaleInc="-6636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0263F0-6B47-4D81-ADFB-30DE3EA68C42}" type="pres">
      <dgm:prSet presAssocID="{FD81B9F5-E7F5-4AEB-BFD9-F5E2B1168856}" presName="Name9" presStyleLbl="parChTrans1D2" presStyleIdx="4" presStyleCnt="8"/>
      <dgm:spPr/>
      <dgm:t>
        <a:bodyPr/>
        <a:lstStyle/>
        <a:p>
          <a:endParaRPr lang="en-US"/>
        </a:p>
      </dgm:t>
    </dgm:pt>
    <dgm:pt modelId="{11C3302F-DAFE-4622-8BCE-ED588D42F7C4}" type="pres">
      <dgm:prSet presAssocID="{FD81B9F5-E7F5-4AEB-BFD9-F5E2B1168856}" presName="connTx" presStyleLbl="parChTrans1D2" presStyleIdx="4" presStyleCnt="8"/>
      <dgm:spPr/>
      <dgm:t>
        <a:bodyPr/>
        <a:lstStyle/>
        <a:p>
          <a:endParaRPr lang="en-US"/>
        </a:p>
      </dgm:t>
    </dgm:pt>
    <dgm:pt modelId="{7E41AABE-D5ED-472C-B971-FEDB7103D646}" type="pres">
      <dgm:prSet presAssocID="{E38DB001-42A2-48D2-9EA1-7B65E582F524}" presName="node" presStyleLbl="node1" presStyleIdx="4" presStyleCnt="8" custScaleX="143210" custScaleY="112788" custRadScaleRad="97929" custRadScaleInc="-673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1A478D-C929-4B8D-8C55-DBD98AD384D9}" type="pres">
      <dgm:prSet presAssocID="{4490E547-5321-4A95-B07E-744E350A7B50}" presName="Name9" presStyleLbl="parChTrans1D2" presStyleIdx="5" presStyleCnt="8"/>
      <dgm:spPr/>
      <dgm:t>
        <a:bodyPr/>
        <a:lstStyle/>
        <a:p>
          <a:endParaRPr lang="en-US"/>
        </a:p>
      </dgm:t>
    </dgm:pt>
    <dgm:pt modelId="{3198107D-E06C-4F50-9936-ECD0B96942C2}" type="pres">
      <dgm:prSet presAssocID="{4490E547-5321-4A95-B07E-744E350A7B50}" presName="connTx" presStyleLbl="parChTrans1D2" presStyleIdx="5" presStyleCnt="8"/>
      <dgm:spPr/>
      <dgm:t>
        <a:bodyPr/>
        <a:lstStyle/>
        <a:p>
          <a:endParaRPr lang="en-US"/>
        </a:p>
      </dgm:t>
    </dgm:pt>
    <dgm:pt modelId="{37118DB8-5C7C-4B41-97AF-D2A2553362FB}" type="pres">
      <dgm:prSet presAssocID="{31F7A6C7-C8B8-4553-BC63-88919F1CB69C}" presName="node" presStyleLbl="node1" presStyleIdx="5" presStyleCnt="8" custScaleX="150982" custScaleY="108140" custRadScaleRad="162956" custRadScaleInc="5945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EB1C63-9875-4E49-B468-ABE1B96C95F7}" type="pres">
      <dgm:prSet presAssocID="{CBD414B6-AF24-4CF8-80FF-C81C55690D14}" presName="Name9" presStyleLbl="parChTrans1D2" presStyleIdx="6" presStyleCnt="8"/>
      <dgm:spPr/>
      <dgm:t>
        <a:bodyPr/>
        <a:lstStyle/>
        <a:p>
          <a:endParaRPr lang="en-US"/>
        </a:p>
      </dgm:t>
    </dgm:pt>
    <dgm:pt modelId="{E95C308E-0CE6-40EB-A5E4-B0E50889ADBC}" type="pres">
      <dgm:prSet presAssocID="{CBD414B6-AF24-4CF8-80FF-C81C55690D14}" presName="connTx" presStyleLbl="parChTrans1D2" presStyleIdx="6" presStyleCnt="8"/>
      <dgm:spPr/>
      <dgm:t>
        <a:bodyPr/>
        <a:lstStyle/>
        <a:p>
          <a:endParaRPr lang="en-US"/>
        </a:p>
      </dgm:t>
    </dgm:pt>
    <dgm:pt modelId="{D41E153F-26E4-4E04-951D-A7F71B95760C}" type="pres">
      <dgm:prSet presAssocID="{967F09E1-8255-44B9-9303-E7FEA29D2E82}" presName="node" presStyleLbl="node1" presStyleIdx="6" presStyleCnt="8" custScaleX="137849" custScaleY="107587" custRadScaleRad="147023" custRadScaleInc="613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4612FAB-49A0-42B4-BCFC-2FF51D7493EE}" type="pres">
      <dgm:prSet presAssocID="{A4208551-2FC2-40A8-A709-A078DB392150}" presName="Name9" presStyleLbl="parChTrans1D2" presStyleIdx="7" presStyleCnt="8"/>
      <dgm:spPr/>
      <dgm:t>
        <a:bodyPr/>
        <a:lstStyle/>
        <a:p>
          <a:endParaRPr lang="en-US"/>
        </a:p>
      </dgm:t>
    </dgm:pt>
    <dgm:pt modelId="{E87B9216-6BA2-4FEB-A893-B5EFB9F18B76}" type="pres">
      <dgm:prSet presAssocID="{A4208551-2FC2-40A8-A709-A078DB392150}" presName="connTx" presStyleLbl="parChTrans1D2" presStyleIdx="7" presStyleCnt="8"/>
      <dgm:spPr/>
      <dgm:t>
        <a:bodyPr/>
        <a:lstStyle/>
        <a:p>
          <a:endParaRPr lang="en-US"/>
        </a:p>
      </dgm:t>
    </dgm:pt>
    <dgm:pt modelId="{B86A3D4F-8D1A-4534-8794-0FF8F8C4D050}" type="pres">
      <dgm:prSet presAssocID="{C2808D47-944A-40EE-9D74-D8646357B3A0}" presName="node" presStyleLbl="node1" presStyleIdx="7" presStyleCnt="8" custScaleX="139649" custScaleY="123265" custRadScaleRad="179002" custRadScaleInc="-5387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37A527C-9FED-414A-A67D-6251B0226BD2}" type="presOf" srcId="{2340F9DA-3D82-4DF1-BC07-421692E421DF}" destId="{97AC90F4-D3E1-4720-BB64-3FFA7FF91885}" srcOrd="0" destOrd="0" presId="urn:microsoft.com/office/officeart/2005/8/layout/radial1"/>
    <dgm:cxn modelId="{39F5AA98-D8A8-4F5B-8465-B2CF02E18DE8}" type="presOf" srcId="{03F97FFF-303A-5E4D-A645-BCFF0246749F}" destId="{B8E30B2C-2573-7B47-8F95-EBE86248F25B}" srcOrd="0" destOrd="0" presId="urn:microsoft.com/office/officeart/2005/8/layout/radial1"/>
    <dgm:cxn modelId="{04D269EA-8975-47DB-8C4E-F2B7EF50C576}" type="presOf" srcId="{884A0726-A1DA-4942-84CF-47333059DFD7}" destId="{31F16129-0CC8-9C4A-B4E8-B63C962C64F8}" srcOrd="0" destOrd="0" presId="urn:microsoft.com/office/officeart/2005/8/layout/radial1"/>
    <dgm:cxn modelId="{66C57143-411E-4AC9-B80B-E3131015C807}" type="presOf" srcId="{3785B9AA-4F03-412C-B26E-7C71707BAAC4}" destId="{89784778-3332-4966-BEC1-4DC32A0B73BA}" srcOrd="1" destOrd="0" presId="urn:microsoft.com/office/officeart/2005/8/layout/radial1"/>
    <dgm:cxn modelId="{3DC55C0D-9E80-41CE-85B0-3EF5FB4093A9}" srcId="{03F97FFF-303A-5E4D-A645-BCFF0246749F}" destId="{2340F9DA-3D82-4DF1-BC07-421692E421DF}" srcOrd="3" destOrd="0" parTransId="{C628433B-CE61-44E7-87B2-490563E4585D}" sibTransId="{0A575454-4637-4B2A-9C92-006C15089D4A}"/>
    <dgm:cxn modelId="{654225EF-5D7E-44FF-901C-A683D517444D}" type="presOf" srcId="{C628433B-CE61-44E7-87B2-490563E4585D}" destId="{7FD80FC6-6F90-4979-BC08-4533BCEA0C4A}" srcOrd="0" destOrd="0" presId="urn:microsoft.com/office/officeart/2005/8/layout/radial1"/>
    <dgm:cxn modelId="{E945EDEB-2EBC-4CAB-9AE8-80DCF48F6663}" type="presOf" srcId="{FD81B9F5-E7F5-4AEB-BFD9-F5E2B1168856}" destId="{590263F0-6B47-4D81-ADFB-30DE3EA68C42}" srcOrd="0" destOrd="0" presId="urn:microsoft.com/office/officeart/2005/8/layout/radial1"/>
    <dgm:cxn modelId="{9A4EFFB8-0F5C-204E-B3CE-F1488E974D57}" srcId="{884A0726-A1DA-4942-84CF-47333059DFD7}" destId="{03F97FFF-303A-5E4D-A645-BCFF0246749F}" srcOrd="0" destOrd="0" parTransId="{B894D70E-F3D0-0649-92EC-B5FED2245CA5}" sibTransId="{FFE48A94-3077-7E46-9271-BB95E2A8A5D9}"/>
    <dgm:cxn modelId="{B82B5336-DF47-476E-B2AA-193D2476DD3C}" srcId="{03F97FFF-303A-5E4D-A645-BCFF0246749F}" destId="{FE6886E2-ADD3-43C4-9DA9-83B127DBDE26}" srcOrd="1" destOrd="0" parTransId="{710A0D94-0504-4E16-9827-ED5BE4BBE01F}" sibTransId="{77922B10-8F0F-42A1-9D78-C5EDEB14C5A6}"/>
    <dgm:cxn modelId="{FF290361-C6D7-49DB-83EC-2445D3B3E808}" type="presOf" srcId="{31F7A6C7-C8B8-4553-BC63-88919F1CB69C}" destId="{37118DB8-5C7C-4B41-97AF-D2A2553362FB}" srcOrd="0" destOrd="0" presId="urn:microsoft.com/office/officeart/2005/8/layout/radial1"/>
    <dgm:cxn modelId="{E6C7CABB-2AE5-4E98-8BBC-2AC6F342D4A3}" type="presOf" srcId="{C628433B-CE61-44E7-87B2-490563E4585D}" destId="{53BA976A-21D2-4E79-AA69-42A5461254EC}" srcOrd="1" destOrd="0" presId="urn:microsoft.com/office/officeart/2005/8/layout/radial1"/>
    <dgm:cxn modelId="{8737A918-DF13-4289-ACB5-07352DFD9986}" type="presOf" srcId="{FD81B9F5-E7F5-4AEB-BFD9-F5E2B1168856}" destId="{11C3302F-DAFE-4622-8BCE-ED588D42F7C4}" srcOrd="1" destOrd="0" presId="urn:microsoft.com/office/officeart/2005/8/layout/radial1"/>
    <dgm:cxn modelId="{B68D5D62-58E9-49B4-BC41-37D52BA813C5}" type="presOf" srcId="{CBD414B6-AF24-4CF8-80FF-C81C55690D14}" destId="{11EB1C63-9875-4E49-B468-ABE1B96C95F7}" srcOrd="0" destOrd="0" presId="urn:microsoft.com/office/officeart/2005/8/layout/radial1"/>
    <dgm:cxn modelId="{44597F09-9837-4BFB-A968-D8ADFEF8C870}" type="presOf" srcId="{A4208551-2FC2-40A8-A709-A078DB392150}" destId="{E87B9216-6BA2-4FEB-A893-B5EFB9F18B76}" srcOrd="1" destOrd="0" presId="urn:microsoft.com/office/officeart/2005/8/layout/radial1"/>
    <dgm:cxn modelId="{29A5C49C-20CE-45D0-82F1-345FD74BEDB0}" srcId="{03F97FFF-303A-5E4D-A645-BCFF0246749F}" destId="{C2808D47-944A-40EE-9D74-D8646357B3A0}" srcOrd="7" destOrd="0" parTransId="{A4208551-2FC2-40A8-A709-A078DB392150}" sibTransId="{5E65DBE1-DC45-4728-AE40-30AF181C90FD}"/>
    <dgm:cxn modelId="{9E122D16-BE86-48D4-9D18-23F87D403704}" srcId="{03F97FFF-303A-5E4D-A645-BCFF0246749F}" destId="{E38DB001-42A2-48D2-9EA1-7B65E582F524}" srcOrd="4" destOrd="0" parTransId="{FD81B9F5-E7F5-4AEB-BFD9-F5E2B1168856}" sibTransId="{757E227C-402D-4B85-8B1E-356A90AF085B}"/>
    <dgm:cxn modelId="{6E015313-92F9-4417-B077-9A93FA117A50}" type="presOf" srcId="{FE6886E2-ADD3-43C4-9DA9-83B127DBDE26}" destId="{8AD78741-3BC3-458E-8A9A-DAB0A9FDFE23}" srcOrd="0" destOrd="0" presId="urn:microsoft.com/office/officeart/2005/8/layout/radial1"/>
    <dgm:cxn modelId="{45594641-A9A1-40B6-A864-BDA858F7C75F}" type="presOf" srcId="{4490E547-5321-4A95-B07E-744E350A7B50}" destId="{0B1A478D-C929-4B8D-8C55-DBD98AD384D9}" srcOrd="0" destOrd="0" presId="urn:microsoft.com/office/officeart/2005/8/layout/radial1"/>
    <dgm:cxn modelId="{B296DCF6-1941-49E3-8A01-29B22BF18633}" type="presOf" srcId="{C2808D47-944A-40EE-9D74-D8646357B3A0}" destId="{B86A3D4F-8D1A-4534-8794-0FF8F8C4D050}" srcOrd="0" destOrd="0" presId="urn:microsoft.com/office/officeart/2005/8/layout/radial1"/>
    <dgm:cxn modelId="{14C8A727-55D1-4650-A62B-573D6FAF31B4}" type="presOf" srcId="{9203F18D-C717-46AB-AACA-EDAB174FDEBB}" destId="{3A0435BC-BDEF-411D-855F-37BC47513DCD}" srcOrd="1" destOrd="0" presId="urn:microsoft.com/office/officeart/2005/8/layout/radial1"/>
    <dgm:cxn modelId="{9E1B84EE-C154-4686-866F-381D04FBAD37}" type="presOf" srcId="{40716840-A87F-4FB0-A0A4-83FAE3443EB6}" destId="{60CA6584-FB95-416B-AC47-B171AC9DC8F6}" srcOrd="0" destOrd="0" presId="urn:microsoft.com/office/officeart/2005/8/layout/radial1"/>
    <dgm:cxn modelId="{D565A3B5-4D13-4416-AEED-C1242D12760A}" srcId="{03F97FFF-303A-5E4D-A645-BCFF0246749F}" destId="{CAE71A80-DC2B-4DAA-99D8-C922C759B791}" srcOrd="2" destOrd="0" parTransId="{9203F18D-C717-46AB-AACA-EDAB174FDEBB}" sibTransId="{4006B50D-A108-40A7-9CD3-4B19D9721419}"/>
    <dgm:cxn modelId="{6D3810B0-6C5D-4FE7-A1ED-A9AFFD73AD7C}" srcId="{884A0726-A1DA-4942-84CF-47333059DFD7}" destId="{7082360B-7F92-4DEF-9AB1-2EC28FF9C653}" srcOrd="1" destOrd="0" parTransId="{BE8C30C2-66CA-4EF0-BDB9-DBA88A68458C}" sibTransId="{473BA959-8265-44BB-B57A-F69F5E8259F1}"/>
    <dgm:cxn modelId="{C6FA588C-1F00-4D5A-9785-F87B61AAF1BF}" srcId="{03F97FFF-303A-5E4D-A645-BCFF0246749F}" destId="{31F7A6C7-C8B8-4553-BC63-88919F1CB69C}" srcOrd="5" destOrd="0" parTransId="{4490E547-5321-4A95-B07E-744E350A7B50}" sibTransId="{5F2D2B19-322A-4327-81B7-35F13ECC623B}"/>
    <dgm:cxn modelId="{C8420371-CBCE-4A51-9D14-1C3F40C19530}" type="presOf" srcId="{E38DB001-42A2-48D2-9EA1-7B65E582F524}" destId="{7E41AABE-D5ED-472C-B971-FEDB7103D646}" srcOrd="0" destOrd="0" presId="urn:microsoft.com/office/officeart/2005/8/layout/radial1"/>
    <dgm:cxn modelId="{B6A709F2-AF45-401B-9B7F-1B0EF246168F}" type="presOf" srcId="{9203F18D-C717-46AB-AACA-EDAB174FDEBB}" destId="{C455CC8C-6CE2-4876-8AF7-933EAB8950E9}" srcOrd="0" destOrd="0" presId="urn:microsoft.com/office/officeart/2005/8/layout/radial1"/>
    <dgm:cxn modelId="{4A0D16EA-1778-476C-BCB7-08517396BD17}" type="presOf" srcId="{4490E547-5321-4A95-B07E-744E350A7B50}" destId="{3198107D-E06C-4F50-9936-ECD0B96942C2}" srcOrd="1" destOrd="0" presId="urn:microsoft.com/office/officeart/2005/8/layout/radial1"/>
    <dgm:cxn modelId="{D17351D6-E7B4-48F9-BB36-6203B6C6F2B2}" type="presOf" srcId="{710A0D94-0504-4E16-9827-ED5BE4BBE01F}" destId="{328EA4A5-1829-416A-A658-0E1218B98418}" srcOrd="1" destOrd="0" presId="urn:microsoft.com/office/officeart/2005/8/layout/radial1"/>
    <dgm:cxn modelId="{B711C436-1D61-421A-9A84-0FED24A23BCE}" type="presOf" srcId="{710A0D94-0504-4E16-9827-ED5BE4BBE01F}" destId="{79CCF70B-B7B2-4330-95B9-A52A5E6F8B08}" srcOrd="0" destOrd="0" presId="urn:microsoft.com/office/officeart/2005/8/layout/radial1"/>
    <dgm:cxn modelId="{AAFDA2D7-1FBA-438F-B186-2839025880C6}" type="presOf" srcId="{967F09E1-8255-44B9-9303-E7FEA29D2E82}" destId="{D41E153F-26E4-4E04-951D-A7F71B95760C}" srcOrd="0" destOrd="0" presId="urn:microsoft.com/office/officeart/2005/8/layout/radial1"/>
    <dgm:cxn modelId="{4CC70368-257A-4B98-8983-AC802649207F}" type="presOf" srcId="{CBD414B6-AF24-4CF8-80FF-C81C55690D14}" destId="{E95C308E-0CE6-40EB-A5E4-B0E50889ADBC}" srcOrd="1" destOrd="0" presId="urn:microsoft.com/office/officeart/2005/8/layout/radial1"/>
    <dgm:cxn modelId="{D845223D-9F5D-41B4-A002-692929A1B9DF}" srcId="{03F97FFF-303A-5E4D-A645-BCFF0246749F}" destId="{40716840-A87F-4FB0-A0A4-83FAE3443EB6}" srcOrd="0" destOrd="0" parTransId="{3785B9AA-4F03-412C-B26E-7C71707BAAC4}" sibTransId="{1C782284-FA85-4581-A75B-7056651CC7AA}"/>
    <dgm:cxn modelId="{E601F37C-E512-48CC-B275-96D8FDBA9CBC}" type="presOf" srcId="{CAE71A80-DC2B-4DAA-99D8-C922C759B791}" destId="{14FED8F7-C96E-4157-AE78-8507ED613C46}" srcOrd="0" destOrd="0" presId="urn:microsoft.com/office/officeart/2005/8/layout/radial1"/>
    <dgm:cxn modelId="{1458CED9-3244-4F8B-B72E-C93D50B67AB0}" srcId="{03F97FFF-303A-5E4D-A645-BCFF0246749F}" destId="{967F09E1-8255-44B9-9303-E7FEA29D2E82}" srcOrd="6" destOrd="0" parTransId="{CBD414B6-AF24-4CF8-80FF-C81C55690D14}" sibTransId="{ACC2903B-E9FD-43AC-8CA4-BC3F1186F5B4}"/>
    <dgm:cxn modelId="{8F71B341-163D-4831-B105-A4E8EF7A865D}" type="presOf" srcId="{3785B9AA-4F03-412C-B26E-7C71707BAAC4}" destId="{B9A95E8E-6E90-44AE-B6F0-582FC19101EA}" srcOrd="0" destOrd="0" presId="urn:microsoft.com/office/officeart/2005/8/layout/radial1"/>
    <dgm:cxn modelId="{4774922E-1363-40CD-9234-13527D15D39A}" type="presOf" srcId="{A4208551-2FC2-40A8-A709-A078DB392150}" destId="{D4612FAB-49A0-42B4-BCFC-2FF51D7493EE}" srcOrd="0" destOrd="0" presId="urn:microsoft.com/office/officeart/2005/8/layout/radial1"/>
    <dgm:cxn modelId="{93AB922C-518C-49EB-B966-AE9AAFF43F49}" type="presParOf" srcId="{31F16129-0CC8-9C4A-B4E8-B63C962C64F8}" destId="{B8E30B2C-2573-7B47-8F95-EBE86248F25B}" srcOrd="0" destOrd="0" presId="urn:microsoft.com/office/officeart/2005/8/layout/radial1"/>
    <dgm:cxn modelId="{F709211E-8A93-4529-A0D6-B9CCF56273E7}" type="presParOf" srcId="{31F16129-0CC8-9C4A-B4E8-B63C962C64F8}" destId="{B9A95E8E-6E90-44AE-B6F0-582FC19101EA}" srcOrd="1" destOrd="0" presId="urn:microsoft.com/office/officeart/2005/8/layout/radial1"/>
    <dgm:cxn modelId="{BCDF5F95-273C-45E6-998A-57ABB52C1441}" type="presParOf" srcId="{B9A95E8E-6E90-44AE-B6F0-582FC19101EA}" destId="{89784778-3332-4966-BEC1-4DC32A0B73BA}" srcOrd="0" destOrd="0" presId="urn:microsoft.com/office/officeart/2005/8/layout/radial1"/>
    <dgm:cxn modelId="{5B367DC4-AFA5-4433-8092-15A3558858D6}" type="presParOf" srcId="{31F16129-0CC8-9C4A-B4E8-B63C962C64F8}" destId="{60CA6584-FB95-416B-AC47-B171AC9DC8F6}" srcOrd="2" destOrd="0" presId="urn:microsoft.com/office/officeart/2005/8/layout/radial1"/>
    <dgm:cxn modelId="{E6A4CDE7-E9DE-4071-A8AB-A467927945A3}" type="presParOf" srcId="{31F16129-0CC8-9C4A-B4E8-B63C962C64F8}" destId="{79CCF70B-B7B2-4330-95B9-A52A5E6F8B08}" srcOrd="3" destOrd="0" presId="urn:microsoft.com/office/officeart/2005/8/layout/radial1"/>
    <dgm:cxn modelId="{9D09B910-8CB7-4FCB-A4BB-42B7EB956CAF}" type="presParOf" srcId="{79CCF70B-B7B2-4330-95B9-A52A5E6F8B08}" destId="{328EA4A5-1829-416A-A658-0E1218B98418}" srcOrd="0" destOrd="0" presId="urn:microsoft.com/office/officeart/2005/8/layout/radial1"/>
    <dgm:cxn modelId="{EEA549BC-76AC-4F11-AEDE-D82A4DA978D3}" type="presParOf" srcId="{31F16129-0CC8-9C4A-B4E8-B63C962C64F8}" destId="{8AD78741-3BC3-458E-8A9A-DAB0A9FDFE23}" srcOrd="4" destOrd="0" presId="urn:microsoft.com/office/officeart/2005/8/layout/radial1"/>
    <dgm:cxn modelId="{1994D01E-5CEF-41A6-9D3D-FD64B190DBE4}" type="presParOf" srcId="{31F16129-0CC8-9C4A-B4E8-B63C962C64F8}" destId="{C455CC8C-6CE2-4876-8AF7-933EAB8950E9}" srcOrd="5" destOrd="0" presId="urn:microsoft.com/office/officeart/2005/8/layout/radial1"/>
    <dgm:cxn modelId="{740CA120-4888-4DA2-A5D1-C91DB6B827AF}" type="presParOf" srcId="{C455CC8C-6CE2-4876-8AF7-933EAB8950E9}" destId="{3A0435BC-BDEF-411D-855F-37BC47513DCD}" srcOrd="0" destOrd="0" presId="urn:microsoft.com/office/officeart/2005/8/layout/radial1"/>
    <dgm:cxn modelId="{DABA17C4-6936-4CEB-84C3-43754A50160A}" type="presParOf" srcId="{31F16129-0CC8-9C4A-B4E8-B63C962C64F8}" destId="{14FED8F7-C96E-4157-AE78-8507ED613C46}" srcOrd="6" destOrd="0" presId="urn:microsoft.com/office/officeart/2005/8/layout/radial1"/>
    <dgm:cxn modelId="{F72F6FF8-8313-4649-B39D-62640567F49C}" type="presParOf" srcId="{31F16129-0CC8-9C4A-B4E8-B63C962C64F8}" destId="{7FD80FC6-6F90-4979-BC08-4533BCEA0C4A}" srcOrd="7" destOrd="0" presId="urn:microsoft.com/office/officeart/2005/8/layout/radial1"/>
    <dgm:cxn modelId="{4B46ED71-9E1F-42E3-8341-812D627A3028}" type="presParOf" srcId="{7FD80FC6-6F90-4979-BC08-4533BCEA0C4A}" destId="{53BA976A-21D2-4E79-AA69-42A5461254EC}" srcOrd="0" destOrd="0" presId="urn:microsoft.com/office/officeart/2005/8/layout/radial1"/>
    <dgm:cxn modelId="{38B92B0F-866A-4048-9C45-8C22D2E483F6}" type="presParOf" srcId="{31F16129-0CC8-9C4A-B4E8-B63C962C64F8}" destId="{97AC90F4-D3E1-4720-BB64-3FFA7FF91885}" srcOrd="8" destOrd="0" presId="urn:microsoft.com/office/officeart/2005/8/layout/radial1"/>
    <dgm:cxn modelId="{D5B816B6-663A-4422-9F88-DED1E9BC9B11}" type="presParOf" srcId="{31F16129-0CC8-9C4A-B4E8-B63C962C64F8}" destId="{590263F0-6B47-4D81-ADFB-30DE3EA68C42}" srcOrd="9" destOrd="0" presId="urn:microsoft.com/office/officeart/2005/8/layout/radial1"/>
    <dgm:cxn modelId="{847F6E26-085E-4F34-857F-19B9DCF49EB8}" type="presParOf" srcId="{590263F0-6B47-4D81-ADFB-30DE3EA68C42}" destId="{11C3302F-DAFE-4622-8BCE-ED588D42F7C4}" srcOrd="0" destOrd="0" presId="urn:microsoft.com/office/officeart/2005/8/layout/radial1"/>
    <dgm:cxn modelId="{446877C9-1FAE-463A-815A-2B397E770DD5}" type="presParOf" srcId="{31F16129-0CC8-9C4A-B4E8-B63C962C64F8}" destId="{7E41AABE-D5ED-472C-B971-FEDB7103D646}" srcOrd="10" destOrd="0" presId="urn:microsoft.com/office/officeart/2005/8/layout/radial1"/>
    <dgm:cxn modelId="{FB46309A-2D39-44C3-9716-2FCEBEB3C89B}" type="presParOf" srcId="{31F16129-0CC8-9C4A-B4E8-B63C962C64F8}" destId="{0B1A478D-C929-4B8D-8C55-DBD98AD384D9}" srcOrd="11" destOrd="0" presId="urn:microsoft.com/office/officeart/2005/8/layout/radial1"/>
    <dgm:cxn modelId="{EE4A6FDA-73B3-48E1-8F68-9B0CD5C0231B}" type="presParOf" srcId="{0B1A478D-C929-4B8D-8C55-DBD98AD384D9}" destId="{3198107D-E06C-4F50-9936-ECD0B96942C2}" srcOrd="0" destOrd="0" presId="urn:microsoft.com/office/officeart/2005/8/layout/radial1"/>
    <dgm:cxn modelId="{1691A905-6400-459D-B9E8-3511709DCFF5}" type="presParOf" srcId="{31F16129-0CC8-9C4A-B4E8-B63C962C64F8}" destId="{37118DB8-5C7C-4B41-97AF-D2A2553362FB}" srcOrd="12" destOrd="0" presId="urn:microsoft.com/office/officeart/2005/8/layout/radial1"/>
    <dgm:cxn modelId="{3A6D4C7F-F2E5-4699-807B-A04026A928E5}" type="presParOf" srcId="{31F16129-0CC8-9C4A-B4E8-B63C962C64F8}" destId="{11EB1C63-9875-4E49-B468-ABE1B96C95F7}" srcOrd="13" destOrd="0" presId="urn:microsoft.com/office/officeart/2005/8/layout/radial1"/>
    <dgm:cxn modelId="{35CDFCC1-BCF2-42B8-8612-DEF87824C35A}" type="presParOf" srcId="{11EB1C63-9875-4E49-B468-ABE1B96C95F7}" destId="{E95C308E-0CE6-40EB-A5E4-B0E50889ADBC}" srcOrd="0" destOrd="0" presId="urn:microsoft.com/office/officeart/2005/8/layout/radial1"/>
    <dgm:cxn modelId="{41AA48BD-1CC1-4B2D-8520-5A893574FC2B}" type="presParOf" srcId="{31F16129-0CC8-9C4A-B4E8-B63C962C64F8}" destId="{D41E153F-26E4-4E04-951D-A7F71B95760C}" srcOrd="14" destOrd="0" presId="urn:microsoft.com/office/officeart/2005/8/layout/radial1"/>
    <dgm:cxn modelId="{622F1BE3-5D8B-4F91-95C0-EF342A5D37B8}" type="presParOf" srcId="{31F16129-0CC8-9C4A-B4E8-B63C962C64F8}" destId="{D4612FAB-49A0-42B4-BCFC-2FF51D7493EE}" srcOrd="15" destOrd="0" presId="urn:microsoft.com/office/officeart/2005/8/layout/radial1"/>
    <dgm:cxn modelId="{E04FB74F-6211-4ECF-98ED-44E2FA9CEA0E}" type="presParOf" srcId="{D4612FAB-49A0-42B4-BCFC-2FF51D7493EE}" destId="{E87B9216-6BA2-4FEB-A893-B5EFB9F18B76}" srcOrd="0" destOrd="0" presId="urn:microsoft.com/office/officeart/2005/8/layout/radial1"/>
    <dgm:cxn modelId="{FE54DDC8-812D-4F22-B71D-23E7ED72EE71}" type="presParOf" srcId="{31F16129-0CC8-9C4A-B4E8-B63C962C64F8}" destId="{B86A3D4F-8D1A-4534-8794-0FF8F8C4D050}" srcOrd="16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C5F9E4-F184-6942-8DD5-0D4ACDA57DBA}">
      <dsp:nvSpPr>
        <dsp:cNvPr id="0" name=""/>
        <dsp:cNvSpPr/>
      </dsp:nvSpPr>
      <dsp:spPr>
        <a:xfrm>
          <a:off x="-5135442" y="-786990"/>
          <a:ext cx="6118113" cy="6118113"/>
        </a:xfrm>
        <a:prstGeom prst="blockArc">
          <a:avLst>
            <a:gd name="adj1" fmla="val 18900000"/>
            <a:gd name="adj2" fmla="val 2700000"/>
            <a:gd name="adj3" fmla="val 353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1683DA0-5399-3B4D-AD84-B4F87F631B7C}">
      <dsp:nvSpPr>
        <dsp:cNvPr id="0" name=""/>
        <dsp:cNvSpPr/>
      </dsp:nvSpPr>
      <dsp:spPr>
        <a:xfrm>
          <a:off x="318770" y="206576"/>
          <a:ext cx="4827273" cy="41297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7796" tIns="38100" rIns="38100" bIns="3810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Vocabulary</a:t>
          </a:r>
          <a:r>
            <a:rPr lang="ka-GE" sz="1500" kern="1200" dirty="0"/>
            <a:t> - ლექსიკა</a:t>
          </a:r>
          <a:endParaRPr lang="en-US" sz="1500" kern="1200" dirty="0"/>
        </a:p>
      </dsp:txBody>
      <dsp:txXfrm>
        <a:off x="318770" y="206576"/>
        <a:ext cx="4827273" cy="412970"/>
      </dsp:txXfrm>
    </dsp:sp>
    <dsp:sp modelId="{377382CD-1E73-FA48-BC57-ACD20D62240A}">
      <dsp:nvSpPr>
        <dsp:cNvPr id="0" name=""/>
        <dsp:cNvSpPr/>
      </dsp:nvSpPr>
      <dsp:spPr>
        <a:xfrm>
          <a:off x="60664" y="154954"/>
          <a:ext cx="516213" cy="51621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3FD19F-5C7A-994E-80CC-C0F2B9457EB3}">
      <dsp:nvSpPr>
        <dsp:cNvPr id="0" name=""/>
        <dsp:cNvSpPr/>
      </dsp:nvSpPr>
      <dsp:spPr>
        <a:xfrm>
          <a:off x="692752" y="826395"/>
          <a:ext cx="4453291" cy="41297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7796" tIns="38100" rIns="38100" bIns="3810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/>
            <a:t>About the Author</a:t>
          </a:r>
          <a:r>
            <a:rPr lang="ka-GE" sz="1500" kern="1200" dirty="0"/>
            <a:t>- ავტორის შესახებ</a:t>
          </a:r>
          <a:endParaRPr lang="en-US" sz="1500" kern="1200" dirty="0"/>
        </a:p>
      </dsp:txBody>
      <dsp:txXfrm>
        <a:off x="692752" y="826395"/>
        <a:ext cx="4453291" cy="412970"/>
      </dsp:txXfrm>
    </dsp:sp>
    <dsp:sp modelId="{411DA598-002A-FF47-9531-75928444A383}">
      <dsp:nvSpPr>
        <dsp:cNvPr id="0" name=""/>
        <dsp:cNvSpPr/>
      </dsp:nvSpPr>
      <dsp:spPr>
        <a:xfrm>
          <a:off x="434646" y="774774"/>
          <a:ext cx="516213" cy="51621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4C2BE2-ED8E-FB48-B8FC-5533DA6B5E24}">
      <dsp:nvSpPr>
        <dsp:cNvPr id="0" name=""/>
        <dsp:cNvSpPr/>
      </dsp:nvSpPr>
      <dsp:spPr>
        <a:xfrm>
          <a:off x="897693" y="1445761"/>
          <a:ext cx="4248351" cy="41297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7796" tIns="38100" rIns="38100" bIns="3810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Summary</a:t>
          </a:r>
          <a:r>
            <a:rPr lang="ka-GE" sz="1500" kern="1200" dirty="0"/>
            <a:t> - შინაარსი</a:t>
          </a:r>
          <a:endParaRPr lang="en-US" sz="1500" kern="1200" dirty="0"/>
        </a:p>
      </dsp:txBody>
      <dsp:txXfrm>
        <a:off x="897693" y="1445761"/>
        <a:ext cx="4248351" cy="412970"/>
      </dsp:txXfrm>
    </dsp:sp>
    <dsp:sp modelId="{5CEC9627-B2FE-2D42-9A6F-D0C848694378}">
      <dsp:nvSpPr>
        <dsp:cNvPr id="0" name=""/>
        <dsp:cNvSpPr/>
      </dsp:nvSpPr>
      <dsp:spPr>
        <a:xfrm>
          <a:off x="639586" y="1394139"/>
          <a:ext cx="516213" cy="51621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9041F9-5784-EB41-A518-97B7AEF0E3A7}">
      <dsp:nvSpPr>
        <dsp:cNvPr id="0" name=""/>
        <dsp:cNvSpPr/>
      </dsp:nvSpPr>
      <dsp:spPr>
        <a:xfrm>
          <a:off x="963128" y="2065580"/>
          <a:ext cx="4182916" cy="41297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7796" tIns="38100" rIns="38100" bIns="3810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cs typeface="Calibri" panose="020F0502020204030204" pitchFamily="34" charset="0"/>
            </a:rPr>
            <a:t>Characters</a:t>
          </a:r>
          <a:r>
            <a:rPr lang="ka-GE" sz="1500" kern="1200" dirty="0">
              <a:cs typeface="Calibri" panose="020F0502020204030204" pitchFamily="34" charset="0"/>
            </a:rPr>
            <a:t>- გმირები</a:t>
          </a:r>
          <a:endParaRPr lang="en-US" sz="15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963128" y="2065580"/>
        <a:ext cx="4182916" cy="412970"/>
      </dsp:txXfrm>
    </dsp:sp>
    <dsp:sp modelId="{3F768512-85FB-484A-9E22-7129A668D517}">
      <dsp:nvSpPr>
        <dsp:cNvPr id="0" name=""/>
        <dsp:cNvSpPr/>
      </dsp:nvSpPr>
      <dsp:spPr>
        <a:xfrm>
          <a:off x="705022" y="2013959"/>
          <a:ext cx="516213" cy="51621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CCB5BE-9A75-4B43-838F-40EBA214A35B}">
      <dsp:nvSpPr>
        <dsp:cNvPr id="0" name=""/>
        <dsp:cNvSpPr/>
      </dsp:nvSpPr>
      <dsp:spPr>
        <a:xfrm>
          <a:off x="897693" y="2685400"/>
          <a:ext cx="4248351" cy="41297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7796" tIns="38100" rIns="38100" bIns="3810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Setting</a:t>
          </a:r>
          <a:r>
            <a:rPr lang="ka-GE" sz="1500" kern="1200" dirty="0"/>
            <a:t> - მოქმედების ადგილი და დრო</a:t>
          </a:r>
          <a:endParaRPr lang="en-US" sz="1500" kern="1200" dirty="0"/>
        </a:p>
      </dsp:txBody>
      <dsp:txXfrm>
        <a:off x="897693" y="2685400"/>
        <a:ext cx="4248351" cy="412970"/>
      </dsp:txXfrm>
    </dsp:sp>
    <dsp:sp modelId="{2B510BF3-E86F-184A-A47F-3B6C283103CC}">
      <dsp:nvSpPr>
        <dsp:cNvPr id="0" name=""/>
        <dsp:cNvSpPr/>
      </dsp:nvSpPr>
      <dsp:spPr>
        <a:xfrm>
          <a:off x="639586" y="2633778"/>
          <a:ext cx="516213" cy="51621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AEB00B7-6FA7-1144-B596-B99D5206419A}">
      <dsp:nvSpPr>
        <dsp:cNvPr id="0" name=""/>
        <dsp:cNvSpPr/>
      </dsp:nvSpPr>
      <dsp:spPr>
        <a:xfrm>
          <a:off x="692752" y="3304765"/>
          <a:ext cx="4453291" cy="41297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7796" tIns="38100" rIns="38100" bIns="3810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latin typeface="+mn-lt"/>
            </a:rPr>
            <a:t>Main Themes</a:t>
          </a:r>
          <a:r>
            <a:rPr lang="ka-GE" sz="1500" kern="1200" dirty="0"/>
            <a:t> - მთავარი თემები</a:t>
          </a:r>
          <a:endParaRPr lang="en-US" sz="1500" kern="1200" dirty="0"/>
        </a:p>
      </dsp:txBody>
      <dsp:txXfrm>
        <a:off x="692752" y="3304765"/>
        <a:ext cx="4453291" cy="412970"/>
      </dsp:txXfrm>
    </dsp:sp>
    <dsp:sp modelId="{8FDE6AB9-492F-D94A-B065-ABF11C83471E}">
      <dsp:nvSpPr>
        <dsp:cNvPr id="0" name=""/>
        <dsp:cNvSpPr/>
      </dsp:nvSpPr>
      <dsp:spPr>
        <a:xfrm>
          <a:off x="434646" y="3253144"/>
          <a:ext cx="516213" cy="51621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8E8F943-0742-FA48-93D2-75E897AEF673}">
      <dsp:nvSpPr>
        <dsp:cNvPr id="0" name=""/>
        <dsp:cNvSpPr/>
      </dsp:nvSpPr>
      <dsp:spPr>
        <a:xfrm>
          <a:off x="318770" y="3924585"/>
          <a:ext cx="4827273" cy="41297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7796" tIns="38100" rIns="38100" bIns="3810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Conclusion and Homework</a:t>
          </a:r>
          <a:r>
            <a:rPr lang="ka-GE" sz="1500" kern="1200" dirty="0"/>
            <a:t> - შეჯამება და დავალება</a:t>
          </a:r>
          <a:endParaRPr lang="en-US" sz="1500" kern="1200" dirty="0"/>
        </a:p>
      </dsp:txBody>
      <dsp:txXfrm>
        <a:off x="318770" y="3924585"/>
        <a:ext cx="4827273" cy="412970"/>
      </dsp:txXfrm>
    </dsp:sp>
    <dsp:sp modelId="{23647887-052A-044D-A3F1-E205E9BB6589}">
      <dsp:nvSpPr>
        <dsp:cNvPr id="0" name=""/>
        <dsp:cNvSpPr/>
      </dsp:nvSpPr>
      <dsp:spPr>
        <a:xfrm>
          <a:off x="60664" y="3872963"/>
          <a:ext cx="516213" cy="51621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E30B2C-2573-7B47-8F95-EBE86248F25B}">
      <dsp:nvSpPr>
        <dsp:cNvPr id="0" name=""/>
        <dsp:cNvSpPr/>
      </dsp:nvSpPr>
      <dsp:spPr>
        <a:xfrm>
          <a:off x="3949759" y="1955544"/>
          <a:ext cx="1485865" cy="150515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>
              <a:latin typeface="+mj-lt"/>
            </a:rPr>
            <a:t>Vocabulary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700" kern="1200" dirty="0">
              <a:latin typeface="+mj-lt"/>
            </a:rPr>
            <a:t>ლექსიკა</a:t>
          </a:r>
        </a:p>
      </dsp:txBody>
      <dsp:txXfrm>
        <a:off x="4167359" y="2175969"/>
        <a:ext cx="1050665" cy="1064305"/>
      </dsp:txXfrm>
    </dsp:sp>
    <dsp:sp modelId="{B9A95E8E-6E90-44AE-B6F0-582FC19101EA}">
      <dsp:nvSpPr>
        <dsp:cNvPr id="0" name=""/>
        <dsp:cNvSpPr/>
      </dsp:nvSpPr>
      <dsp:spPr>
        <a:xfrm rot="16200000">
          <a:off x="4420396" y="1671498"/>
          <a:ext cx="544590" cy="23501"/>
        </a:xfrm>
        <a:custGeom>
          <a:avLst/>
          <a:gdLst/>
          <a:ahLst/>
          <a:cxnLst/>
          <a:rect l="0" t="0" r="0" b="0"/>
          <a:pathLst>
            <a:path>
              <a:moveTo>
                <a:pt x="0" y="11750"/>
              </a:moveTo>
              <a:lnTo>
                <a:pt x="544590" y="1175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679076" y="1669634"/>
        <a:ext cx="27229" cy="27229"/>
      </dsp:txXfrm>
    </dsp:sp>
    <dsp:sp modelId="{60CA6584-FB95-416B-AC47-B171AC9DC8F6}">
      <dsp:nvSpPr>
        <dsp:cNvPr id="0" name=""/>
        <dsp:cNvSpPr/>
      </dsp:nvSpPr>
      <dsp:spPr>
        <a:xfrm>
          <a:off x="3847934" y="-91961"/>
          <a:ext cx="1689514" cy="150291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>
              <a:latin typeface="+mn-lt"/>
            </a:rPr>
            <a:t>haunted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>
              <a:latin typeface="+mn-lt"/>
            </a:rPr>
            <a:t>(adj.)</a:t>
          </a:r>
        </a:p>
      </dsp:txBody>
      <dsp:txXfrm>
        <a:off x="4095358" y="128136"/>
        <a:ext cx="1194666" cy="1062722"/>
      </dsp:txXfrm>
    </dsp:sp>
    <dsp:sp modelId="{79CCF70B-B7B2-4330-95B9-A52A5E6F8B08}">
      <dsp:nvSpPr>
        <dsp:cNvPr id="0" name=""/>
        <dsp:cNvSpPr/>
      </dsp:nvSpPr>
      <dsp:spPr>
        <a:xfrm rot="19488316">
          <a:off x="5131004" y="1725964"/>
          <a:ext cx="1875190" cy="23501"/>
        </a:xfrm>
        <a:custGeom>
          <a:avLst/>
          <a:gdLst/>
          <a:ahLst/>
          <a:cxnLst/>
          <a:rect l="0" t="0" r="0" b="0"/>
          <a:pathLst>
            <a:path>
              <a:moveTo>
                <a:pt x="0" y="11750"/>
              </a:moveTo>
              <a:lnTo>
                <a:pt x="1875190" y="1175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/>
        </a:p>
      </dsp:txBody>
      <dsp:txXfrm>
        <a:off x="6021720" y="1690835"/>
        <a:ext cx="93759" cy="93759"/>
      </dsp:txXfrm>
    </dsp:sp>
    <dsp:sp modelId="{8AD78741-3BC3-458E-8A9A-DAB0A9FDFE23}">
      <dsp:nvSpPr>
        <dsp:cNvPr id="0" name=""/>
        <dsp:cNvSpPr/>
      </dsp:nvSpPr>
      <dsp:spPr>
        <a:xfrm>
          <a:off x="6653362" y="0"/>
          <a:ext cx="1666201" cy="147543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>
              <a:latin typeface="+mn-lt"/>
            </a:rPr>
            <a:t>blood-stain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>
              <a:latin typeface="+mn-lt"/>
            </a:rPr>
            <a:t>(n.)</a:t>
          </a:r>
        </a:p>
      </dsp:txBody>
      <dsp:txXfrm>
        <a:off x="6897371" y="216073"/>
        <a:ext cx="1178183" cy="1043290"/>
      </dsp:txXfrm>
    </dsp:sp>
    <dsp:sp modelId="{C455CC8C-6CE2-4876-8AF7-933EAB8950E9}">
      <dsp:nvSpPr>
        <dsp:cNvPr id="0" name=""/>
        <dsp:cNvSpPr/>
      </dsp:nvSpPr>
      <dsp:spPr>
        <a:xfrm rot="21485399">
          <a:off x="5434847" y="2649144"/>
          <a:ext cx="1348047" cy="23501"/>
        </a:xfrm>
        <a:custGeom>
          <a:avLst/>
          <a:gdLst/>
          <a:ahLst/>
          <a:cxnLst/>
          <a:rect l="0" t="0" r="0" b="0"/>
          <a:pathLst>
            <a:path>
              <a:moveTo>
                <a:pt x="0" y="11750"/>
              </a:moveTo>
              <a:lnTo>
                <a:pt x="1348047" y="1175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6075170" y="2627194"/>
        <a:ext cx="67402" cy="67402"/>
      </dsp:txXfrm>
    </dsp:sp>
    <dsp:sp modelId="{14FED8F7-C96E-4157-AE78-8507ED613C46}">
      <dsp:nvSpPr>
        <dsp:cNvPr id="0" name=""/>
        <dsp:cNvSpPr/>
      </dsp:nvSpPr>
      <dsp:spPr>
        <a:xfrm>
          <a:off x="6781915" y="1940996"/>
          <a:ext cx="1577779" cy="134229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i="0" kern="1200" dirty="0"/>
            <a:t>dimension </a:t>
          </a:r>
          <a:endParaRPr lang="en-US" sz="1800" kern="1200" dirty="0"/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(n.) </a:t>
          </a:r>
          <a:endParaRPr lang="en-US" sz="1800" kern="1200" dirty="0">
            <a:latin typeface="+mn-lt"/>
          </a:endParaRPr>
        </a:p>
      </dsp:txBody>
      <dsp:txXfrm>
        <a:off x="7012975" y="2137570"/>
        <a:ext cx="1115659" cy="949143"/>
      </dsp:txXfrm>
    </dsp:sp>
    <dsp:sp modelId="{7FD80FC6-6F90-4979-BC08-4533BCEA0C4A}">
      <dsp:nvSpPr>
        <dsp:cNvPr id="0" name=""/>
        <dsp:cNvSpPr/>
      </dsp:nvSpPr>
      <dsp:spPr>
        <a:xfrm rot="1804046">
          <a:off x="5221025" y="3504270"/>
          <a:ext cx="1734384" cy="23501"/>
        </a:xfrm>
        <a:custGeom>
          <a:avLst/>
          <a:gdLst/>
          <a:ahLst/>
          <a:cxnLst/>
          <a:rect l="0" t="0" r="0" b="0"/>
          <a:pathLst>
            <a:path>
              <a:moveTo>
                <a:pt x="0" y="11750"/>
              </a:moveTo>
              <a:lnTo>
                <a:pt x="1734384" y="1175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/>
        </a:p>
      </dsp:txBody>
      <dsp:txXfrm>
        <a:off x="6044857" y="3472661"/>
        <a:ext cx="86719" cy="86719"/>
      </dsp:txXfrm>
    </dsp:sp>
    <dsp:sp modelId="{97AC90F4-D3E1-4720-BB64-3FFA7FF91885}">
      <dsp:nvSpPr>
        <dsp:cNvPr id="0" name=""/>
        <dsp:cNvSpPr/>
      </dsp:nvSpPr>
      <dsp:spPr>
        <a:xfrm>
          <a:off x="6639580" y="3703926"/>
          <a:ext cx="1816807" cy="131436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to humiliate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(v.) </a:t>
          </a:r>
          <a:endParaRPr lang="en-US" sz="1800" kern="1200" dirty="0">
            <a:latin typeface="+mn-lt"/>
          </a:endParaRPr>
        </a:p>
      </dsp:txBody>
      <dsp:txXfrm>
        <a:off x="6905645" y="3896410"/>
        <a:ext cx="1284677" cy="929398"/>
      </dsp:txXfrm>
    </dsp:sp>
    <dsp:sp modelId="{590263F0-6B47-4D81-ADFB-30DE3EA68C42}">
      <dsp:nvSpPr>
        <dsp:cNvPr id="0" name=""/>
        <dsp:cNvSpPr/>
      </dsp:nvSpPr>
      <dsp:spPr>
        <a:xfrm rot="5309091">
          <a:off x="4432956" y="3735808"/>
          <a:ext cx="574457" cy="23501"/>
        </a:xfrm>
        <a:custGeom>
          <a:avLst/>
          <a:gdLst/>
          <a:ahLst/>
          <a:cxnLst/>
          <a:rect l="0" t="0" r="0" b="0"/>
          <a:pathLst>
            <a:path>
              <a:moveTo>
                <a:pt x="0" y="11750"/>
              </a:moveTo>
              <a:lnTo>
                <a:pt x="574457" y="1175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705823" y="3733197"/>
        <a:ext cx="28722" cy="28722"/>
      </dsp:txXfrm>
    </dsp:sp>
    <dsp:sp modelId="{7E41AABE-D5ED-472C-B971-FEDB7103D646}">
      <dsp:nvSpPr>
        <dsp:cNvPr id="0" name=""/>
        <dsp:cNvSpPr/>
      </dsp:nvSpPr>
      <dsp:spPr>
        <a:xfrm>
          <a:off x="3883490" y="4034539"/>
          <a:ext cx="1724495" cy="135816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>
              <a:latin typeface="+mn-lt"/>
            </a:rPr>
            <a:t>trick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>
              <a:latin typeface="+mn-lt"/>
            </a:rPr>
            <a:t>(n.)</a:t>
          </a:r>
        </a:p>
      </dsp:txBody>
      <dsp:txXfrm>
        <a:off x="4136036" y="4233437"/>
        <a:ext cx="1219403" cy="960366"/>
      </dsp:txXfrm>
    </dsp:sp>
    <dsp:sp modelId="{0B1A478D-C929-4B8D-8C55-DBD98AD384D9}">
      <dsp:nvSpPr>
        <dsp:cNvPr id="0" name=""/>
        <dsp:cNvSpPr/>
      </dsp:nvSpPr>
      <dsp:spPr>
        <a:xfrm rot="8902696">
          <a:off x="2403354" y="3555779"/>
          <a:ext cx="1787153" cy="23501"/>
        </a:xfrm>
        <a:custGeom>
          <a:avLst/>
          <a:gdLst/>
          <a:ahLst/>
          <a:cxnLst/>
          <a:rect l="0" t="0" r="0" b="0"/>
          <a:pathLst>
            <a:path>
              <a:moveTo>
                <a:pt x="0" y="11750"/>
              </a:moveTo>
              <a:lnTo>
                <a:pt x="1787153" y="1175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/>
        </a:p>
      </dsp:txBody>
      <dsp:txXfrm rot="10800000">
        <a:off x="3252252" y="3522851"/>
        <a:ext cx="89357" cy="89357"/>
      </dsp:txXfrm>
    </dsp:sp>
    <dsp:sp modelId="{37118DB8-5C7C-4B41-97AF-D2A2553362FB}">
      <dsp:nvSpPr>
        <dsp:cNvPr id="0" name=""/>
        <dsp:cNvSpPr/>
      </dsp:nvSpPr>
      <dsp:spPr>
        <a:xfrm>
          <a:off x="948461" y="3807358"/>
          <a:ext cx="1803044" cy="130219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i="0" kern="1200" dirty="0"/>
            <a:t>vulnerability </a:t>
          </a:r>
          <a:endParaRPr lang="en-US" sz="1800" kern="1200" dirty="0">
            <a:latin typeface="+mn-lt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>
              <a:latin typeface="+mn-lt"/>
            </a:rPr>
            <a:t>(n.)</a:t>
          </a:r>
        </a:p>
      </dsp:txBody>
      <dsp:txXfrm>
        <a:off x="1212511" y="3998060"/>
        <a:ext cx="1274944" cy="920788"/>
      </dsp:txXfrm>
    </dsp:sp>
    <dsp:sp modelId="{11EB1C63-9875-4E49-B468-ABE1B96C95F7}">
      <dsp:nvSpPr>
        <dsp:cNvPr id="0" name=""/>
        <dsp:cNvSpPr/>
      </dsp:nvSpPr>
      <dsp:spPr>
        <a:xfrm rot="10882876">
          <a:off x="2632225" y="2662578"/>
          <a:ext cx="1317935" cy="23501"/>
        </a:xfrm>
        <a:custGeom>
          <a:avLst/>
          <a:gdLst/>
          <a:ahLst/>
          <a:cxnLst/>
          <a:rect l="0" t="0" r="0" b="0"/>
          <a:pathLst>
            <a:path>
              <a:moveTo>
                <a:pt x="0" y="11750"/>
              </a:moveTo>
              <a:lnTo>
                <a:pt x="1317935" y="1175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3258245" y="2641380"/>
        <a:ext cx="65896" cy="65896"/>
      </dsp:txXfrm>
    </dsp:sp>
    <dsp:sp modelId="{D41E153F-26E4-4E04-951D-A7F71B95760C}">
      <dsp:nvSpPr>
        <dsp:cNvPr id="0" name=""/>
        <dsp:cNvSpPr/>
      </dsp:nvSpPr>
      <dsp:spPr>
        <a:xfrm>
          <a:off x="730215" y="1987751"/>
          <a:ext cx="1902797" cy="129553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desperately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(adv.) </a:t>
          </a:r>
          <a:endParaRPr lang="en-US" sz="1800" kern="1200" dirty="0">
            <a:latin typeface="+mn-lt"/>
          </a:endParaRPr>
        </a:p>
      </dsp:txBody>
      <dsp:txXfrm>
        <a:off x="1008873" y="2177477"/>
        <a:ext cx="1345481" cy="916081"/>
      </dsp:txXfrm>
    </dsp:sp>
    <dsp:sp modelId="{D4612FAB-49A0-42B4-BCFC-2FF51D7493EE}">
      <dsp:nvSpPr>
        <dsp:cNvPr id="0" name=""/>
        <dsp:cNvSpPr/>
      </dsp:nvSpPr>
      <dsp:spPr>
        <a:xfrm rot="12753147">
          <a:off x="2129347" y="1730234"/>
          <a:ext cx="2099740" cy="23501"/>
        </a:xfrm>
        <a:custGeom>
          <a:avLst/>
          <a:gdLst/>
          <a:ahLst/>
          <a:cxnLst/>
          <a:rect l="0" t="0" r="0" b="0"/>
          <a:pathLst>
            <a:path>
              <a:moveTo>
                <a:pt x="0" y="11750"/>
              </a:moveTo>
              <a:lnTo>
                <a:pt x="2099740" y="1175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/>
        </a:p>
      </dsp:txBody>
      <dsp:txXfrm rot="10800000">
        <a:off x="3126724" y="1689491"/>
        <a:ext cx="104987" cy="104987"/>
      </dsp:txXfrm>
    </dsp:sp>
    <dsp:sp modelId="{B86A3D4F-8D1A-4534-8794-0FF8F8C4D050}">
      <dsp:nvSpPr>
        <dsp:cNvPr id="0" name=""/>
        <dsp:cNvSpPr/>
      </dsp:nvSpPr>
      <dsp:spPr>
        <a:xfrm>
          <a:off x="772168" y="0"/>
          <a:ext cx="1681615" cy="148432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>
              <a:latin typeface="+mn-lt"/>
            </a:rPr>
            <a:t>to reside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>
              <a:latin typeface="+mn-lt"/>
            </a:rPr>
            <a:t>(v.)</a:t>
          </a:r>
        </a:p>
      </dsp:txBody>
      <dsp:txXfrm>
        <a:off x="1018435" y="217374"/>
        <a:ext cx="1189081" cy="104957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F63EE3-A8BB-6A47-B7EB-61C4F0991E5B}">
      <dsp:nvSpPr>
        <dsp:cNvPr id="0" name=""/>
        <dsp:cNvSpPr/>
      </dsp:nvSpPr>
      <dsp:spPr>
        <a:xfrm>
          <a:off x="3422833" y="0"/>
          <a:ext cx="1572015" cy="157201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/>
            <a:t>Author</a:t>
          </a:r>
        </a:p>
      </dsp:txBody>
      <dsp:txXfrm>
        <a:off x="3653049" y="230216"/>
        <a:ext cx="1111583" cy="1111583"/>
      </dsp:txXfrm>
    </dsp:sp>
    <dsp:sp modelId="{DB5CCCA1-D6B9-1948-9989-9FFA7D5C769F}">
      <dsp:nvSpPr>
        <dsp:cNvPr id="0" name=""/>
        <dsp:cNvSpPr/>
      </dsp:nvSpPr>
      <dsp:spPr>
        <a:xfrm rot="2142492">
          <a:off x="4950845" y="1207509"/>
          <a:ext cx="426923" cy="53055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/>
        </a:p>
      </dsp:txBody>
      <dsp:txXfrm>
        <a:off x="4962884" y="1276243"/>
        <a:ext cx="298846" cy="318333"/>
      </dsp:txXfrm>
    </dsp:sp>
    <dsp:sp modelId="{230B3DC8-9107-5948-831C-6BADF7207648}">
      <dsp:nvSpPr>
        <dsp:cNvPr id="0" name=""/>
        <dsp:cNvSpPr/>
      </dsp:nvSpPr>
      <dsp:spPr>
        <a:xfrm>
          <a:off x="5353389" y="1387663"/>
          <a:ext cx="1572015" cy="157201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/>
            <a:t>Summary</a:t>
          </a:r>
        </a:p>
      </dsp:txBody>
      <dsp:txXfrm>
        <a:off x="5583605" y="1617879"/>
        <a:ext cx="1111583" cy="1111583"/>
      </dsp:txXfrm>
    </dsp:sp>
    <dsp:sp modelId="{B551E777-6A35-164B-B066-DE336C9ABA09}">
      <dsp:nvSpPr>
        <dsp:cNvPr id="0" name=""/>
        <dsp:cNvSpPr/>
      </dsp:nvSpPr>
      <dsp:spPr>
        <a:xfrm rot="6480000">
          <a:off x="5569842" y="3019123"/>
          <a:ext cx="417313" cy="53055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/>
        </a:p>
      </dsp:txBody>
      <dsp:txXfrm rot="10800000">
        <a:off x="5651783" y="3065701"/>
        <a:ext cx="292119" cy="318333"/>
      </dsp:txXfrm>
    </dsp:sp>
    <dsp:sp modelId="{C9F5D55E-A854-074F-A14E-1E47DC7F6F27}">
      <dsp:nvSpPr>
        <dsp:cNvPr id="0" name=""/>
        <dsp:cNvSpPr/>
      </dsp:nvSpPr>
      <dsp:spPr>
        <a:xfrm>
          <a:off x="4624294" y="3631587"/>
          <a:ext cx="1572015" cy="157201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/>
            <a:t>Characters</a:t>
          </a:r>
        </a:p>
      </dsp:txBody>
      <dsp:txXfrm>
        <a:off x="4854510" y="3861803"/>
        <a:ext cx="1111583" cy="1111583"/>
      </dsp:txXfrm>
    </dsp:sp>
    <dsp:sp modelId="{187CC380-E1DB-774C-8799-4A4F597A41AF}">
      <dsp:nvSpPr>
        <dsp:cNvPr id="0" name=""/>
        <dsp:cNvSpPr/>
      </dsp:nvSpPr>
      <dsp:spPr>
        <a:xfrm rot="10814330">
          <a:off x="4054043" y="4147503"/>
          <a:ext cx="402984" cy="53055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/>
        </a:p>
      </dsp:txBody>
      <dsp:txXfrm rot="10800000">
        <a:off x="4174937" y="4253866"/>
        <a:ext cx="282089" cy="318333"/>
      </dsp:txXfrm>
    </dsp:sp>
    <dsp:sp modelId="{A769E5A0-BAE1-1C4D-818A-6AD61DEAD5F7}">
      <dsp:nvSpPr>
        <dsp:cNvPr id="0" name=""/>
        <dsp:cNvSpPr/>
      </dsp:nvSpPr>
      <dsp:spPr>
        <a:xfrm>
          <a:off x="2291950" y="3621865"/>
          <a:ext cx="1572015" cy="157201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/>
            <a:t>Setting</a:t>
          </a:r>
        </a:p>
      </dsp:txBody>
      <dsp:txXfrm>
        <a:off x="2522166" y="3852081"/>
        <a:ext cx="1111583" cy="1111583"/>
      </dsp:txXfrm>
    </dsp:sp>
    <dsp:sp modelId="{2C76AEB2-EFD1-4142-B9C3-F8FD63941A8C}">
      <dsp:nvSpPr>
        <dsp:cNvPr id="0" name=""/>
        <dsp:cNvSpPr/>
      </dsp:nvSpPr>
      <dsp:spPr>
        <a:xfrm rot="15078116">
          <a:off x="2495196" y="3036672"/>
          <a:ext cx="416937" cy="53055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/>
        </a:p>
      </dsp:txBody>
      <dsp:txXfrm rot="10800000">
        <a:off x="2577786" y="3202023"/>
        <a:ext cx="291856" cy="318333"/>
      </dsp:txXfrm>
    </dsp:sp>
    <dsp:sp modelId="{D5FC3538-A7E0-AD49-ABDF-8BF1C1E4A455}">
      <dsp:nvSpPr>
        <dsp:cNvPr id="0" name=""/>
        <dsp:cNvSpPr/>
      </dsp:nvSpPr>
      <dsp:spPr>
        <a:xfrm>
          <a:off x="1535799" y="1387663"/>
          <a:ext cx="1572015" cy="157201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/>
            <a:t>Themes</a:t>
          </a:r>
        </a:p>
      </dsp:txBody>
      <dsp:txXfrm>
        <a:off x="1766015" y="1617879"/>
        <a:ext cx="1111583" cy="1111583"/>
      </dsp:txXfrm>
    </dsp:sp>
    <dsp:sp modelId="{C25A9A42-2F58-5C48-A907-7B73106014B5}">
      <dsp:nvSpPr>
        <dsp:cNvPr id="0" name=""/>
        <dsp:cNvSpPr/>
      </dsp:nvSpPr>
      <dsp:spPr>
        <a:xfrm rot="19420226">
          <a:off x="3051881" y="1221407"/>
          <a:ext cx="408266" cy="53055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/>
        </a:p>
      </dsp:txBody>
      <dsp:txXfrm>
        <a:off x="3063785" y="1363798"/>
        <a:ext cx="285786" cy="31833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E30B2C-2573-7B47-8F95-EBE86248F25B}">
      <dsp:nvSpPr>
        <dsp:cNvPr id="0" name=""/>
        <dsp:cNvSpPr/>
      </dsp:nvSpPr>
      <dsp:spPr>
        <a:xfrm>
          <a:off x="3889044" y="1955544"/>
          <a:ext cx="1485865" cy="150515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>
              <a:latin typeface="+mj-lt"/>
            </a:rPr>
            <a:t>Vocabulary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700" kern="1200" dirty="0">
              <a:latin typeface="+mj-lt"/>
            </a:rPr>
            <a:t>ლექსიკა</a:t>
          </a:r>
        </a:p>
      </dsp:txBody>
      <dsp:txXfrm>
        <a:off x="4106644" y="2175969"/>
        <a:ext cx="1050665" cy="1064305"/>
      </dsp:txXfrm>
    </dsp:sp>
    <dsp:sp modelId="{B9A95E8E-6E90-44AE-B6F0-582FC19101EA}">
      <dsp:nvSpPr>
        <dsp:cNvPr id="0" name=""/>
        <dsp:cNvSpPr/>
      </dsp:nvSpPr>
      <dsp:spPr>
        <a:xfrm rot="16200000">
          <a:off x="4359681" y="1671498"/>
          <a:ext cx="544590" cy="23501"/>
        </a:xfrm>
        <a:custGeom>
          <a:avLst/>
          <a:gdLst/>
          <a:ahLst/>
          <a:cxnLst/>
          <a:rect l="0" t="0" r="0" b="0"/>
          <a:pathLst>
            <a:path>
              <a:moveTo>
                <a:pt x="0" y="11750"/>
              </a:moveTo>
              <a:lnTo>
                <a:pt x="544590" y="1175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618362" y="1669634"/>
        <a:ext cx="27229" cy="27229"/>
      </dsp:txXfrm>
    </dsp:sp>
    <dsp:sp modelId="{60CA6584-FB95-416B-AC47-B171AC9DC8F6}">
      <dsp:nvSpPr>
        <dsp:cNvPr id="0" name=""/>
        <dsp:cNvSpPr/>
      </dsp:nvSpPr>
      <dsp:spPr>
        <a:xfrm>
          <a:off x="3787219" y="-91961"/>
          <a:ext cx="1689514" cy="150291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>
              <a:latin typeface="+mn-lt"/>
            </a:rPr>
            <a:t>haunted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>
              <a:latin typeface="+mn-lt"/>
            </a:rPr>
            <a:t>(adj.)</a:t>
          </a:r>
        </a:p>
      </dsp:txBody>
      <dsp:txXfrm>
        <a:off x="4034643" y="128136"/>
        <a:ext cx="1194666" cy="1062722"/>
      </dsp:txXfrm>
    </dsp:sp>
    <dsp:sp modelId="{79CCF70B-B7B2-4330-95B9-A52A5E6F8B08}">
      <dsp:nvSpPr>
        <dsp:cNvPr id="0" name=""/>
        <dsp:cNvSpPr/>
      </dsp:nvSpPr>
      <dsp:spPr>
        <a:xfrm rot="19488316">
          <a:off x="5070290" y="1725964"/>
          <a:ext cx="1875190" cy="23501"/>
        </a:xfrm>
        <a:custGeom>
          <a:avLst/>
          <a:gdLst/>
          <a:ahLst/>
          <a:cxnLst/>
          <a:rect l="0" t="0" r="0" b="0"/>
          <a:pathLst>
            <a:path>
              <a:moveTo>
                <a:pt x="0" y="11750"/>
              </a:moveTo>
              <a:lnTo>
                <a:pt x="1875190" y="1175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/>
        </a:p>
      </dsp:txBody>
      <dsp:txXfrm>
        <a:off x="5961005" y="1690835"/>
        <a:ext cx="93759" cy="93759"/>
      </dsp:txXfrm>
    </dsp:sp>
    <dsp:sp modelId="{8AD78741-3BC3-458E-8A9A-DAB0A9FDFE23}">
      <dsp:nvSpPr>
        <dsp:cNvPr id="0" name=""/>
        <dsp:cNvSpPr/>
      </dsp:nvSpPr>
      <dsp:spPr>
        <a:xfrm>
          <a:off x="6592647" y="0"/>
          <a:ext cx="1666201" cy="147543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>
              <a:latin typeface="+mn-lt"/>
            </a:rPr>
            <a:t>blood-stain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>
              <a:latin typeface="+mn-lt"/>
            </a:rPr>
            <a:t>(n.)</a:t>
          </a:r>
        </a:p>
      </dsp:txBody>
      <dsp:txXfrm>
        <a:off x="6836656" y="216073"/>
        <a:ext cx="1178183" cy="1043290"/>
      </dsp:txXfrm>
    </dsp:sp>
    <dsp:sp modelId="{C455CC8C-6CE2-4876-8AF7-933EAB8950E9}">
      <dsp:nvSpPr>
        <dsp:cNvPr id="0" name=""/>
        <dsp:cNvSpPr/>
      </dsp:nvSpPr>
      <dsp:spPr>
        <a:xfrm rot="21485399">
          <a:off x="5374132" y="2649144"/>
          <a:ext cx="1348047" cy="23501"/>
        </a:xfrm>
        <a:custGeom>
          <a:avLst/>
          <a:gdLst/>
          <a:ahLst/>
          <a:cxnLst/>
          <a:rect l="0" t="0" r="0" b="0"/>
          <a:pathLst>
            <a:path>
              <a:moveTo>
                <a:pt x="0" y="11750"/>
              </a:moveTo>
              <a:lnTo>
                <a:pt x="1348047" y="1175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6014455" y="2627194"/>
        <a:ext cx="67402" cy="67402"/>
      </dsp:txXfrm>
    </dsp:sp>
    <dsp:sp modelId="{14FED8F7-C96E-4157-AE78-8507ED613C46}">
      <dsp:nvSpPr>
        <dsp:cNvPr id="0" name=""/>
        <dsp:cNvSpPr/>
      </dsp:nvSpPr>
      <dsp:spPr>
        <a:xfrm>
          <a:off x="6721200" y="1940996"/>
          <a:ext cx="1577779" cy="134229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i="0" kern="1200" dirty="0"/>
            <a:t>dimension </a:t>
          </a:r>
          <a:endParaRPr lang="en-US" sz="1800" kern="1200" dirty="0"/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(n.) </a:t>
          </a:r>
          <a:endParaRPr lang="en-US" sz="1800" kern="1200" dirty="0">
            <a:latin typeface="+mn-lt"/>
          </a:endParaRPr>
        </a:p>
      </dsp:txBody>
      <dsp:txXfrm>
        <a:off x="6952260" y="2137570"/>
        <a:ext cx="1115659" cy="949143"/>
      </dsp:txXfrm>
    </dsp:sp>
    <dsp:sp modelId="{7FD80FC6-6F90-4979-BC08-4533BCEA0C4A}">
      <dsp:nvSpPr>
        <dsp:cNvPr id="0" name=""/>
        <dsp:cNvSpPr/>
      </dsp:nvSpPr>
      <dsp:spPr>
        <a:xfrm rot="1804045">
          <a:off x="5157460" y="3514881"/>
          <a:ext cx="1776741" cy="23501"/>
        </a:xfrm>
        <a:custGeom>
          <a:avLst/>
          <a:gdLst/>
          <a:ahLst/>
          <a:cxnLst/>
          <a:rect l="0" t="0" r="0" b="0"/>
          <a:pathLst>
            <a:path>
              <a:moveTo>
                <a:pt x="0" y="11750"/>
              </a:moveTo>
              <a:lnTo>
                <a:pt x="1776741" y="1175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/>
        </a:p>
      </dsp:txBody>
      <dsp:txXfrm>
        <a:off x="6001413" y="3482213"/>
        <a:ext cx="88837" cy="88837"/>
      </dsp:txXfrm>
    </dsp:sp>
    <dsp:sp modelId="{97AC90F4-D3E1-4720-BB64-3FFA7FF91885}">
      <dsp:nvSpPr>
        <dsp:cNvPr id="0" name=""/>
        <dsp:cNvSpPr/>
      </dsp:nvSpPr>
      <dsp:spPr>
        <a:xfrm>
          <a:off x="6652314" y="3703926"/>
          <a:ext cx="1669910" cy="131436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to humiliate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(v.) </a:t>
          </a:r>
          <a:endParaRPr lang="en-US" sz="1800" kern="1200" dirty="0">
            <a:latin typeface="+mn-lt"/>
          </a:endParaRPr>
        </a:p>
      </dsp:txBody>
      <dsp:txXfrm>
        <a:off x="6896867" y="3896410"/>
        <a:ext cx="1180804" cy="929398"/>
      </dsp:txXfrm>
    </dsp:sp>
    <dsp:sp modelId="{590263F0-6B47-4D81-ADFB-30DE3EA68C42}">
      <dsp:nvSpPr>
        <dsp:cNvPr id="0" name=""/>
        <dsp:cNvSpPr/>
      </dsp:nvSpPr>
      <dsp:spPr>
        <a:xfrm rot="5309091">
          <a:off x="4372242" y="3735808"/>
          <a:ext cx="574457" cy="23501"/>
        </a:xfrm>
        <a:custGeom>
          <a:avLst/>
          <a:gdLst/>
          <a:ahLst/>
          <a:cxnLst/>
          <a:rect l="0" t="0" r="0" b="0"/>
          <a:pathLst>
            <a:path>
              <a:moveTo>
                <a:pt x="0" y="11750"/>
              </a:moveTo>
              <a:lnTo>
                <a:pt x="574457" y="1175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645109" y="3733197"/>
        <a:ext cx="28722" cy="28722"/>
      </dsp:txXfrm>
    </dsp:sp>
    <dsp:sp modelId="{7E41AABE-D5ED-472C-B971-FEDB7103D646}">
      <dsp:nvSpPr>
        <dsp:cNvPr id="0" name=""/>
        <dsp:cNvSpPr/>
      </dsp:nvSpPr>
      <dsp:spPr>
        <a:xfrm>
          <a:off x="3822775" y="4034539"/>
          <a:ext cx="1724495" cy="135816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>
              <a:latin typeface="+mn-lt"/>
            </a:rPr>
            <a:t>trick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>
              <a:latin typeface="+mn-lt"/>
            </a:rPr>
            <a:t>(n.)</a:t>
          </a:r>
        </a:p>
      </dsp:txBody>
      <dsp:txXfrm>
        <a:off x="4075321" y="4233437"/>
        <a:ext cx="1219403" cy="960366"/>
      </dsp:txXfrm>
    </dsp:sp>
    <dsp:sp modelId="{0B1A478D-C929-4B8D-8C55-DBD98AD384D9}">
      <dsp:nvSpPr>
        <dsp:cNvPr id="0" name=""/>
        <dsp:cNvSpPr/>
      </dsp:nvSpPr>
      <dsp:spPr>
        <a:xfrm rot="8902696">
          <a:off x="2346224" y="3554764"/>
          <a:ext cx="1783282" cy="23501"/>
        </a:xfrm>
        <a:custGeom>
          <a:avLst/>
          <a:gdLst/>
          <a:ahLst/>
          <a:cxnLst/>
          <a:rect l="0" t="0" r="0" b="0"/>
          <a:pathLst>
            <a:path>
              <a:moveTo>
                <a:pt x="0" y="11750"/>
              </a:moveTo>
              <a:lnTo>
                <a:pt x="1783282" y="1175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/>
        </a:p>
      </dsp:txBody>
      <dsp:txXfrm rot="10800000">
        <a:off x="3193283" y="3521933"/>
        <a:ext cx="89164" cy="89164"/>
      </dsp:txXfrm>
    </dsp:sp>
    <dsp:sp modelId="{37118DB8-5C7C-4B41-97AF-D2A2553362FB}">
      <dsp:nvSpPr>
        <dsp:cNvPr id="0" name=""/>
        <dsp:cNvSpPr/>
      </dsp:nvSpPr>
      <dsp:spPr>
        <a:xfrm>
          <a:off x="880227" y="3807358"/>
          <a:ext cx="1818084" cy="130219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i="0" kern="1200" dirty="0"/>
            <a:t>vulnerability </a:t>
          </a:r>
          <a:endParaRPr lang="en-US" sz="1800" kern="1200" dirty="0">
            <a:latin typeface="+mn-lt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>
              <a:latin typeface="+mn-lt"/>
            </a:rPr>
            <a:t>(n.)</a:t>
          </a:r>
        </a:p>
      </dsp:txBody>
      <dsp:txXfrm>
        <a:off x="1146479" y="3998060"/>
        <a:ext cx="1285580" cy="920788"/>
      </dsp:txXfrm>
    </dsp:sp>
    <dsp:sp modelId="{11EB1C63-9875-4E49-B468-ABE1B96C95F7}">
      <dsp:nvSpPr>
        <dsp:cNvPr id="0" name=""/>
        <dsp:cNvSpPr/>
      </dsp:nvSpPr>
      <dsp:spPr>
        <a:xfrm rot="10882876">
          <a:off x="2450265" y="2661117"/>
          <a:ext cx="1439198" cy="23501"/>
        </a:xfrm>
        <a:custGeom>
          <a:avLst/>
          <a:gdLst/>
          <a:ahLst/>
          <a:cxnLst/>
          <a:rect l="0" t="0" r="0" b="0"/>
          <a:pathLst>
            <a:path>
              <a:moveTo>
                <a:pt x="0" y="11750"/>
              </a:moveTo>
              <a:lnTo>
                <a:pt x="1439198" y="1175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3133884" y="2636887"/>
        <a:ext cx="71959" cy="71959"/>
      </dsp:txXfrm>
    </dsp:sp>
    <dsp:sp modelId="{D41E153F-26E4-4E04-951D-A7F71B95760C}">
      <dsp:nvSpPr>
        <dsp:cNvPr id="0" name=""/>
        <dsp:cNvSpPr/>
      </dsp:nvSpPr>
      <dsp:spPr>
        <a:xfrm>
          <a:off x="790929" y="1987751"/>
          <a:ext cx="1659940" cy="129553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desperately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(adv.) </a:t>
          </a:r>
          <a:endParaRPr lang="en-US" sz="1800" kern="1200" dirty="0">
            <a:latin typeface="+mn-lt"/>
          </a:endParaRPr>
        </a:p>
      </dsp:txBody>
      <dsp:txXfrm>
        <a:off x="1034022" y="2177477"/>
        <a:ext cx="1173754" cy="916081"/>
      </dsp:txXfrm>
    </dsp:sp>
    <dsp:sp modelId="{D4612FAB-49A0-42B4-BCFC-2FF51D7493EE}">
      <dsp:nvSpPr>
        <dsp:cNvPr id="0" name=""/>
        <dsp:cNvSpPr/>
      </dsp:nvSpPr>
      <dsp:spPr>
        <a:xfrm rot="12753147">
          <a:off x="2068633" y="1730234"/>
          <a:ext cx="2099740" cy="23501"/>
        </a:xfrm>
        <a:custGeom>
          <a:avLst/>
          <a:gdLst/>
          <a:ahLst/>
          <a:cxnLst/>
          <a:rect l="0" t="0" r="0" b="0"/>
          <a:pathLst>
            <a:path>
              <a:moveTo>
                <a:pt x="0" y="11750"/>
              </a:moveTo>
              <a:lnTo>
                <a:pt x="2099740" y="1175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/>
        </a:p>
      </dsp:txBody>
      <dsp:txXfrm rot="10800000">
        <a:off x="3066009" y="1689491"/>
        <a:ext cx="104987" cy="104987"/>
      </dsp:txXfrm>
    </dsp:sp>
    <dsp:sp modelId="{B86A3D4F-8D1A-4534-8794-0FF8F8C4D050}">
      <dsp:nvSpPr>
        <dsp:cNvPr id="0" name=""/>
        <dsp:cNvSpPr/>
      </dsp:nvSpPr>
      <dsp:spPr>
        <a:xfrm>
          <a:off x="711453" y="0"/>
          <a:ext cx="1681615" cy="148432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>
              <a:latin typeface="+mn-lt"/>
            </a:rPr>
            <a:t>to reside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>
              <a:latin typeface="+mn-lt"/>
            </a:rPr>
            <a:t>(v.)</a:t>
          </a:r>
        </a:p>
      </dsp:txBody>
      <dsp:txXfrm>
        <a:off x="957720" y="217374"/>
        <a:ext cx="1189081" cy="10495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B7D52F-CF82-4354-B6B3-BBE24CC83651}" type="datetimeFigureOut">
              <a:rPr lang="en-US" smtClean="0"/>
              <a:pPr/>
              <a:t>6/11/2021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FC6E21-9687-4A9D-85B4-FA38B77CDF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9205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Greeting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C6E21-9687-4A9D-85B4-FA38B77CDF36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8853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C6E21-9687-4A9D-85B4-FA38B77CDF36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5385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C6E21-9687-4A9D-85B4-FA38B77CDF36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8430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6/11/2021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36778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6/11/2021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05778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6/11/2021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99500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6/11/2021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37693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6/11/2021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81836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6/11/2021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5839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6/11/2021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12383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6/11/2021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99568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6/11/2021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2454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6/11/2021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27300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6/11/2021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0755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pPr/>
              <a:t>6/11/2021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63455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17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12" Type="http://schemas.openxmlformats.org/officeDocument/2006/relationships/image" Target="../media/image1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4.jpeg"/><Relationship Id="rId5" Type="http://schemas.microsoft.com/office/2007/relationships/hdphoto" Target="../media/hdphoto2.wdp"/><Relationship Id="rId10" Type="http://schemas.openxmlformats.org/officeDocument/2006/relationships/image" Target="../media/image3.png"/><Relationship Id="rId4" Type="http://schemas.openxmlformats.org/officeDocument/2006/relationships/image" Target="../media/image13.png"/><Relationship Id="rId9" Type="http://schemas.microsoft.com/office/2007/relationships/hdphoto" Target="../media/hdphoto4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4.jpeg"/><Relationship Id="rId7" Type="http://schemas.openxmlformats.org/officeDocument/2006/relationships/diagramColors" Target="../diagrams/colors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4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0835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90;p1">
            <a:extLst>
              <a:ext uri="{FF2B5EF4-FFF2-40B4-BE49-F238E27FC236}">
                <a16:creationId xmlns:a16="http://schemas.microsoft.com/office/drawing/2014/main" xmlns="" id="{0DE02204-4346-7B4B-A92A-DE548BE25BE4}"/>
              </a:ext>
            </a:extLst>
          </p:cNvPr>
          <p:cNvPicPr preferRelativeResize="0"/>
          <p:nvPr/>
        </p:nvPicPr>
        <p:blipFill rotWithShape="1">
          <a:blip r:embed="rId2" cstate="print">
            <a:alphaModFix/>
          </a:blip>
          <a:srcRect/>
          <a:stretch/>
        </p:blipFill>
        <p:spPr>
          <a:xfrm>
            <a:off x="542832" y="472208"/>
            <a:ext cx="2108004" cy="914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77F85670-E7F1-2A48-A860-002FD9A8B45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50836" y="472208"/>
            <a:ext cx="2174040" cy="886264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4089000" y="1536191"/>
            <a:ext cx="3911486" cy="277891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4000" dirty="0"/>
              <a:t>vulnerability (n.)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0B8F72C9-A13A-4742-9249-6FA2AAD46E0B}"/>
              </a:ext>
            </a:extLst>
          </p:cNvPr>
          <p:cNvSpPr/>
          <p:nvPr/>
        </p:nvSpPr>
        <p:spPr>
          <a:xfrm>
            <a:off x="4608917" y="4258891"/>
            <a:ext cx="2871653" cy="9292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2800" dirty="0">
                <a:solidFill>
                  <a:schemeClr val="bg1"/>
                </a:solidFill>
              </a:rPr>
              <a:t>დაუცველობა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36753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90;p1">
            <a:extLst>
              <a:ext uri="{FF2B5EF4-FFF2-40B4-BE49-F238E27FC236}">
                <a16:creationId xmlns:a16="http://schemas.microsoft.com/office/drawing/2014/main" xmlns="" id="{0DE02204-4346-7B4B-A92A-DE548BE25BE4}"/>
              </a:ext>
            </a:extLst>
          </p:cNvPr>
          <p:cNvPicPr preferRelativeResize="0"/>
          <p:nvPr/>
        </p:nvPicPr>
        <p:blipFill rotWithShape="1">
          <a:blip r:embed="rId2" cstate="print">
            <a:alphaModFix/>
          </a:blip>
          <a:srcRect/>
          <a:stretch/>
        </p:blipFill>
        <p:spPr>
          <a:xfrm>
            <a:off x="542832" y="472208"/>
            <a:ext cx="2108004" cy="914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77F85670-E7F1-2A48-A860-002FD9A8B45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50836" y="472208"/>
            <a:ext cx="2174040" cy="886264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4211499" y="1743455"/>
            <a:ext cx="3721778" cy="251860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4000" dirty="0"/>
              <a:t>desperately</a:t>
            </a:r>
          </a:p>
          <a:p>
            <a:pPr lvl="0" algn="ctr"/>
            <a:r>
              <a:rPr lang="en-US" sz="4000" dirty="0"/>
              <a:t>(adv.)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0B8F72C9-A13A-4742-9249-6FA2AAD46E0B}"/>
              </a:ext>
            </a:extLst>
          </p:cNvPr>
          <p:cNvSpPr/>
          <p:nvPr/>
        </p:nvSpPr>
        <p:spPr>
          <a:xfrm>
            <a:off x="4588920" y="4262059"/>
            <a:ext cx="2966936" cy="9292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2800" dirty="0">
                <a:solidFill>
                  <a:schemeClr val="bg1"/>
                </a:solidFill>
              </a:rPr>
              <a:t>სასოწარკვეთით, უიმედოდ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10690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90;p1">
            <a:extLst>
              <a:ext uri="{FF2B5EF4-FFF2-40B4-BE49-F238E27FC236}">
                <a16:creationId xmlns:a16="http://schemas.microsoft.com/office/drawing/2014/main" xmlns="" id="{0DE02204-4346-7B4B-A92A-DE548BE25BE4}"/>
              </a:ext>
            </a:extLst>
          </p:cNvPr>
          <p:cNvPicPr preferRelativeResize="0"/>
          <p:nvPr/>
        </p:nvPicPr>
        <p:blipFill rotWithShape="1">
          <a:blip r:embed="rId2" cstate="print">
            <a:alphaModFix/>
          </a:blip>
          <a:srcRect/>
          <a:stretch/>
        </p:blipFill>
        <p:spPr>
          <a:xfrm>
            <a:off x="542832" y="472208"/>
            <a:ext cx="2108004" cy="914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77F85670-E7F1-2A48-A860-002FD9A8B45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50836" y="472208"/>
            <a:ext cx="2174040" cy="886264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4367719" y="1950343"/>
            <a:ext cx="3200400" cy="23085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4000" dirty="0"/>
              <a:t>to reside</a:t>
            </a:r>
          </a:p>
          <a:p>
            <a:pPr lvl="0" algn="ctr"/>
            <a:r>
              <a:rPr lang="en-US" sz="4000" dirty="0"/>
              <a:t>(v.)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0B8F72C9-A13A-4742-9249-6FA2AAD46E0B}"/>
              </a:ext>
            </a:extLst>
          </p:cNvPr>
          <p:cNvSpPr/>
          <p:nvPr/>
        </p:nvSpPr>
        <p:spPr>
          <a:xfrm>
            <a:off x="4513635" y="4258891"/>
            <a:ext cx="2966936" cy="9292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2800" dirty="0">
                <a:solidFill>
                  <a:schemeClr val="bg1"/>
                </a:solidFill>
              </a:rPr>
              <a:t>სადმე ცხოვრება, ბინადრობა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35398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90;p1">
            <a:extLst>
              <a:ext uri="{FF2B5EF4-FFF2-40B4-BE49-F238E27FC236}">
                <a16:creationId xmlns:a16="http://schemas.microsoft.com/office/drawing/2014/main" xmlns="" id="{0DE02204-4346-7B4B-A92A-DE548BE25BE4}"/>
              </a:ext>
            </a:extLst>
          </p:cNvPr>
          <p:cNvPicPr preferRelativeResize="0"/>
          <p:nvPr/>
        </p:nvPicPr>
        <p:blipFill rotWithShape="1">
          <a:blip r:embed="rId2" cstate="print">
            <a:alphaModFix/>
          </a:blip>
          <a:srcRect/>
          <a:stretch/>
        </p:blipFill>
        <p:spPr>
          <a:xfrm>
            <a:off x="542832" y="472208"/>
            <a:ext cx="2108004" cy="914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77F85670-E7F1-2A48-A860-002FD9A8B45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50836" y="472208"/>
            <a:ext cx="2174040" cy="886264"/>
          </a:xfrm>
          <a:prstGeom prst="rect">
            <a:avLst/>
          </a:prstGeom>
        </p:spPr>
      </p:pic>
      <p:sp>
        <p:nvSpPr>
          <p:cNvPr id="9" name="Title 12">
            <a:extLst>
              <a:ext uri="{FF2B5EF4-FFF2-40B4-BE49-F238E27FC236}">
                <a16:creationId xmlns:a16="http://schemas.microsoft.com/office/drawing/2014/main" xmlns="" id="{756CDF7A-419E-9D4B-B7DA-84BF4C15AA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9129" y="3136206"/>
            <a:ext cx="4298428" cy="9303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About the Author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7712" y="1107972"/>
            <a:ext cx="4049660" cy="4986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1700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xmlns="" id="{0522332B-8480-4B41-8AA2-044BF7F9A454}"/>
              </a:ext>
            </a:extLst>
          </p:cNvPr>
          <p:cNvSpPr txBox="1">
            <a:spLocks/>
          </p:cNvSpPr>
          <p:nvPr/>
        </p:nvSpPr>
        <p:spPr>
          <a:xfrm>
            <a:off x="0" y="1694329"/>
            <a:ext cx="12207936" cy="24181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5400" b="1" i="1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xmlns="" id="{81AAE3E2-8890-9943-AE78-9E61AC522F36}"/>
              </a:ext>
            </a:extLst>
          </p:cNvPr>
          <p:cNvSpPr txBox="1">
            <a:spLocks/>
          </p:cNvSpPr>
          <p:nvPr/>
        </p:nvSpPr>
        <p:spPr>
          <a:xfrm>
            <a:off x="-1" y="4035857"/>
            <a:ext cx="12192001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ka-GE" sz="44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D4D87418-AC42-3240-8BA4-84EE6F439A9C}"/>
              </a:ext>
            </a:extLst>
          </p:cNvPr>
          <p:cNvSpPr/>
          <p:nvPr/>
        </p:nvSpPr>
        <p:spPr>
          <a:xfrm>
            <a:off x="1015999" y="899735"/>
            <a:ext cx="5213679" cy="17531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chemeClr val="bg1"/>
                </a:solidFill>
              </a:rPr>
              <a:t>Oscar Wilde</a:t>
            </a:r>
          </a:p>
          <a:p>
            <a:r>
              <a:rPr lang="en-US" sz="3200" dirty="0"/>
              <a:t>1854</a:t>
            </a:r>
            <a:r>
              <a:rPr lang="en-US" sz="3200" dirty="0">
                <a:solidFill>
                  <a:schemeClr val="bg1"/>
                </a:solidFill>
              </a:rPr>
              <a:t>– </a:t>
            </a:r>
            <a:r>
              <a:rPr lang="en-US" sz="3200" dirty="0"/>
              <a:t>1900</a:t>
            </a:r>
            <a:endParaRPr lang="en-US" sz="3200" dirty="0">
              <a:solidFill>
                <a:schemeClr val="bg1"/>
              </a:solidFill>
            </a:endParaRPr>
          </a:p>
          <a:p>
            <a:r>
              <a:rPr lang="en-US" sz="3200" dirty="0" smtClean="0">
                <a:solidFill>
                  <a:schemeClr val="bg1"/>
                </a:solidFill>
              </a:rPr>
              <a:t>Dublin</a:t>
            </a:r>
            <a:r>
              <a:rPr lang="en-US" sz="3200" dirty="0">
                <a:solidFill>
                  <a:schemeClr val="bg1"/>
                </a:solidFill>
              </a:rPr>
              <a:t>, Ireland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56" b="6180"/>
          <a:stretch/>
        </p:blipFill>
        <p:spPr>
          <a:xfrm>
            <a:off x="1015999" y="2884132"/>
            <a:ext cx="5213679" cy="309436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7525" y="884069"/>
            <a:ext cx="3430712" cy="5045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16789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90;p1">
            <a:extLst>
              <a:ext uri="{FF2B5EF4-FFF2-40B4-BE49-F238E27FC236}">
                <a16:creationId xmlns:a16="http://schemas.microsoft.com/office/drawing/2014/main" xmlns="" id="{0DE02204-4346-7B4B-A92A-DE548BE25BE4}"/>
              </a:ext>
            </a:extLst>
          </p:cNvPr>
          <p:cNvPicPr preferRelativeResize="0"/>
          <p:nvPr/>
        </p:nvPicPr>
        <p:blipFill rotWithShape="1">
          <a:blip r:embed="rId2" cstate="print">
            <a:alphaModFix/>
          </a:blip>
          <a:srcRect/>
          <a:stretch/>
        </p:blipFill>
        <p:spPr>
          <a:xfrm>
            <a:off x="542832" y="472208"/>
            <a:ext cx="2108004" cy="914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77F85670-E7F1-2A48-A860-002FD9A8B45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50836" y="472208"/>
            <a:ext cx="2174040" cy="88626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A34AF9F2-3A9A-5C4F-8726-CFA61D904488}"/>
              </a:ext>
            </a:extLst>
          </p:cNvPr>
          <p:cNvSpPr/>
          <p:nvPr/>
        </p:nvSpPr>
        <p:spPr>
          <a:xfrm>
            <a:off x="1049547" y="2480221"/>
            <a:ext cx="4556810" cy="18406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chemeClr val="bg1"/>
                </a:solidFill>
              </a:rPr>
              <a:t>Summary</a:t>
            </a:r>
            <a:br>
              <a:rPr lang="en-US" sz="5400" dirty="0">
                <a:solidFill>
                  <a:schemeClr val="bg1"/>
                </a:solidFill>
              </a:rPr>
            </a:br>
            <a:r>
              <a:rPr lang="ka-GE" sz="5400" dirty="0">
                <a:solidFill>
                  <a:schemeClr val="bg1"/>
                </a:solidFill>
              </a:rPr>
              <a:t>შინაარსი</a:t>
            </a:r>
            <a:endParaRPr lang="en-US" sz="5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1428" y="4254972"/>
            <a:ext cx="3103831" cy="154674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1429" y="1463964"/>
            <a:ext cx="3103831" cy="155451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1428" y="2920825"/>
            <a:ext cx="3103831" cy="1334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7174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3676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4672" y="3396060"/>
            <a:ext cx="1130722" cy="231132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851" b="89851" l="87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4459" y="3351823"/>
            <a:ext cx="985833" cy="287177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8592" l="10753" r="8978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7768" y="3971178"/>
            <a:ext cx="1300535" cy="198576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156" b="96821" l="0" r="9727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048" y="1657285"/>
            <a:ext cx="1181007" cy="1857402"/>
          </a:xfrm>
          <a:prstGeom prst="rect">
            <a:avLst/>
          </a:prstGeom>
        </p:spPr>
      </p:pic>
      <p:pic>
        <p:nvPicPr>
          <p:cNvPr id="6" name="Google Shape;90;p1">
            <a:extLst>
              <a:ext uri="{FF2B5EF4-FFF2-40B4-BE49-F238E27FC236}">
                <a16:creationId xmlns:a16="http://schemas.microsoft.com/office/drawing/2014/main" xmlns="" id="{0DE02204-4346-7B4B-A92A-DE548BE25BE4}"/>
              </a:ext>
            </a:extLst>
          </p:cNvPr>
          <p:cNvPicPr preferRelativeResize="0"/>
          <p:nvPr/>
        </p:nvPicPr>
        <p:blipFill rotWithShape="1">
          <a:blip r:embed="rId10" cstate="print">
            <a:alphaModFix/>
          </a:blip>
          <a:srcRect/>
          <a:stretch/>
        </p:blipFill>
        <p:spPr>
          <a:xfrm>
            <a:off x="542832" y="472208"/>
            <a:ext cx="2108004" cy="914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77F85670-E7F1-2A48-A860-002FD9A8B454}"/>
              </a:ext>
            </a:extLst>
          </p:cNvPr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2650836" y="472208"/>
            <a:ext cx="2174040" cy="88626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B6571930-5ECA-384B-BC3E-B9E222DD8DE3}"/>
              </a:ext>
            </a:extLst>
          </p:cNvPr>
          <p:cNvSpPr/>
          <p:nvPr/>
        </p:nvSpPr>
        <p:spPr>
          <a:xfrm>
            <a:off x="6280400" y="472208"/>
            <a:ext cx="5498903" cy="9143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bg1"/>
                </a:solidFill>
              </a:rPr>
              <a:t>Characters</a:t>
            </a:r>
            <a:r>
              <a:rPr lang="ka-GE" sz="4000" dirty="0">
                <a:solidFill>
                  <a:schemeClr val="bg1"/>
                </a:solidFill>
              </a:rPr>
              <a:t> - გმირები</a:t>
            </a:r>
            <a:endParaRPr lang="en-US" sz="4000" dirty="0"/>
          </a:p>
        </p:txBody>
      </p:sp>
      <p:sp>
        <p:nvSpPr>
          <p:cNvPr id="16" name="Oval 15"/>
          <p:cNvSpPr/>
          <p:nvPr/>
        </p:nvSpPr>
        <p:spPr>
          <a:xfrm>
            <a:off x="542832" y="3038135"/>
            <a:ext cx="1865606" cy="101631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Sir Simon de Canterville</a:t>
            </a:r>
          </a:p>
        </p:txBody>
      </p:sp>
      <p:sp>
        <p:nvSpPr>
          <p:cNvPr id="19" name="Oval 18"/>
          <p:cNvSpPr/>
          <p:nvPr/>
        </p:nvSpPr>
        <p:spPr>
          <a:xfrm>
            <a:off x="1477313" y="5702392"/>
            <a:ext cx="1865606" cy="101631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Hiram Otis</a:t>
            </a:r>
          </a:p>
        </p:txBody>
      </p:sp>
      <p:sp>
        <p:nvSpPr>
          <p:cNvPr id="20" name="Oval 19"/>
          <p:cNvSpPr/>
          <p:nvPr/>
        </p:nvSpPr>
        <p:spPr>
          <a:xfrm>
            <a:off x="5273149" y="5532170"/>
            <a:ext cx="1865606" cy="101631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Virginia Otis</a:t>
            </a:r>
          </a:p>
        </p:txBody>
      </p:sp>
      <p:sp>
        <p:nvSpPr>
          <p:cNvPr id="24" name="Oval 23"/>
          <p:cNvSpPr/>
          <p:nvPr/>
        </p:nvSpPr>
        <p:spPr>
          <a:xfrm>
            <a:off x="9131488" y="5702392"/>
            <a:ext cx="1865606" cy="101631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Mrs. Lucrezia Otis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60" t="10021" r="46817" b="5402"/>
          <a:stretch/>
        </p:blipFill>
        <p:spPr>
          <a:xfrm>
            <a:off x="3444008" y="1400255"/>
            <a:ext cx="1620137" cy="2182593"/>
          </a:xfrm>
          <a:prstGeom prst="rect">
            <a:avLst/>
          </a:prstGeom>
        </p:spPr>
      </p:pic>
      <p:sp>
        <p:nvSpPr>
          <p:cNvPr id="15" name="Oval 14"/>
          <p:cNvSpPr/>
          <p:nvPr/>
        </p:nvSpPr>
        <p:spPr>
          <a:xfrm>
            <a:off x="3420522" y="3038135"/>
            <a:ext cx="1865606" cy="101631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The Otis twins</a:t>
            </a:r>
            <a:endParaRPr lang="en-US" sz="20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837" b="-1853"/>
          <a:stretch/>
        </p:blipFill>
        <p:spPr>
          <a:xfrm>
            <a:off x="7683365" y="708929"/>
            <a:ext cx="941696" cy="2967694"/>
          </a:xfrm>
          <a:prstGeom prst="rect">
            <a:avLst/>
          </a:prstGeom>
        </p:spPr>
      </p:pic>
      <p:sp>
        <p:nvSpPr>
          <p:cNvPr id="17" name="Oval 16"/>
          <p:cNvSpPr/>
          <p:nvPr/>
        </p:nvSpPr>
        <p:spPr>
          <a:xfrm>
            <a:off x="7157613" y="3082062"/>
            <a:ext cx="2050216" cy="105877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Washington </a:t>
            </a:r>
            <a:r>
              <a:rPr lang="en-US" sz="2000" b="1" dirty="0"/>
              <a:t>Otis</a:t>
            </a:r>
          </a:p>
        </p:txBody>
      </p:sp>
    </p:spTree>
    <p:extLst>
      <p:ext uri="{BB962C8B-B14F-4D97-AF65-F5344CB8AC3E}">
        <p14:creationId xmlns:p14="http://schemas.microsoft.com/office/powerpoint/2010/main" val="23691707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90;p1">
            <a:extLst>
              <a:ext uri="{FF2B5EF4-FFF2-40B4-BE49-F238E27FC236}">
                <a16:creationId xmlns:a16="http://schemas.microsoft.com/office/drawing/2014/main" xmlns="" id="{0DE02204-4346-7B4B-A92A-DE548BE25BE4}"/>
              </a:ext>
            </a:extLst>
          </p:cNvPr>
          <p:cNvPicPr preferRelativeResize="0"/>
          <p:nvPr/>
        </p:nvPicPr>
        <p:blipFill rotWithShape="1">
          <a:blip r:embed="rId2" cstate="print">
            <a:alphaModFix/>
          </a:blip>
          <a:srcRect/>
          <a:stretch/>
        </p:blipFill>
        <p:spPr>
          <a:xfrm>
            <a:off x="542832" y="472208"/>
            <a:ext cx="2108004" cy="914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77F85670-E7F1-2A48-A860-002FD9A8B45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50836" y="472208"/>
            <a:ext cx="2174040" cy="88626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4FEA3BE0-247C-6C43-B448-63F0A2937FE5}"/>
              </a:ext>
            </a:extLst>
          </p:cNvPr>
          <p:cNvSpPr/>
          <p:nvPr/>
        </p:nvSpPr>
        <p:spPr>
          <a:xfrm>
            <a:off x="559561" y="2289233"/>
            <a:ext cx="5540991" cy="30282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bg1"/>
                </a:solidFill>
              </a:rPr>
              <a:t>Setting</a:t>
            </a:r>
            <a:r>
              <a:rPr lang="ka-GE" sz="4000" dirty="0">
                <a:solidFill>
                  <a:schemeClr val="bg1"/>
                </a:solidFill>
              </a:rPr>
              <a:t/>
            </a:r>
            <a:br>
              <a:rPr lang="ka-GE" sz="4000" dirty="0">
                <a:solidFill>
                  <a:schemeClr val="bg1"/>
                </a:solidFill>
              </a:rPr>
            </a:br>
            <a:r>
              <a:rPr lang="ka-GE" sz="4000" dirty="0">
                <a:solidFill>
                  <a:schemeClr val="bg1"/>
                </a:solidFill>
              </a:rPr>
              <a:t/>
            </a:r>
            <a:br>
              <a:rPr lang="ka-GE" sz="4000" dirty="0">
                <a:solidFill>
                  <a:schemeClr val="bg1"/>
                </a:solidFill>
              </a:rPr>
            </a:br>
            <a:r>
              <a:rPr lang="ka-GE" sz="4000" dirty="0">
                <a:solidFill>
                  <a:schemeClr val="bg1"/>
                </a:solidFill>
              </a:rPr>
              <a:t>მოქმედების ადგილი და დრო</a:t>
            </a:r>
            <a:endParaRPr lang="en-US" sz="4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6357" y="1226059"/>
            <a:ext cx="4191000" cy="4853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6252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xmlns="" id="{0522332B-8480-4B41-8AA2-044BF7F9A454}"/>
              </a:ext>
            </a:extLst>
          </p:cNvPr>
          <p:cNvSpPr txBox="1">
            <a:spLocks/>
          </p:cNvSpPr>
          <p:nvPr/>
        </p:nvSpPr>
        <p:spPr>
          <a:xfrm>
            <a:off x="0" y="1694329"/>
            <a:ext cx="12207936" cy="24181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5400" b="1" i="1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xmlns="" id="{81AAE3E2-8890-9943-AE78-9E61AC522F36}"/>
              </a:ext>
            </a:extLst>
          </p:cNvPr>
          <p:cNvSpPr txBox="1">
            <a:spLocks/>
          </p:cNvSpPr>
          <p:nvPr/>
        </p:nvSpPr>
        <p:spPr>
          <a:xfrm>
            <a:off x="-1" y="4035857"/>
            <a:ext cx="12192001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ka-GE" sz="4400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1E80BDBF-CF65-4349-8634-A326C07C2F38}"/>
              </a:ext>
            </a:extLst>
          </p:cNvPr>
          <p:cNvCxnSpPr>
            <a:cxnSpLocks/>
          </p:cNvCxnSpPr>
          <p:nvPr/>
        </p:nvCxnSpPr>
        <p:spPr>
          <a:xfrm>
            <a:off x="26231" y="3220406"/>
            <a:ext cx="12165769" cy="15063"/>
          </a:xfrm>
          <a:prstGeom prst="line">
            <a:avLst/>
          </a:prstGeom>
          <a:ln w="63500" cmpd="sng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807FACB3-3DE0-EC49-8341-2763DA59E0D9}"/>
              </a:ext>
            </a:extLst>
          </p:cNvPr>
          <p:cNvSpPr/>
          <p:nvPr/>
        </p:nvSpPr>
        <p:spPr>
          <a:xfrm>
            <a:off x="772349" y="3830767"/>
            <a:ext cx="4738255" cy="20659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u="sng" dirty="0">
                <a:solidFill>
                  <a:schemeClr val="bg1"/>
                </a:solidFill>
              </a:rPr>
              <a:t>Where</a:t>
            </a:r>
          </a:p>
          <a:p>
            <a:endParaRPr lang="en-US" sz="2800" dirty="0">
              <a:solidFill>
                <a:schemeClr val="bg1"/>
              </a:solidFill>
            </a:endParaRPr>
          </a:p>
          <a:p>
            <a:r>
              <a:rPr lang="en-US" sz="2800" dirty="0"/>
              <a:t>Canterville Chase, England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807FACB3-3DE0-EC49-8341-2763DA59E0D9}"/>
              </a:ext>
            </a:extLst>
          </p:cNvPr>
          <p:cNvSpPr/>
          <p:nvPr/>
        </p:nvSpPr>
        <p:spPr>
          <a:xfrm>
            <a:off x="772349" y="622569"/>
            <a:ext cx="4738255" cy="19844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u="sng" dirty="0">
                <a:solidFill>
                  <a:schemeClr val="bg1"/>
                </a:solidFill>
              </a:rPr>
              <a:t>When</a:t>
            </a:r>
          </a:p>
          <a:p>
            <a:endParaRPr lang="en-US" sz="2800" u="sng" dirty="0">
              <a:solidFill>
                <a:schemeClr val="bg1"/>
              </a:solidFill>
            </a:endParaRPr>
          </a:p>
          <a:p>
            <a:r>
              <a:rPr lang="en-US" sz="2800" dirty="0">
                <a:solidFill>
                  <a:schemeClr val="bg1"/>
                </a:solidFill>
              </a:rPr>
              <a:t>Late 19</a:t>
            </a:r>
            <a:r>
              <a:rPr lang="en-US" sz="2800" baseline="30000" dirty="0">
                <a:solidFill>
                  <a:schemeClr val="bg1"/>
                </a:solidFill>
              </a:rPr>
              <a:t>th</a:t>
            </a:r>
            <a:r>
              <a:rPr lang="en-US" sz="2800" dirty="0">
                <a:solidFill>
                  <a:schemeClr val="bg1"/>
                </a:solidFill>
              </a:rPr>
              <a:t> century</a:t>
            </a:r>
          </a:p>
          <a:p>
            <a:endParaRPr lang="en-US" sz="2800" u="sng" dirty="0">
              <a:solidFill>
                <a:schemeClr val="bg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98" b="10238"/>
          <a:stretch/>
        </p:blipFill>
        <p:spPr>
          <a:xfrm>
            <a:off x="7244178" y="455114"/>
            <a:ext cx="3869151" cy="253089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79" b="12050"/>
          <a:stretch/>
        </p:blipFill>
        <p:spPr>
          <a:xfrm>
            <a:off x="7244178" y="3602070"/>
            <a:ext cx="3870665" cy="2318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32402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90;p1">
            <a:extLst>
              <a:ext uri="{FF2B5EF4-FFF2-40B4-BE49-F238E27FC236}">
                <a16:creationId xmlns:a16="http://schemas.microsoft.com/office/drawing/2014/main" xmlns="" id="{0DE02204-4346-7B4B-A92A-DE548BE25BE4}"/>
              </a:ext>
            </a:extLst>
          </p:cNvPr>
          <p:cNvPicPr preferRelativeResize="0"/>
          <p:nvPr/>
        </p:nvPicPr>
        <p:blipFill rotWithShape="1">
          <a:blip r:embed="rId2" cstate="print">
            <a:alphaModFix/>
          </a:blip>
          <a:srcRect/>
          <a:stretch/>
        </p:blipFill>
        <p:spPr>
          <a:xfrm>
            <a:off x="542832" y="472208"/>
            <a:ext cx="2108004" cy="914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77F85670-E7F1-2A48-A860-002FD9A8B45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50836" y="472208"/>
            <a:ext cx="2174040" cy="88626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108E3F82-8AD8-DB46-A3C2-2A53673CD548}"/>
              </a:ext>
            </a:extLst>
          </p:cNvPr>
          <p:cNvSpPr/>
          <p:nvPr/>
        </p:nvSpPr>
        <p:spPr>
          <a:xfrm>
            <a:off x="831323" y="2583676"/>
            <a:ext cx="5272645" cy="22800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bg1"/>
                </a:solidFill>
                <a:cs typeface="Calibri" panose="020F0502020204030204" pitchFamily="34" charset="0"/>
              </a:rPr>
              <a:t>Main </a:t>
            </a:r>
            <a:r>
              <a:rPr lang="en-US" sz="4400" dirty="0" smtClean="0">
                <a:solidFill>
                  <a:schemeClr val="bg1"/>
                </a:solidFill>
                <a:cs typeface="Calibri" panose="020F0502020204030204" pitchFamily="34" charset="0"/>
              </a:rPr>
              <a:t>Themes</a:t>
            </a:r>
            <a:r>
              <a:rPr lang="ka-GE" sz="4400" dirty="0">
                <a:solidFill>
                  <a:schemeClr val="bg1"/>
                </a:solidFill>
                <a:latin typeface="Sylfaen" panose="010A0502050306030303" pitchFamily="18" charset="0"/>
              </a:rPr>
              <a:t/>
            </a:r>
            <a:br>
              <a:rPr lang="ka-GE" sz="4400" dirty="0">
                <a:solidFill>
                  <a:schemeClr val="bg1"/>
                </a:solidFill>
                <a:latin typeface="Sylfaen" panose="010A0502050306030303" pitchFamily="18" charset="0"/>
              </a:rPr>
            </a:br>
            <a:r>
              <a:rPr lang="ka-GE" sz="4400" dirty="0">
                <a:solidFill>
                  <a:schemeClr val="bg1"/>
                </a:solidFill>
                <a:latin typeface="Sylfaen" panose="010A0502050306030303" pitchFamily="18" charset="0"/>
              </a:rPr>
              <a:t>მთავარი თემები</a:t>
            </a:r>
            <a:r>
              <a:rPr lang="ru-RU" sz="4400" dirty="0">
                <a:solidFill>
                  <a:schemeClr val="bg1"/>
                </a:solidFill>
                <a:latin typeface="Sylfaen" panose="010A0502050306030303" pitchFamily="18" charset="0"/>
              </a:rPr>
              <a:t> </a:t>
            </a:r>
            <a:endParaRPr lang="en-US" sz="4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6" r="7283"/>
          <a:stretch/>
        </p:blipFill>
        <p:spPr>
          <a:xfrm>
            <a:off x="6596109" y="1775533"/>
            <a:ext cx="5335480" cy="4145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49566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xmlns="" id="{0522332B-8480-4B41-8AA2-044BF7F9A454}"/>
              </a:ext>
            </a:extLst>
          </p:cNvPr>
          <p:cNvSpPr txBox="1">
            <a:spLocks/>
          </p:cNvSpPr>
          <p:nvPr/>
        </p:nvSpPr>
        <p:spPr>
          <a:xfrm>
            <a:off x="0" y="1690440"/>
            <a:ext cx="12192000" cy="21003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500" b="1" i="1" dirty="0">
                <a:solidFill>
                  <a:schemeClr val="bg1"/>
                </a:solidFill>
              </a:rPr>
              <a:t>The </a:t>
            </a:r>
            <a:r>
              <a:rPr lang="en-US" sz="6500" b="1" i="1" dirty="0" smtClean="0">
                <a:solidFill>
                  <a:schemeClr val="bg1"/>
                </a:solidFill>
              </a:rPr>
              <a:t>Canterville </a:t>
            </a:r>
            <a:r>
              <a:rPr lang="en-US" sz="6500" b="1" i="1" dirty="0">
                <a:solidFill>
                  <a:schemeClr val="bg1"/>
                </a:solidFill>
              </a:rPr>
              <a:t>Ghost</a:t>
            </a:r>
            <a:br>
              <a:rPr lang="en-US" sz="6500" b="1" i="1" dirty="0">
                <a:solidFill>
                  <a:schemeClr val="bg1"/>
                </a:solidFill>
              </a:rPr>
            </a:br>
            <a:r>
              <a:rPr lang="ka-GE" sz="6500" b="1" i="1" dirty="0">
                <a:solidFill>
                  <a:schemeClr val="bg1"/>
                </a:solidFill>
              </a:rPr>
              <a:t>ქანთერვილის მოჩვენება</a:t>
            </a:r>
          </a:p>
        </p:txBody>
      </p:sp>
      <p:pic>
        <p:nvPicPr>
          <p:cNvPr id="6" name="Google Shape;90;p1">
            <a:extLst>
              <a:ext uri="{FF2B5EF4-FFF2-40B4-BE49-F238E27FC236}">
                <a16:creationId xmlns:a16="http://schemas.microsoft.com/office/drawing/2014/main" xmlns="" id="{0DE02204-4346-7B4B-A92A-DE548BE25BE4}"/>
              </a:ext>
            </a:extLst>
          </p:cNvPr>
          <p:cNvPicPr preferRelativeResize="0"/>
          <p:nvPr/>
        </p:nvPicPr>
        <p:blipFill rotWithShape="1">
          <a:blip r:embed="rId3" cstate="print">
            <a:alphaModFix/>
          </a:blip>
          <a:srcRect/>
          <a:stretch/>
        </p:blipFill>
        <p:spPr>
          <a:xfrm>
            <a:off x="542832" y="472208"/>
            <a:ext cx="2108004" cy="914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77F85670-E7F1-2A48-A860-002FD9A8B454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50836" y="472208"/>
            <a:ext cx="2174040" cy="88626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3FA18CB0-0EE9-2942-9FD7-EC60C4F321B0}"/>
              </a:ext>
            </a:extLst>
          </p:cNvPr>
          <p:cNvSpPr/>
          <p:nvPr/>
        </p:nvSpPr>
        <p:spPr>
          <a:xfrm>
            <a:off x="2413100" y="4132369"/>
            <a:ext cx="7457410" cy="8906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By Oscar Wilde- </a:t>
            </a:r>
            <a:r>
              <a:rPr lang="ka-GE" sz="2800" dirty="0">
                <a:solidFill>
                  <a:schemeClr val="bg1"/>
                </a:solidFill>
              </a:rPr>
              <a:t>ოსკარ უაილდი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75897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90;p1">
            <a:extLst>
              <a:ext uri="{FF2B5EF4-FFF2-40B4-BE49-F238E27FC236}">
                <a16:creationId xmlns:a16="http://schemas.microsoft.com/office/drawing/2014/main" xmlns="" id="{0DE02204-4346-7B4B-A92A-DE548BE25BE4}"/>
              </a:ext>
            </a:extLst>
          </p:cNvPr>
          <p:cNvPicPr preferRelativeResize="0"/>
          <p:nvPr/>
        </p:nvPicPr>
        <p:blipFill rotWithShape="1">
          <a:blip r:embed="rId2" cstate="print">
            <a:alphaModFix/>
          </a:blip>
          <a:srcRect/>
          <a:stretch/>
        </p:blipFill>
        <p:spPr>
          <a:xfrm>
            <a:off x="542832" y="472208"/>
            <a:ext cx="2108004" cy="914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77F85670-E7F1-2A48-A860-002FD9A8B45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50836" y="472208"/>
            <a:ext cx="2174040" cy="88626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E8D3C58C-BE14-FC44-8256-F515A4C4B732}"/>
              </a:ext>
            </a:extLst>
          </p:cNvPr>
          <p:cNvSpPr/>
          <p:nvPr/>
        </p:nvSpPr>
        <p:spPr>
          <a:xfrm>
            <a:off x="8536473" y="472208"/>
            <a:ext cx="2900418" cy="11010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Conclusion</a:t>
            </a:r>
            <a:br>
              <a:rPr lang="en-US" sz="3600" dirty="0">
                <a:solidFill>
                  <a:schemeClr val="bg1"/>
                </a:solidFill>
              </a:rPr>
            </a:br>
            <a:r>
              <a:rPr lang="ka-GE" sz="3600" dirty="0">
                <a:solidFill>
                  <a:schemeClr val="bg1"/>
                </a:solidFill>
              </a:rPr>
              <a:t>შეჯამება</a:t>
            </a:r>
            <a:endParaRPr lang="en-US" sz="3600" dirty="0"/>
          </a:p>
        </p:txBody>
      </p:sp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xmlns="" id="{D939EFE4-AF05-9B4E-AB90-32C1119FFA2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38626737"/>
              </p:ext>
            </p:extLst>
          </p:nvPr>
        </p:nvGraphicFramePr>
        <p:xfrm>
          <a:off x="1596834" y="929407"/>
          <a:ext cx="8461204" cy="52044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42D4DE7C-D9EF-1546-9F5D-5E57D7044C01}"/>
              </a:ext>
            </a:extLst>
          </p:cNvPr>
          <p:cNvSpPr/>
          <p:nvPr/>
        </p:nvSpPr>
        <p:spPr>
          <a:xfrm>
            <a:off x="5055154" y="2165001"/>
            <a:ext cx="1484282" cy="6746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Oscar Wilde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389E1840-5C82-CE40-A827-36F3EEF348BE}"/>
              </a:ext>
            </a:extLst>
          </p:cNvPr>
          <p:cNvSpPr/>
          <p:nvPr/>
        </p:nvSpPr>
        <p:spPr>
          <a:xfrm>
            <a:off x="1700962" y="3531630"/>
            <a:ext cx="2338436" cy="12465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fontAlgn="base">
              <a:buFont typeface="Arial" pitchFamily="34" charset="0"/>
              <a:buChar char="•"/>
            </a:pPr>
            <a:r>
              <a:rPr lang="en-US" sz="1600" dirty="0"/>
              <a:t>American and British cultures</a:t>
            </a:r>
          </a:p>
          <a:p>
            <a:pPr marL="285750" indent="-285750" fontAlgn="base">
              <a:buFont typeface="Arial" pitchFamily="34" charset="0"/>
              <a:buChar char="•"/>
            </a:pPr>
            <a:r>
              <a:rPr lang="en-US" sz="1600" dirty="0"/>
              <a:t>Theatricality and Performance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B7744503-EF2A-AE46-8813-50EAD9079B9D}"/>
              </a:ext>
            </a:extLst>
          </p:cNvPr>
          <p:cNvSpPr/>
          <p:nvPr/>
        </p:nvSpPr>
        <p:spPr>
          <a:xfrm>
            <a:off x="2367865" y="5631222"/>
            <a:ext cx="2257101" cy="106449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Late 19</a:t>
            </a:r>
            <a:r>
              <a:rPr lang="en-US" baseline="30000" dirty="0">
                <a:solidFill>
                  <a:schemeClr val="bg1"/>
                </a:solidFill>
              </a:rPr>
              <a:t>th</a:t>
            </a:r>
            <a:r>
              <a:rPr lang="en-US" dirty="0">
                <a:solidFill>
                  <a:schemeClr val="bg1"/>
                </a:solidFill>
              </a:rPr>
              <a:t> century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Canterville Chase, England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3A8313E2-E03A-BD44-9D34-104773ACFB05}"/>
              </a:ext>
            </a:extLst>
          </p:cNvPr>
          <p:cNvSpPr/>
          <p:nvPr/>
        </p:nvSpPr>
        <p:spPr>
          <a:xfrm>
            <a:off x="7124130" y="5631222"/>
            <a:ext cx="2538485" cy="106449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1600" dirty="0" smtClean="0"/>
              <a:t>Sir Simon de Canterville, Hiram Otis, Virginia Otis, Washington Otis, Otis Twins, Mrs. </a:t>
            </a:r>
            <a:r>
              <a:rPr lang="en-US" sz="1600" dirty="0" err="1" smtClean="0"/>
              <a:t>Lucrezia</a:t>
            </a:r>
            <a:r>
              <a:rPr lang="en-US" sz="1600" dirty="0" smtClean="0"/>
              <a:t> Otis</a:t>
            </a:r>
            <a:endParaRPr lang="en-US" sz="160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AC934691-D618-404B-AE20-3057E08C1295}"/>
              </a:ext>
            </a:extLst>
          </p:cNvPr>
          <p:cNvSpPr/>
          <p:nvPr/>
        </p:nvSpPr>
        <p:spPr>
          <a:xfrm>
            <a:off x="7744387" y="3375911"/>
            <a:ext cx="3432600" cy="14021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en-US" sz="1600" dirty="0"/>
              <a:t>The story is about an American family who move to a castle haunted by the ghost of a dead English nobleman, who killed his wife and was then walled in and starved to death by his wife's brothers. </a:t>
            </a:r>
          </a:p>
        </p:txBody>
      </p:sp>
    </p:spTree>
    <p:extLst>
      <p:ext uri="{BB962C8B-B14F-4D97-AF65-F5344CB8AC3E}">
        <p14:creationId xmlns:p14="http://schemas.microsoft.com/office/powerpoint/2010/main" val="31151178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xmlns="" id="{0522332B-8480-4B41-8AA2-044BF7F9A454}"/>
              </a:ext>
            </a:extLst>
          </p:cNvPr>
          <p:cNvSpPr txBox="1">
            <a:spLocks/>
          </p:cNvSpPr>
          <p:nvPr/>
        </p:nvSpPr>
        <p:spPr>
          <a:xfrm>
            <a:off x="0" y="1694329"/>
            <a:ext cx="12207936" cy="24181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5400" b="1" i="1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xmlns="" id="{4951CC84-3C62-4A42-8CDF-40335B29CCA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60007384"/>
              </p:ext>
            </p:extLst>
          </p:nvPr>
        </p:nvGraphicFramePr>
        <p:xfrm>
          <a:off x="1317066" y="829164"/>
          <a:ext cx="9222874" cy="53438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0B8F72C9-A13A-4742-9249-6FA2AAD46E0B}"/>
              </a:ext>
            </a:extLst>
          </p:cNvPr>
          <p:cNvSpPr/>
          <p:nvPr/>
        </p:nvSpPr>
        <p:spPr>
          <a:xfrm>
            <a:off x="1895543" y="2084591"/>
            <a:ext cx="2052918" cy="5897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dirty="0">
                <a:solidFill>
                  <a:schemeClr val="bg1"/>
                </a:solidFill>
              </a:rPr>
              <a:t>სადმე ცხოვრება, ბინადრობა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0B8F72C9-A13A-4742-9249-6FA2AAD46E0B}"/>
              </a:ext>
            </a:extLst>
          </p:cNvPr>
          <p:cNvSpPr/>
          <p:nvPr/>
        </p:nvSpPr>
        <p:spPr>
          <a:xfrm>
            <a:off x="5077509" y="1927700"/>
            <a:ext cx="2052918" cy="5897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dirty="0">
                <a:solidFill>
                  <a:schemeClr val="bg1"/>
                </a:solidFill>
              </a:rPr>
              <a:t>მოჩვენებებით დასახლებული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0B8F72C9-A13A-4742-9249-6FA2AAD46E0B}"/>
              </a:ext>
            </a:extLst>
          </p:cNvPr>
          <p:cNvSpPr/>
          <p:nvPr/>
        </p:nvSpPr>
        <p:spPr>
          <a:xfrm>
            <a:off x="7808724" y="2011595"/>
            <a:ext cx="2052918" cy="5897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dirty="0">
                <a:solidFill>
                  <a:schemeClr val="bg1"/>
                </a:solidFill>
              </a:rPr>
              <a:t>სისხლის ლაქა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0B8F72C9-A13A-4742-9249-6FA2AAD46E0B}"/>
              </a:ext>
            </a:extLst>
          </p:cNvPr>
          <p:cNvSpPr/>
          <p:nvPr/>
        </p:nvSpPr>
        <p:spPr>
          <a:xfrm>
            <a:off x="7969380" y="3830475"/>
            <a:ext cx="2052918" cy="5897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dirty="0">
                <a:solidFill>
                  <a:schemeClr val="bg1"/>
                </a:solidFill>
              </a:rPr>
              <a:t>განზომილება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0B8F72C9-A13A-4742-9249-6FA2AAD46E0B}"/>
              </a:ext>
            </a:extLst>
          </p:cNvPr>
          <p:cNvSpPr/>
          <p:nvPr/>
        </p:nvSpPr>
        <p:spPr>
          <a:xfrm>
            <a:off x="7853970" y="5633426"/>
            <a:ext cx="2052918" cy="5897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dirty="0">
                <a:solidFill>
                  <a:schemeClr val="bg1"/>
                </a:solidFill>
              </a:rPr>
              <a:t>დამცირება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0B8F72C9-A13A-4742-9249-6FA2AAD46E0B}"/>
              </a:ext>
            </a:extLst>
          </p:cNvPr>
          <p:cNvSpPr/>
          <p:nvPr/>
        </p:nvSpPr>
        <p:spPr>
          <a:xfrm>
            <a:off x="5077509" y="5931331"/>
            <a:ext cx="2052918" cy="5897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dirty="0">
                <a:solidFill>
                  <a:schemeClr val="bg1"/>
                </a:solidFill>
              </a:rPr>
              <a:t>ხრიკი, ეშმაკობა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0B8F72C9-A13A-4742-9249-6FA2AAD46E0B}"/>
              </a:ext>
            </a:extLst>
          </p:cNvPr>
          <p:cNvSpPr/>
          <p:nvPr/>
        </p:nvSpPr>
        <p:spPr>
          <a:xfrm>
            <a:off x="1980871" y="5633425"/>
            <a:ext cx="2052918" cy="5897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dirty="0">
                <a:solidFill>
                  <a:schemeClr val="bg1"/>
                </a:solidFill>
              </a:rPr>
              <a:t>დაუცველობა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0B8F72C9-A13A-4742-9249-6FA2AAD46E0B}"/>
              </a:ext>
            </a:extLst>
          </p:cNvPr>
          <p:cNvSpPr/>
          <p:nvPr/>
        </p:nvSpPr>
        <p:spPr>
          <a:xfrm>
            <a:off x="2092006" y="3830475"/>
            <a:ext cx="1941783" cy="6772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dirty="0">
                <a:solidFill>
                  <a:schemeClr val="bg1"/>
                </a:solidFill>
              </a:rPr>
              <a:t>სასოწარკვეთით, უიმედოდ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82420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90;p1">
            <a:extLst>
              <a:ext uri="{FF2B5EF4-FFF2-40B4-BE49-F238E27FC236}">
                <a16:creationId xmlns:a16="http://schemas.microsoft.com/office/drawing/2014/main" xmlns="" id="{0DE02204-4346-7B4B-A92A-DE548BE25BE4}"/>
              </a:ext>
            </a:extLst>
          </p:cNvPr>
          <p:cNvPicPr preferRelativeResize="0"/>
          <p:nvPr/>
        </p:nvPicPr>
        <p:blipFill rotWithShape="1">
          <a:blip r:embed="rId2" cstate="print">
            <a:alphaModFix/>
          </a:blip>
          <a:srcRect/>
          <a:stretch/>
        </p:blipFill>
        <p:spPr>
          <a:xfrm>
            <a:off x="542832" y="472208"/>
            <a:ext cx="2108004" cy="914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77F85670-E7F1-2A48-A860-002FD9A8B45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50836" y="472208"/>
            <a:ext cx="2174040" cy="886264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04EF3DEF-42F0-834A-B973-77E396AB7433}"/>
              </a:ext>
            </a:extLst>
          </p:cNvPr>
          <p:cNvSpPr/>
          <p:nvPr/>
        </p:nvSpPr>
        <p:spPr>
          <a:xfrm>
            <a:off x="7597680" y="321189"/>
            <a:ext cx="3360717" cy="11883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Homework</a:t>
            </a:r>
            <a:r>
              <a:rPr lang="ka-GE" sz="3600" dirty="0">
                <a:solidFill>
                  <a:schemeClr val="bg1"/>
                </a:solidFill>
              </a:rPr>
              <a:t/>
            </a:r>
            <a:br>
              <a:rPr lang="ka-GE" sz="3600" dirty="0">
                <a:solidFill>
                  <a:schemeClr val="bg1"/>
                </a:solidFill>
              </a:rPr>
            </a:br>
            <a:r>
              <a:rPr lang="ka-GE" sz="3600" dirty="0">
                <a:solidFill>
                  <a:schemeClr val="bg1"/>
                </a:solidFill>
              </a:rPr>
              <a:t>დავალება</a:t>
            </a:r>
            <a:endParaRPr lang="en-US" sz="3600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BF2090CE-A7B0-AB41-80B4-5581B2DF2EB8}"/>
              </a:ext>
            </a:extLst>
          </p:cNvPr>
          <p:cNvSpPr/>
          <p:nvPr/>
        </p:nvSpPr>
        <p:spPr>
          <a:xfrm>
            <a:off x="454487" y="2277305"/>
            <a:ext cx="5768759" cy="39370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CA" sz="2200" dirty="0"/>
              <a:t>Oscar Wilde combines the genres of comedy and horror in this story. Combine two other genres which wouldn’t normally go together in a single story and explain how you would do it, and why</a:t>
            </a:r>
            <a:r>
              <a:rPr lang="en-CA" sz="2200" dirty="0" smtClean="0"/>
              <a:t>.</a:t>
            </a:r>
            <a:endParaRPr lang="ka-GE" sz="2200" dirty="0" smtClean="0"/>
          </a:p>
          <a:p>
            <a:pPr algn="just"/>
            <a:endParaRPr lang="ka-GE" sz="2200" dirty="0"/>
          </a:p>
          <a:p>
            <a:pPr algn="just"/>
            <a:r>
              <a:rPr lang="ka-GE" sz="2200" dirty="0" smtClean="0"/>
              <a:t>ამ მოთხრობაში ოსკარ უაილდი აერთიანებს ორ ჟანრს, კომედიას და საშინელებათა ჟანრს. გააერთიანეთ ორი ისეთი ჟანრი, რომელიც ზოგადად ერთმანეთთან შეუსაბამოა და ახსენით როგორ და რატომ გააკეთებდით ამას.</a:t>
            </a:r>
            <a:endParaRPr lang="en-US" sz="22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7042" y="2277305"/>
            <a:ext cx="5129201" cy="3937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114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90;p1">
            <a:extLst>
              <a:ext uri="{FF2B5EF4-FFF2-40B4-BE49-F238E27FC236}">
                <a16:creationId xmlns:a16="http://schemas.microsoft.com/office/drawing/2014/main" xmlns="" id="{0DE02204-4346-7B4B-A92A-DE548BE25BE4}"/>
              </a:ext>
            </a:extLst>
          </p:cNvPr>
          <p:cNvPicPr preferRelativeResize="0"/>
          <p:nvPr/>
        </p:nvPicPr>
        <p:blipFill rotWithShape="1">
          <a:blip r:embed="rId2" cstate="print">
            <a:alphaModFix/>
          </a:blip>
          <a:srcRect/>
          <a:stretch/>
        </p:blipFill>
        <p:spPr>
          <a:xfrm>
            <a:off x="542832" y="472208"/>
            <a:ext cx="2108004" cy="914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77F85670-E7F1-2A48-A860-002FD9A8B45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50836" y="472208"/>
            <a:ext cx="2174040" cy="886264"/>
          </a:xfrm>
          <a:prstGeom prst="rect">
            <a:avLst/>
          </a:prstGeom>
        </p:spPr>
      </p:pic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xmlns="" id="{1FE7C79F-97CF-E948-9832-5F729F69E5E7}"/>
              </a:ext>
            </a:extLst>
          </p:cNvPr>
          <p:cNvGraphicFramePr/>
          <p:nvPr>
            <p:extLst/>
          </p:nvPr>
        </p:nvGraphicFramePr>
        <p:xfrm>
          <a:off x="903394" y="1830574"/>
          <a:ext cx="5206709" cy="45441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44C4ED0B-18B1-6B47-9B65-0F86B6E08E49}"/>
              </a:ext>
            </a:extLst>
          </p:cNvPr>
          <p:cNvSpPr/>
          <p:nvPr/>
        </p:nvSpPr>
        <p:spPr>
          <a:xfrm>
            <a:off x="6951945" y="356797"/>
            <a:ext cx="4885150" cy="11452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Agenda</a:t>
            </a:r>
            <a:br>
              <a:rPr lang="en-US" sz="3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ka-GE" sz="3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გაკვეთილის განრიგი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7705" y="1988598"/>
            <a:ext cx="2627743" cy="4133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17608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xmlns="" id="{0522332B-8480-4B41-8AA2-044BF7F9A454}"/>
              </a:ext>
            </a:extLst>
          </p:cNvPr>
          <p:cNvSpPr txBox="1">
            <a:spLocks/>
          </p:cNvSpPr>
          <p:nvPr/>
        </p:nvSpPr>
        <p:spPr>
          <a:xfrm>
            <a:off x="0" y="1694329"/>
            <a:ext cx="12207936" cy="24181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5400" b="1" i="1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xmlns="" id="{4951CC84-3C62-4A42-8CDF-40335B29CCA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80799855"/>
              </p:ext>
            </p:extLst>
          </p:nvPr>
        </p:nvGraphicFramePr>
        <p:xfrm>
          <a:off x="1317066" y="829164"/>
          <a:ext cx="9222874" cy="53438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0B8F72C9-A13A-4742-9249-6FA2AAD46E0B}"/>
              </a:ext>
            </a:extLst>
          </p:cNvPr>
          <p:cNvSpPr/>
          <p:nvPr/>
        </p:nvSpPr>
        <p:spPr>
          <a:xfrm>
            <a:off x="1842277" y="2082848"/>
            <a:ext cx="2052918" cy="5897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dirty="0">
                <a:solidFill>
                  <a:schemeClr val="bg1"/>
                </a:solidFill>
              </a:rPr>
              <a:t>სადმე ცხოვრება, ბინადრობა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0B8F72C9-A13A-4742-9249-6FA2AAD46E0B}"/>
              </a:ext>
            </a:extLst>
          </p:cNvPr>
          <p:cNvSpPr/>
          <p:nvPr/>
        </p:nvSpPr>
        <p:spPr>
          <a:xfrm>
            <a:off x="4942157" y="1918823"/>
            <a:ext cx="2052918" cy="5897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dirty="0">
                <a:solidFill>
                  <a:schemeClr val="bg1"/>
                </a:solidFill>
              </a:rPr>
              <a:t>მოჩვენებებით დასახლებული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0B8F72C9-A13A-4742-9249-6FA2AAD46E0B}"/>
              </a:ext>
            </a:extLst>
          </p:cNvPr>
          <p:cNvSpPr/>
          <p:nvPr/>
        </p:nvSpPr>
        <p:spPr>
          <a:xfrm>
            <a:off x="7701570" y="2025610"/>
            <a:ext cx="2052918" cy="5897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dirty="0">
                <a:solidFill>
                  <a:schemeClr val="bg1"/>
                </a:solidFill>
              </a:rPr>
              <a:t>სისხლის ლაქა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0B8F72C9-A13A-4742-9249-6FA2AAD46E0B}"/>
              </a:ext>
            </a:extLst>
          </p:cNvPr>
          <p:cNvSpPr/>
          <p:nvPr/>
        </p:nvSpPr>
        <p:spPr>
          <a:xfrm>
            <a:off x="7853970" y="3817596"/>
            <a:ext cx="2052918" cy="5897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dirty="0">
                <a:solidFill>
                  <a:schemeClr val="bg1"/>
                </a:solidFill>
              </a:rPr>
              <a:t>განზომილება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0B8F72C9-A13A-4742-9249-6FA2AAD46E0B}"/>
              </a:ext>
            </a:extLst>
          </p:cNvPr>
          <p:cNvSpPr/>
          <p:nvPr/>
        </p:nvSpPr>
        <p:spPr>
          <a:xfrm>
            <a:off x="7853970" y="5633426"/>
            <a:ext cx="2052918" cy="5897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dirty="0">
                <a:solidFill>
                  <a:schemeClr val="bg1"/>
                </a:solidFill>
              </a:rPr>
              <a:t>დამცირება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0B8F72C9-A13A-4742-9249-6FA2AAD46E0B}"/>
              </a:ext>
            </a:extLst>
          </p:cNvPr>
          <p:cNvSpPr/>
          <p:nvPr/>
        </p:nvSpPr>
        <p:spPr>
          <a:xfrm>
            <a:off x="4942157" y="5955332"/>
            <a:ext cx="2052918" cy="5897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dirty="0">
                <a:solidFill>
                  <a:schemeClr val="bg1"/>
                </a:solidFill>
              </a:rPr>
              <a:t>ხრიკი, ეშმაკობა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0B8F72C9-A13A-4742-9249-6FA2AAD46E0B}"/>
              </a:ext>
            </a:extLst>
          </p:cNvPr>
          <p:cNvSpPr/>
          <p:nvPr/>
        </p:nvSpPr>
        <p:spPr>
          <a:xfrm>
            <a:off x="2103153" y="5633426"/>
            <a:ext cx="2052918" cy="5897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dirty="0">
                <a:solidFill>
                  <a:schemeClr val="bg1"/>
                </a:solidFill>
              </a:rPr>
              <a:t>დაუცველობა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0B8F72C9-A13A-4742-9249-6FA2AAD46E0B}"/>
              </a:ext>
            </a:extLst>
          </p:cNvPr>
          <p:cNvSpPr/>
          <p:nvPr/>
        </p:nvSpPr>
        <p:spPr>
          <a:xfrm>
            <a:off x="1958188" y="3830475"/>
            <a:ext cx="1941783" cy="6772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dirty="0">
                <a:solidFill>
                  <a:schemeClr val="bg1"/>
                </a:solidFill>
              </a:rPr>
              <a:t>სასოწარკვეთით, უიმედოდ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6097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90;p1">
            <a:extLst>
              <a:ext uri="{FF2B5EF4-FFF2-40B4-BE49-F238E27FC236}">
                <a16:creationId xmlns:a16="http://schemas.microsoft.com/office/drawing/2014/main" xmlns="" id="{0DE02204-4346-7B4B-A92A-DE548BE25BE4}"/>
              </a:ext>
            </a:extLst>
          </p:cNvPr>
          <p:cNvPicPr preferRelativeResize="0"/>
          <p:nvPr/>
        </p:nvPicPr>
        <p:blipFill rotWithShape="1">
          <a:blip r:embed="rId2" cstate="print">
            <a:alphaModFix/>
          </a:blip>
          <a:srcRect/>
          <a:stretch/>
        </p:blipFill>
        <p:spPr>
          <a:xfrm>
            <a:off x="542832" y="472208"/>
            <a:ext cx="2108004" cy="914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77F85670-E7F1-2A48-A860-002FD9A8B45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50836" y="472208"/>
            <a:ext cx="2174040" cy="886264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4526730" y="1950343"/>
            <a:ext cx="3036026" cy="23085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4000" dirty="0"/>
              <a:t>haunted</a:t>
            </a:r>
          </a:p>
          <a:p>
            <a:pPr lvl="0" algn="ctr"/>
            <a:r>
              <a:rPr lang="en-US" sz="4000" dirty="0"/>
              <a:t>(adj.)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0B8F72C9-A13A-4742-9249-6FA2AAD46E0B}"/>
              </a:ext>
            </a:extLst>
          </p:cNvPr>
          <p:cNvSpPr/>
          <p:nvPr/>
        </p:nvSpPr>
        <p:spPr>
          <a:xfrm>
            <a:off x="4608917" y="4258891"/>
            <a:ext cx="2871653" cy="9292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2800" dirty="0">
                <a:solidFill>
                  <a:schemeClr val="bg1"/>
                </a:solidFill>
              </a:rPr>
              <a:t>მოჩვენებებით დასახლებული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95196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90;p1">
            <a:extLst>
              <a:ext uri="{FF2B5EF4-FFF2-40B4-BE49-F238E27FC236}">
                <a16:creationId xmlns:a16="http://schemas.microsoft.com/office/drawing/2014/main" xmlns="" id="{0DE02204-4346-7B4B-A92A-DE548BE25BE4}"/>
              </a:ext>
            </a:extLst>
          </p:cNvPr>
          <p:cNvPicPr preferRelativeResize="0"/>
          <p:nvPr/>
        </p:nvPicPr>
        <p:blipFill rotWithShape="1">
          <a:blip r:embed="rId2" cstate="print">
            <a:alphaModFix/>
          </a:blip>
          <a:srcRect/>
          <a:stretch/>
        </p:blipFill>
        <p:spPr>
          <a:xfrm>
            <a:off x="542832" y="472208"/>
            <a:ext cx="2108004" cy="914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77F85670-E7F1-2A48-A860-002FD9A8B45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50836" y="472208"/>
            <a:ext cx="2174040" cy="886264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4608917" y="1950343"/>
            <a:ext cx="3065245" cy="23085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dirty="0"/>
              <a:t>blood-stain</a:t>
            </a:r>
          </a:p>
          <a:p>
            <a:pPr lvl="0" algn="ctr"/>
            <a:r>
              <a:rPr lang="en-US" sz="3600" dirty="0"/>
              <a:t>(n.)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0B8F72C9-A13A-4742-9249-6FA2AAD46E0B}"/>
              </a:ext>
            </a:extLst>
          </p:cNvPr>
          <p:cNvSpPr/>
          <p:nvPr/>
        </p:nvSpPr>
        <p:spPr>
          <a:xfrm>
            <a:off x="4608917" y="4258891"/>
            <a:ext cx="2871653" cy="9292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2800" dirty="0">
                <a:solidFill>
                  <a:schemeClr val="bg1"/>
                </a:solidFill>
              </a:rPr>
              <a:t>სისხლის ლაქა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77889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90;p1">
            <a:extLst>
              <a:ext uri="{FF2B5EF4-FFF2-40B4-BE49-F238E27FC236}">
                <a16:creationId xmlns:a16="http://schemas.microsoft.com/office/drawing/2014/main" xmlns="" id="{0DE02204-4346-7B4B-A92A-DE548BE25BE4}"/>
              </a:ext>
            </a:extLst>
          </p:cNvPr>
          <p:cNvPicPr preferRelativeResize="0"/>
          <p:nvPr/>
        </p:nvPicPr>
        <p:blipFill rotWithShape="1">
          <a:blip r:embed="rId2" cstate="print">
            <a:alphaModFix/>
          </a:blip>
          <a:srcRect/>
          <a:stretch/>
        </p:blipFill>
        <p:spPr>
          <a:xfrm>
            <a:off x="542832" y="472208"/>
            <a:ext cx="2108004" cy="914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77F85670-E7F1-2A48-A860-002FD9A8B45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50836" y="472208"/>
            <a:ext cx="2174040" cy="886264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4368756" y="1804415"/>
            <a:ext cx="3351973" cy="24544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4000" dirty="0"/>
              <a:t>dimension</a:t>
            </a:r>
          </a:p>
          <a:p>
            <a:pPr lvl="0" algn="ctr"/>
            <a:r>
              <a:rPr lang="en-US" sz="4000" dirty="0"/>
              <a:t>(n.)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0B8F72C9-A13A-4742-9249-6FA2AAD46E0B}"/>
              </a:ext>
            </a:extLst>
          </p:cNvPr>
          <p:cNvSpPr/>
          <p:nvPr/>
        </p:nvSpPr>
        <p:spPr>
          <a:xfrm>
            <a:off x="4608917" y="4258891"/>
            <a:ext cx="2871653" cy="9292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2800" dirty="0">
                <a:solidFill>
                  <a:schemeClr val="bg1"/>
                </a:solidFill>
              </a:rPr>
              <a:t>განზომილება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55167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90;p1">
            <a:extLst>
              <a:ext uri="{FF2B5EF4-FFF2-40B4-BE49-F238E27FC236}">
                <a16:creationId xmlns:a16="http://schemas.microsoft.com/office/drawing/2014/main" xmlns="" id="{0DE02204-4346-7B4B-A92A-DE548BE25BE4}"/>
              </a:ext>
            </a:extLst>
          </p:cNvPr>
          <p:cNvPicPr preferRelativeResize="0"/>
          <p:nvPr/>
        </p:nvPicPr>
        <p:blipFill rotWithShape="1">
          <a:blip r:embed="rId2" cstate="print">
            <a:alphaModFix/>
          </a:blip>
          <a:srcRect/>
          <a:stretch/>
        </p:blipFill>
        <p:spPr>
          <a:xfrm>
            <a:off x="542832" y="472208"/>
            <a:ext cx="2108004" cy="914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77F85670-E7F1-2A48-A860-002FD9A8B45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50836" y="472208"/>
            <a:ext cx="2174040" cy="886264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4603825" y="1953511"/>
            <a:ext cx="3029058" cy="23085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dirty="0"/>
              <a:t>to humiliate</a:t>
            </a:r>
          </a:p>
          <a:p>
            <a:pPr lvl="0" algn="ctr"/>
            <a:r>
              <a:rPr lang="en-US" sz="3600" dirty="0"/>
              <a:t>(v.)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0B8F72C9-A13A-4742-9249-6FA2AAD46E0B}"/>
              </a:ext>
            </a:extLst>
          </p:cNvPr>
          <p:cNvSpPr/>
          <p:nvPr/>
        </p:nvSpPr>
        <p:spPr>
          <a:xfrm>
            <a:off x="4682528" y="4262059"/>
            <a:ext cx="2871653" cy="9292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2800" dirty="0">
                <a:solidFill>
                  <a:schemeClr val="bg1"/>
                </a:solidFill>
              </a:rPr>
              <a:t>დამცირება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59936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90;p1">
            <a:extLst>
              <a:ext uri="{FF2B5EF4-FFF2-40B4-BE49-F238E27FC236}">
                <a16:creationId xmlns:a16="http://schemas.microsoft.com/office/drawing/2014/main" xmlns="" id="{0DE02204-4346-7B4B-A92A-DE548BE25BE4}"/>
              </a:ext>
            </a:extLst>
          </p:cNvPr>
          <p:cNvPicPr preferRelativeResize="0"/>
          <p:nvPr/>
        </p:nvPicPr>
        <p:blipFill rotWithShape="1">
          <a:blip r:embed="rId2" cstate="print">
            <a:alphaModFix/>
          </a:blip>
          <a:srcRect/>
          <a:stretch/>
        </p:blipFill>
        <p:spPr>
          <a:xfrm>
            <a:off x="542832" y="472208"/>
            <a:ext cx="2108004" cy="914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77F85670-E7F1-2A48-A860-002FD9A8B45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50836" y="472208"/>
            <a:ext cx="2174040" cy="886264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4526730" y="1950343"/>
            <a:ext cx="3036026" cy="23085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4000" dirty="0"/>
              <a:t>trick</a:t>
            </a:r>
          </a:p>
          <a:p>
            <a:pPr lvl="0" algn="ctr"/>
            <a:r>
              <a:rPr lang="en-US" sz="4000" dirty="0"/>
              <a:t>(n.)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0B8F72C9-A13A-4742-9249-6FA2AAD46E0B}"/>
              </a:ext>
            </a:extLst>
          </p:cNvPr>
          <p:cNvSpPr/>
          <p:nvPr/>
        </p:nvSpPr>
        <p:spPr>
          <a:xfrm>
            <a:off x="4608917" y="4258891"/>
            <a:ext cx="2871653" cy="9292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2800" dirty="0">
                <a:solidFill>
                  <a:schemeClr val="bg1"/>
                </a:solidFill>
              </a:rPr>
              <a:t>ხრიკი, ეშმაკობა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03030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3104</TotalTime>
  <Words>352</Words>
  <Application>Microsoft Office PowerPoint</Application>
  <PresentationFormat>Custom</PresentationFormat>
  <Paragraphs>126</Paragraphs>
  <Slides>22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About the Author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Robinson Crusoe</dc:title>
  <dc:creator>Sam Dalesio</dc:creator>
  <cp:lastModifiedBy>User</cp:lastModifiedBy>
  <cp:revision>384</cp:revision>
  <dcterms:created xsi:type="dcterms:W3CDTF">2020-04-09T12:21:27Z</dcterms:created>
  <dcterms:modified xsi:type="dcterms:W3CDTF">2021-06-11T12:35:32Z</dcterms:modified>
</cp:coreProperties>
</file>