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8" r:id="rId6"/>
    <p:sldId id="261" r:id="rId7"/>
    <p:sldId id="263" r:id="rId8"/>
    <p:sldId id="269" r:id="rId9"/>
    <p:sldId id="266" r:id="rId10"/>
    <p:sldId id="262" r:id="rId11"/>
    <p:sldId id="264" r:id="rId12"/>
    <p:sldId id="267" r:id="rId13"/>
    <p:sldId id="265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4" autoAdjust="0"/>
    <p:restoredTop sz="93103"/>
  </p:normalViewPr>
  <p:slideViewPr>
    <p:cSldViewPr snapToGrid="0">
      <p:cViewPr varScale="1">
        <p:scale>
          <a:sx n="64" d="100"/>
          <a:sy n="64" d="100"/>
        </p:scale>
        <p:origin x="10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  <a:endParaRPr lang="en-US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pauper </a:t>
          </a:r>
          <a:r>
            <a:rPr lang="en-US" sz="180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38645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817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  <a:endParaRPr lang="en-US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r>
            <a:rPr lang="en-US" sz="1800" dirty="0">
              <a:latin typeface="Sylfaen" panose="010A0502050306030303" pitchFamily="18" charset="0"/>
            </a:rPr>
            <a:t>pauper </a:t>
          </a:r>
          <a:r>
            <a:rPr lang="en-US" sz="1800" dirty="0">
              <a:latin typeface="+mj-lt"/>
            </a:rPr>
            <a:t>(n.)</a:t>
          </a: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6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RadScaleRad="100224" custRadScaleInc="-29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0556" custRadScaleInc="-3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38645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817" custScaleY="87826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6541236" y="-1001171"/>
          <a:ext cx="7791710" cy="7791710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06124" y="263184"/>
          <a:ext cx="6166155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Vocabulary</a:t>
          </a:r>
          <a:r>
            <a:rPr lang="ka-GE" sz="2000" kern="1200" dirty="0"/>
            <a:t> - ლექსიკა</a:t>
          </a:r>
          <a:endParaRPr lang="en-US" sz="2000" kern="1200" dirty="0"/>
        </a:p>
      </dsp:txBody>
      <dsp:txXfrm>
        <a:off x="406124" y="263184"/>
        <a:ext cx="6166155" cy="526137"/>
      </dsp:txXfrm>
    </dsp:sp>
    <dsp:sp modelId="{377382CD-1E73-FA48-BC57-ACD20D62240A}">
      <dsp:nvSpPr>
        <dsp:cNvPr id="0" name=""/>
        <dsp:cNvSpPr/>
      </dsp:nvSpPr>
      <dsp:spPr>
        <a:xfrm>
          <a:off x="77288" y="19741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882589" y="1052854"/>
          <a:ext cx="56896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About the Author</a:t>
          </a:r>
          <a:r>
            <a:rPr lang="ka-GE" sz="2000" kern="1200" dirty="0"/>
            <a:t>- ავტორის შესახებ</a:t>
          </a:r>
          <a:endParaRPr lang="en-US" sz="2000" kern="1200" dirty="0"/>
        </a:p>
      </dsp:txBody>
      <dsp:txXfrm>
        <a:off x="882589" y="1052854"/>
        <a:ext cx="5689690" cy="526137"/>
      </dsp:txXfrm>
    </dsp:sp>
    <dsp:sp modelId="{411DA598-002A-FF47-9531-75928444A383}">
      <dsp:nvSpPr>
        <dsp:cNvPr id="0" name=""/>
        <dsp:cNvSpPr/>
      </dsp:nvSpPr>
      <dsp:spPr>
        <a:xfrm>
          <a:off x="553753" y="98708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1143689" y="1841945"/>
          <a:ext cx="54285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Summary</a:t>
          </a:r>
          <a:r>
            <a:rPr lang="ka-GE" sz="2000" kern="1200" dirty="0"/>
            <a:t> - შინაარსი</a:t>
          </a:r>
          <a:endParaRPr lang="en-US" sz="2000" kern="1200" dirty="0"/>
        </a:p>
      </dsp:txBody>
      <dsp:txXfrm>
        <a:off x="1143689" y="1841945"/>
        <a:ext cx="5428590" cy="526137"/>
      </dsp:txXfrm>
    </dsp:sp>
    <dsp:sp modelId="{5CEC9627-B2FE-2D42-9A6F-D0C848694378}">
      <dsp:nvSpPr>
        <dsp:cNvPr id="0" name=""/>
        <dsp:cNvSpPr/>
      </dsp:nvSpPr>
      <dsp:spPr>
        <a:xfrm>
          <a:off x="814853" y="177617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227056" y="2631615"/>
          <a:ext cx="5345223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kern="1200" dirty="0">
              <a:cs typeface="Calibri" panose="020F0502020204030204" pitchFamily="34" charset="0"/>
            </a:rPr>
            <a:t>Characters - გმირები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27056" y="2631615"/>
        <a:ext cx="5345223" cy="526137"/>
      </dsp:txXfrm>
    </dsp:sp>
    <dsp:sp modelId="{3F768512-85FB-484A-9E22-7129A668D517}">
      <dsp:nvSpPr>
        <dsp:cNvPr id="0" name=""/>
        <dsp:cNvSpPr/>
      </dsp:nvSpPr>
      <dsp:spPr>
        <a:xfrm>
          <a:off x="898220" y="256584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1143689" y="3421284"/>
          <a:ext cx="54285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Setting</a:t>
          </a:r>
          <a:r>
            <a:rPr lang="ka-GE" sz="2000" kern="1200" dirty="0"/>
            <a:t> - მოქმედების ადგილი და დრო</a:t>
          </a:r>
          <a:endParaRPr lang="en-US" sz="2000" kern="1200" dirty="0"/>
        </a:p>
      </dsp:txBody>
      <dsp:txXfrm>
        <a:off x="1143689" y="3421284"/>
        <a:ext cx="5428590" cy="526137"/>
      </dsp:txXfrm>
    </dsp:sp>
    <dsp:sp modelId="{2B510BF3-E86F-184A-A47F-3B6C283103CC}">
      <dsp:nvSpPr>
        <dsp:cNvPr id="0" name=""/>
        <dsp:cNvSpPr/>
      </dsp:nvSpPr>
      <dsp:spPr>
        <a:xfrm>
          <a:off x="814853" y="3355517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882589" y="4210375"/>
          <a:ext cx="5689690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Main </a:t>
          </a:r>
          <a:r>
            <a:rPr lang="ka-GE" sz="2000" kern="1200" dirty="0">
              <a:latin typeface="+mn-lt"/>
            </a:rPr>
            <a:t>themes</a:t>
          </a:r>
          <a:r>
            <a:rPr lang="ka-GE" sz="2000" kern="1200" dirty="0"/>
            <a:t> - მთავარი თემები</a:t>
          </a:r>
          <a:endParaRPr lang="en-US" sz="2000" kern="1200" dirty="0"/>
        </a:p>
      </dsp:txBody>
      <dsp:txXfrm>
        <a:off x="882589" y="4210375"/>
        <a:ext cx="5689690" cy="526137"/>
      </dsp:txXfrm>
    </dsp:sp>
    <dsp:sp modelId="{8FDE6AB9-492F-D94A-B065-ABF11C83471E}">
      <dsp:nvSpPr>
        <dsp:cNvPr id="0" name=""/>
        <dsp:cNvSpPr/>
      </dsp:nvSpPr>
      <dsp:spPr>
        <a:xfrm>
          <a:off x="553753" y="414460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406124" y="5000045"/>
          <a:ext cx="6166155" cy="526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62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Conclusion and Homework</a:t>
          </a:r>
          <a:r>
            <a:rPr lang="ka-GE" sz="2000" kern="1200" dirty="0"/>
            <a:t> - შეჯამება და დავალება</a:t>
          </a:r>
          <a:endParaRPr lang="en-US" sz="2000" kern="1200" dirty="0"/>
        </a:p>
      </dsp:txBody>
      <dsp:txXfrm>
        <a:off x="406124" y="5000045"/>
        <a:ext cx="6166155" cy="526137"/>
      </dsp:txXfrm>
    </dsp:sp>
    <dsp:sp modelId="{23647887-052A-044D-A3F1-E205E9BB6589}">
      <dsp:nvSpPr>
        <dsp:cNvPr id="0" name=""/>
        <dsp:cNvSpPr/>
      </dsp:nvSpPr>
      <dsp:spPr>
        <a:xfrm>
          <a:off x="77288" y="4934278"/>
          <a:ext cx="657672" cy="657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93209" y="2456075"/>
          <a:ext cx="1920910" cy="194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ლექსიკა</a:t>
          </a:r>
          <a:endParaRPr lang="en-US" sz="2000" kern="1200" dirty="0">
            <a:latin typeface="+mj-lt"/>
          </a:endParaRPr>
        </a:p>
      </dsp:txBody>
      <dsp:txXfrm>
        <a:off x="5474520" y="2741038"/>
        <a:ext cx="1358288" cy="1375923"/>
      </dsp:txXfrm>
    </dsp:sp>
    <dsp:sp modelId="{31859BA0-25C8-8F45-AE82-C87ACF93937B}">
      <dsp:nvSpPr>
        <dsp:cNvPr id="0" name=""/>
        <dsp:cNvSpPr/>
      </dsp:nvSpPr>
      <dsp:spPr>
        <a:xfrm rot="15801412">
          <a:off x="5539335" y="2004538"/>
          <a:ext cx="89953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89953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66612" y="1993542"/>
        <a:ext cx="44976" cy="44976"/>
      </dsp:txXfrm>
    </dsp:sp>
    <dsp:sp modelId="{D9452C52-11CD-A54D-8C9C-5C5EC1B3BD7A}">
      <dsp:nvSpPr>
        <dsp:cNvPr id="0" name=""/>
        <dsp:cNvSpPr/>
      </dsp:nvSpPr>
      <dsp:spPr>
        <a:xfrm>
          <a:off x="5068653" y="1776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296633" y="245748"/>
        <a:ext cx="1100782" cy="1100782"/>
      </dsp:txXfrm>
    </dsp:sp>
    <dsp:sp modelId="{F60324CD-E719-804F-86C0-5CEEAC8F33F9}">
      <dsp:nvSpPr>
        <dsp:cNvPr id="0" name=""/>
        <dsp:cNvSpPr/>
      </dsp:nvSpPr>
      <dsp:spPr>
        <a:xfrm rot="19133131">
          <a:off x="6631157" y="2115468"/>
          <a:ext cx="202860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02860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94745" y="2076245"/>
        <a:ext cx="101430" cy="101430"/>
      </dsp:txXfrm>
    </dsp:sp>
    <dsp:sp modelId="{284FCD0E-8FA0-0048-AA26-4AF176DAB0F9}">
      <dsp:nvSpPr>
        <dsp:cNvPr id="0" name=""/>
        <dsp:cNvSpPr/>
      </dsp:nvSpPr>
      <dsp:spPr>
        <a:xfrm>
          <a:off x="8217684" y="16978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445664" y="397768"/>
        <a:ext cx="1100782" cy="1100782"/>
      </dsp:txXfrm>
    </dsp:sp>
    <dsp:sp modelId="{5E351320-61C0-0343-A238-EF15D707E023}">
      <dsp:nvSpPr>
        <dsp:cNvPr id="0" name=""/>
        <dsp:cNvSpPr/>
      </dsp:nvSpPr>
      <dsp:spPr>
        <a:xfrm rot="21556719">
          <a:off x="7113967" y="3392962"/>
          <a:ext cx="197850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78502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8053756" y="3354991"/>
        <a:ext cx="98925" cy="98925"/>
      </dsp:txXfrm>
    </dsp:sp>
    <dsp:sp modelId="{1621F9DE-7A5E-C64F-8E27-E0DE09C0CBB0}">
      <dsp:nvSpPr>
        <dsp:cNvPr id="0" name=""/>
        <dsp:cNvSpPr/>
      </dsp:nvSpPr>
      <dsp:spPr>
        <a:xfrm>
          <a:off x="9092330" y="260382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320310" y="2831809"/>
        <a:ext cx="1100782" cy="1100782"/>
      </dsp:txXfrm>
    </dsp:sp>
    <dsp:sp modelId="{58D4B0EA-0A6D-B849-B739-802CD875D605}">
      <dsp:nvSpPr>
        <dsp:cNvPr id="0" name=""/>
        <dsp:cNvSpPr/>
      </dsp:nvSpPr>
      <dsp:spPr>
        <a:xfrm rot="2111764">
          <a:off x="6759621" y="4548054"/>
          <a:ext cx="199385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9385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706702" y="4509699"/>
        <a:ext cx="99692" cy="99692"/>
      </dsp:txXfrm>
    </dsp:sp>
    <dsp:sp modelId="{617CC795-FB64-EB4C-89C2-679409D3E8AD}">
      <dsp:nvSpPr>
        <dsp:cNvPr id="0" name=""/>
        <dsp:cNvSpPr/>
      </dsp:nvSpPr>
      <dsp:spPr>
        <a:xfrm>
          <a:off x="8428924" y="4804414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656904" y="5032394"/>
        <a:ext cx="1100782" cy="1100782"/>
      </dsp:txXfrm>
    </dsp:sp>
    <dsp:sp modelId="{28E0CF07-6300-E346-9D10-EC360F58DBDB}">
      <dsp:nvSpPr>
        <dsp:cNvPr id="0" name=""/>
        <dsp:cNvSpPr/>
      </dsp:nvSpPr>
      <dsp:spPr>
        <a:xfrm rot="5188320">
          <a:off x="6048237" y="4564341"/>
          <a:ext cx="352267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352267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15564" y="4567026"/>
        <a:ext cx="17613" cy="17613"/>
      </dsp:txXfrm>
    </dsp:sp>
    <dsp:sp modelId="{4A66B9EB-3782-3444-87D8-6A1CBF5B2192}">
      <dsp:nvSpPr>
        <dsp:cNvPr id="0" name=""/>
        <dsp:cNvSpPr/>
      </dsp:nvSpPr>
      <dsp:spPr>
        <a:xfrm>
          <a:off x="5504736" y="4750157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732716" y="4978137"/>
        <a:ext cx="1100782" cy="1100782"/>
      </dsp:txXfrm>
    </dsp:sp>
    <dsp:sp modelId="{9E312CBF-181C-D340-A17D-9668C0C69B6D}">
      <dsp:nvSpPr>
        <dsp:cNvPr id="0" name=""/>
        <dsp:cNvSpPr/>
      </dsp:nvSpPr>
      <dsp:spPr>
        <a:xfrm rot="8790052">
          <a:off x="3413448" y="4532381"/>
          <a:ext cx="2111543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111543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416431" y="4491084"/>
        <a:ext cx="105577" cy="105577"/>
      </dsp:txXfrm>
    </dsp:sp>
    <dsp:sp modelId="{802288FD-110F-DE40-BB9E-65C57683AB96}">
      <dsp:nvSpPr>
        <dsp:cNvPr id="0" name=""/>
        <dsp:cNvSpPr/>
      </dsp:nvSpPr>
      <dsp:spPr>
        <a:xfrm>
          <a:off x="1752456" y="4924390"/>
          <a:ext cx="2158345" cy="140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2068538" y="5130395"/>
        <a:ext cx="1526181" cy="994677"/>
      </dsp:txXfrm>
    </dsp:sp>
    <dsp:sp modelId="{7380A030-9D8F-6247-BEDB-ABF5D28DFEB2}">
      <dsp:nvSpPr>
        <dsp:cNvPr id="0" name=""/>
        <dsp:cNvSpPr/>
      </dsp:nvSpPr>
      <dsp:spPr>
        <a:xfrm rot="10788984">
          <a:off x="3229358" y="3423732"/>
          <a:ext cx="196386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6386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162192" y="3386127"/>
        <a:ext cx="98193" cy="98193"/>
      </dsp:txXfrm>
    </dsp:sp>
    <dsp:sp modelId="{1F7FE0F8-588C-9240-B456-18E1E7AFF056}">
      <dsp:nvSpPr>
        <dsp:cNvPr id="0" name=""/>
        <dsp:cNvSpPr/>
      </dsp:nvSpPr>
      <dsp:spPr>
        <a:xfrm>
          <a:off x="1441966" y="2757622"/>
          <a:ext cx="1787404" cy="1367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</dsp:txBody>
      <dsp:txXfrm>
        <a:off x="1703725" y="2957847"/>
        <a:ext cx="1263886" cy="966774"/>
      </dsp:txXfrm>
    </dsp:sp>
    <dsp:sp modelId="{F95F2827-1584-0741-8C1F-C4F9AD06B76F}">
      <dsp:nvSpPr>
        <dsp:cNvPr id="0" name=""/>
        <dsp:cNvSpPr/>
      </dsp:nvSpPr>
      <dsp:spPr>
        <a:xfrm rot="12881012">
          <a:off x="3043601" y="2145182"/>
          <a:ext cx="254292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54292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+mj-lt"/>
          </a:endParaRPr>
        </a:p>
      </dsp:txBody>
      <dsp:txXfrm rot="10800000">
        <a:off x="4251491" y="2093101"/>
        <a:ext cx="127146" cy="127146"/>
      </dsp:txXfrm>
    </dsp:sp>
    <dsp:sp modelId="{FE85EBCA-2E18-DD40-AABC-3881CD1715E9}">
      <dsp:nvSpPr>
        <dsp:cNvPr id="0" name=""/>
        <dsp:cNvSpPr/>
      </dsp:nvSpPr>
      <dsp:spPr>
        <a:xfrm>
          <a:off x="1851099" y="21185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ylfaen" panose="010A0502050306030303" pitchFamily="18" charset="0"/>
            </a:rPr>
            <a:t>pauper </a:t>
          </a:r>
          <a:r>
            <a:rPr lang="en-US" sz="1800" kern="1200" dirty="0">
              <a:latin typeface="+mj-lt"/>
            </a:rPr>
            <a:t>(n.)</a:t>
          </a:r>
        </a:p>
      </dsp:txBody>
      <dsp:txXfrm>
        <a:off x="2079079" y="439839"/>
        <a:ext cx="1100782" cy="1100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5194734" y="491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Author</a:t>
          </a:r>
        </a:p>
      </dsp:txBody>
      <dsp:txXfrm>
        <a:off x="5505117" y="310874"/>
        <a:ext cx="1498661" cy="1498661"/>
      </dsp:txXfrm>
    </dsp:sp>
    <dsp:sp modelId="{DB5CCCA1-D6B9-1948-9989-9FFA7D5C769F}">
      <dsp:nvSpPr>
        <dsp:cNvPr id="0" name=""/>
        <dsp:cNvSpPr/>
      </dsp:nvSpPr>
      <dsp:spPr>
        <a:xfrm rot="2160000">
          <a:off x="7247680" y="1629609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263880" y="1722811"/>
        <a:ext cx="395855" cy="429184"/>
      </dsp:txXfrm>
    </dsp:sp>
    <dsp:sp modelId="{230B3DC8-9107-5948-831C-6BADF7207648}">
      <dsp:nvSpPr>
        <dsp:cNvPr id="0" name=""/>
        <dsp:cNvSpPr/>
      </dsp:nvSpPr>
      <dsp:spPr>
        <a:xfrm>
          <a:off x="7772603" y="1873422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Summary</a:t>
          </a:r>
        </a:p>
      </dsp:txBody>
      <dsp:txXfrm>
        <a:off x="8082986" y="2183805"/>
        <a:ext cx="1498661" cy="1498661"/>
      </dsp:txXfrm>
    </dsp:sp>
    <dsp:sp modelId="{B551E777-6A35-164B-B066-DE336C9ABA09}">
      <dsp:nvSpPr>
        <dsp:cNvPr id="0" name=""/>
        <dsp:cNvSpPr/>
      </dsp:nvSpPr>
      <dsp:spPr>
        <a:xfrm rot="6480000">
          <a:off x="8062180" y="4075494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8173219" y="4137881"/>
        <a:ext cx="395855" cy="429184"/>
      </dsp:txXfrm>
    </dsp:sp>
    <dsp:sp modelId="{C9F5D55E-A854-074F-A14E-1E47DC7F6F27}">
      <dsp:nvSpPr>
        <dsp:cNvPr id="0" name=""/>
        <dsp:cNvSpPr/>
      </dsp:nvSpPr>
      <dsp:spPr>
        <a:xfrm>
          <a:off x="6787945" y="4903889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Characters</a:t>
          </a:r>
        </a:p>
      </dsp:txBody>
      <dsp:txXfrm>
        <a:off x="7098328" y="5214272"/>
        <a:ext cx="1498661" cy="1498661"/>
      </dsp:txXfrm>
    </dsp:sp>
    <dsp:sp modelId="{187CC380-E1DB-774C-8799-4A4F597A41AF}">
      <dsp:nvSpPr>
        <dsp:cNvPr id="0" name=""/>
        <dsp:cNvSpPr/>
      </dsp:nvSpPr>
      <dsp:spPr>
        <a:xfrm rot="10800000">
          <a:off x="5987699" y="5605950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6157351" y="5749011"/>
        <a:ext cx="395855" cy="429184"/>
      </dsp:txXfrm>
    </dsp:sp>
    <dsp:sp modelId="{A769E5A0-BAE1-1C4D-818A-6AD61DEAD5F7}">
      <dsp:nvSpPr>
        <dsp:cNvPr id="0" name=""/>
        <dsp:cNvSpPr/>
      </dsp:nvSpPr>
      <dsp:spPr>
        <a:xfrm>
          <a:off x="3601523" y="4903889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Setting</a:t>
          </a:r>
        </a:p>
      </dsp:txBody>
      <dsp:txXfrm>
        <a:off x="3911906" y="5214272"/>
        <a:ext cx="1498661" cy="1498661"/>
      </dsp:txXfrm>
    </dsp:sp>
    <dsp:sp modelId="{2C76AEB2-EFD1-4142-B9C3-F8FD63941A8C}">
      <dsp:nvSpPr>
        <dsp:cNvPr id="0" name=""/>
        <dsp:cNvSpPr/>
      </dsp:nvSpPr>
      <dsp:spPr>
        <a:xfrm rot="15120000">
          <a:off x="3891100" y="4105938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002139" y="4329673"/>
        <a:ext cx="395855" cy="429184"/>
      </dsp:txXfrm>
    </dsp:sp>
    <dsp:sp modelId="{D5FC3538-A7E0-AD49-ABDF-8BF1C1E4A455}">
      <dsp:nvSpPr>
        <dsp:cNvPr id="0" name=""/>
        <dsp:cNvSpPr/>
      </dsp:nvSpPr>
      <dsp:spPr>
        <a:xfrm>
          <a:off x="2616865" y="1873422"/>
          <a:ext cx="2119427" cy="2119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Themes</a:t>
          </a:r>
        </a:p>
      </dsp:txBody>
      <dsp:txXfrm>
        <a:off x="2927248" y="2183805"/>
        <a:ext cx="1498661" cy="1498661"/>
      </dsp:txXfrm>
    </dsp:sp>
    <dsp:sp modelId="{C25A9A42-2F58-5C48-A907-7B73106014B5}">
      <dsp:nvSpPr>
        <dsp:cNvPr id="0" name=""/>
        <dsp:cNvSpPr/>
      </dsp:nvSpPr>
      <dsp:spPr>
        <a:xfrm rot="19440000">
          <a:off x="4669811" y="1648424"/>
          <a:ext cx="565507" cy="715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686011" y="1841344"/>
        <a:ext cx="395855" cy="429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5193209" y="2456075"/>
          <a:ext cx="1920910" cy="1945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Vocabulary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>
              <a:latin typeface="+mj-lt"/>
            </a:rPr>
            <a:t>ლექსიკა</a:t>
          </a:r>
          <a:endParaRPr lang="en-US" sz="2000" kern="1200" dirty="0">
            <a:latin typeface="+mj-lt"/>
          </a:endParaRPr>
        </a:p>
      </dsp:txBody>
      <dsp:txXfrm>
        <a:off x="5474520" y="2741038"/>
        <a:ext cx="1358288" cy="1375923"/>
      </dsp:txXfrm>
    </dsp:sp>
    <dsp:sp modelId="{31859BA0-25C8-8F45-AE82-C87ACF93937B}">
      <dsp:nvSpPr>
        <dsp:cNvPr id="0" name=""/>
        <dsp:cNvSpPr/>
      </dsp:nvSpPr>
      <dsp:spPr>
        <a:xfrm rot="15801412">
          <a:off x="5539335" y="2004538"/>
          <a:ext cx="89953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89953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5966612" y="1993542"/>
        <a:ext cx="44976" cy="44976"/>
      </dsp:txXfrm>
    </dsp:sp>
    <dsp:sp modelId="{D9452C52-11CD-A54D-8C9C-5C5EC1B3BD7A}">
      <dsp:nvSpPr>
        <dsp:cNvPr id="0" name=""/>
        <dsp:cNvSpPr/>
      </dsp:nvSpPr>
      <dsp:spPr>
        <a:xfrm>
          <a:off x="5068653" y="1776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296633" y="245748"/>
        <a:ext cx="1100782" cy="1100782"/>
      </dsp:txXfrm>
    </dsp:sp>
    <dsp:sp modelId="{F60324CD-E719-804F-86C0-5CEEAC8F33F9}">
      <dsp:nvSpPr>
        <dsp:cNvPr id="0" name=""/>
        <dsp:cNvSpPr/>
      </dsp:nvSpPr>
      <dsp:spPr>
        <a:xfrm rot="19133131">
          <a:off x="6631157" y="2115468"/>
          <a:ext cx="202860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02860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594745" y="2076245"/>
        <a:ext cx="101430" cy="101430"/>
      </dsp:txXfrm>
    </dsp:sp>
    <dsp:sp modelId="{284FCD0E-8FA0-0048-AA26-4AF176DAB0F9}">
      <dsp:nvSpPr>
        <dsp:cNvPr id="0" name=""/>
        <dsp:cNvSpPr/>
      </dsp:nvSpPr>
      <dsp:spPr>
        <a:xfrm>
          <a:off x="8217684" y="16978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445664" y="397768"/>
        <a:ext cx="1100782" cy="1100782"/>
      </dsp:txXfrm>
    </dsp:sp>
    <dsp:sp modelId="{5E351320-61C0-0343-A238-EF15D707E023}">
      <dsp:nvSpPr>
        <dsp:cNvPr id="0" name=""/>
        <dsp:cNvSpPr/>
      </dsp:nvSpPr>
      <dsp:spPr>
        <a:xfrm rot="21556719">
          <a:off x="7113967" y="3392962"/>
          <a:ext cx="197850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78502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8053756" y="3354991"/>
        <a:ext cx="98925" cy="98925"/>
      </dsp:txXfrm>
    </dsp:sp>
    <dsp:sp modelId="{1621F9DE-7A5E-C64F-8E27-E0DE09C0CBB0}">
      <dsp:nvSpPr>
        <dsp:cNvPr id="0" name=""/>
        <dsp:cNvSpPr/>
      </dsp:nvSpPr>
      <dsp:spPr>
        <a:xfrm>
          <a:off x="9092330" y="260382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320310" y="2831809"/>
        <a:ext cx="1100782" cy="1100782"/>
      </dsp:txXfrm>
    </dsp:sp>
    <dsp:sp modelId="{58D4B0EA-0A6D-B849-B739-802CD875D605}">
      <dsp:nvSpPr>
        <dsp:cNvPr id="0" name=""/>
        <dsp:cNvSpPr/>
      </dsp:nvSpPr>
      <dsp:spPr>
        <a:xfrm rot="2111764">
          <a:off x="6759621" y="4548054"/>
          <a:ext cx="199385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9385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>
        <a:off x="7706702" y="4509699"/>
        <a:ext cx="99692" cy="99692"/>
      </dsp:txXfrm>
    </dsp:sp>
    <dsp:sp modelId="{617CC795-FB64-EB4C-89C2-679409D3E8AD}">
      <dsp:nvSpPr>
        <dsp:cNvPr id="0" name=""/>
        <dsp:cNvSpPr/>
      </dsp:nvSpPr>
      <dsp:spPr>
        <a:xfrm>
          <a:off x="8428924" y="4804414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8656904" y="5032394"/>
        <a:ext cx="1100782" cy="1100782"/>
      </dsp:txXfrm>
    </dsp:sp>
    <dsp:sp modelId="{28E0CF07-6300-E346-9D10-EC360F58DBDB}">
      <dsp:nvSpPr>
        <dsp:cNvPr id="0" name=""/>
        <dsp:cNvSpPr/>
      </dsp:nvSpPr>
      <dsp:spPr>
        <a:xfrm rot="5188320">
          <a:off x="6048237" y="4564341"/>
          <a:ext cx="352267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352267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15564" y="4567026"/>
        <a:ext cx="17613" cy="17613"/>
      </dsp:txXfrm>
    </dsp:sp>
    <dsp:sp modelId="{4A66B9EB-3782-3444-87D8-6A1CBF5B2192}">
      <dsp:nvSpPr>
        <dsp:cNvPr id="0" name=""/>
        <dsp:cNvSpPr/>
      </dsp:nvSpPr>
      <dsp:spPr>
        <a:xfrm>
          <a:off x="5504736" y="4750157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5732716" y="4978137"/>
        <a:ext cx="1100782" cy="1100782"/>
      </dsp:txXfrm>
    </dsp:sp>
    <dsp:sp modelId="{9E312CBF-181C-D340-A17D-9668C0C69B6D}">
      <dsp:nvSpPr>
        <dsp:cNvPr id="0" name=""/>
        <dsp:cNvSpPr/>
      </dsp:nvSpPr>
      <dsp:spPr>
        <a:xfrm rot="8790052">
          <a:off x="3413448" y="4532381"/>
          <a:ext cx="2111543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111543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416431" y="4491084"/>
        <a:ext cx="105577" cy="105577"/>
      </dsp:txXfrm>
    </dsp:sp>
    <dsp:sp modelId="{802288FD-110F-DE40-BB9E-65C57683AB96}">
      <dsp:nvSpPr>
        <dsp:cNvPr id="0" name=""/>
        <dsp:cNvSpPr/>
      </dsp:nvSpPr>
      <dsp:spPr>
        <a:xfrm>
          <a:off x="1752456" y="4924390"/>
          <a:ext cx="2158345" cy="1406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2068538" y="5130395"/>
        <a:ext cx="1526181" cy="994677"/>
      </dsp:txXfrm>
    </dsp:sp>
    <dsp:sp modelId="{7380A030-9D8F-6247-BEDB-ABF5D28DFEB2}">
      <dsp:nvSpPr>
        <dsp:cNvPr id="0" name=""/>
        <dsp:cNvSpPr/>
      </dsp:nvSpPr>
      <dsp:spPr>
        <a:xfrm rot="10788984">
          <a:off x="3229358" y="3423732"/>
          <a:ext cx="196386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96386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4162192" y="3386127"/>
        <a:ext cx="98193" cy="98193"/>
      </dsp:txXfrm>
    </dsp:sp>
    <dsp:sp modelId="{1F7FE0F8-588C-9240-B456-18E1E7AFF056}">
      <dsp:nvSpPr>
        <dsp:cNvPr id="0" name=""/>
        <dsp:cNvSpPr/>
      </dsp:nvSpPr>
      <dsp:spPr>
        <a:xfrm>
          <a:off x="1441966" y="2757622"/>
          <a:ext cx="1787404" cy="1367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</dsp:txBody>
      <dsp:txXfrm>
        <a:off x="1703725" y="2957847"/>
        <a:ext cx="1263886" cy="966774"/>
      </dsp:txXfrm>
    </dsp:sp>
    <dsp:sp modelId="{F95F2827-1584-0741-8C1F-C4F9AD06B76F}">
      <dsp:nvSpPr>
        <dsp:cNvPr id="0" name=""/>
        <dsp:cNvSpPr/>
      </dsp:nvSpPr>
      <dsp:spPr>
        <a:xfrm rot="12881012">
          <a:off x="3043601" y="2145182"/>
          <a:ext cx="254292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254292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+mj-lt"/>
          </a:endParaRPr>
        </a:p>
      </dsp:txBody>
      <dsp:txXfrm rot="10800000">
        <a:off x="4251491" y="2093101"/>
        <a:ext cx="127146" cy="127146"/>
      </dsp:txXfrm>
    </dsp:sp>
    <dsp:sp modelId="{FE85EBCA-2E18-DD40-AABC-3881CD1715E9}">
      <dsp:nvSpPr>
        <dsp:cNvPr id="0" name=""/>
        <dsp:cNvSpPr/>
      </dsp:nvSpPr>
      <dsp:spPr>
        <a:xfrm>
          <a:off x="1851099" y="211859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Sylfaen" panose="010A0502050306030303" pitchFamily="18" charset="0"/>
            </a:rPr>
            <a:t>pauper </a:t>
          </a:r>
          <a:r>
            <a:rPr lang="en-US" sz="1800" kern="1200" dirty="0">
              <a:latin typeface="+mj-lt"/>
            </a:rPr>
            <a:t>(n.)</a:t>
          </a:r>
        </a:p>
      </dsp:txBody>
      <dsp:txXfrm>
        <a:off x="2079079" y="439839"/>
        <a:ext cx="1100782" cy="110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0"/>
            <a:ext cx="12277216" cy="6893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The Prince and The Pauper 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5300" b="1" i="1" dirty="0">
                <a:solidFill>
                  <a:schemeClr val="bg1"/>
                </a:solidFill>
              </a:rPr>
              <a:t>უფლისწული და მათხოვარი</a:t>
            </a:r>
            <a:endParaRPr lang="en-US" sz="53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Mark Twain </a:t>
            </a:r>
            <a:r>
              <a:rPr lang="ka-GE" sz="4000" dirty="0">
                <a:solidFill>
                  <a:schemeClr val="bg1"/>
                </a:solidFill>
              </a:rPr>
              <a:t>მარკ ტვენი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685800" y="391784"/>
            <a:ext cx="44805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1547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London, England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2215" r="14159"/>
          <a:stretch/>
        </p:blipFill>
        <p:spPr>
          <a:xfrm>
            <a:off x="5663487" y="182134"/>
            <a:ext cx="6033053" cy="306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7" y="3674795"/>
            <a:ext cx="6033053" cy="29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475298"/>
            <a:ext cx="576262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65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800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74" y="349603"/>
            <a:ext cx="4609638" cy="62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3996CF-6B3A-2843-8D7A-5B9CBA63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246" y="2790485"/>
            <a:ext cx="6082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theme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a story is what the author is trying to communicate through the characters and events — in other words, 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idea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story.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ED751-7A99-7247-A58F-5632707F7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359" y="735328"/>
            <a:ext cx="4076192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969340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477243"/>
              </p:ext>
            </p:extLst>
          </p:nvPr>
        </p:nvGraphicFramePr>
        <p:xfrm>
          <a:off x="0" y="0"/>
          <a:ext cx="12508896" cy="702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326380" y="1554480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 Twain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884920" y="328520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2 boys who exchange identities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8884920" y="5531277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Prince Edward  and Tom </a:t>
            </a:r>
            <a:r>
              <a:rPr lang="en-US" dirty="0" err="1"/>
              <a:t>Canty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1924938" y="5652209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London, 1547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699260" y="3285208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Appearances VS Reality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/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804336" y="1184775"/>
            <a:ext cx="203102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სამეფო, სამეფო ოჯახის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21271" y="1431540"/>
            <a:ext cx="198782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ვინაობა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945861" y="3859020"/>
            <a:ext cx="181821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გარეგნობა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317353" y="6010208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შეცვლა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63540" y="6000750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განსჯა, მიჩნევა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772382" y="6010208"/>
            <a:ext cx="210614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უთანასწორობა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023731" y="3817980"/>
            <a:ext cx="2629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გულმოწყალება, თანაგრძნობა, მიტევება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72383" y="1447665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ღარიბი, უპოვარი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4A7E7-C64A-BB47-84ED-923E3E4D9C0B}"/>
              </a:ext>
            </a:extLst>
          </p:cNvPr>
          <p:cNvSpPr txBox="1"/>
          <p:nvPr/>
        </p:nvSpPr>
        <p:spPr>
          <a:xfrm>
            <a:off x="8452696" y="688443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7BFC-1E19-8E4F-A575-0B4D762C6719}"/>
              </a:ext>
            </a:extLst>
          </p:cNvPr>
          <p:cNvSpPr txBox="1"/>
          <p:nvPr/>
        </p:nvSpPr>
        <p:spPr>
          <a:xfrm>
            <a:off x="8568238" y="5361306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(v.)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567A-FFE3-804A-98D3-8B9372218ECA}"/>
              </a:ext>
            </a:extLst>
          </p:cNvPr>
          <p:cNvSpPr txBox="1"/>
          <p:nvPr/>
        </p:nvSpPr>
        <p:spPr>
          <a:xfrm>
            <a:off x="5392472" y="5185070"/>
            <a:ext cx="182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12171-E6D3-A843-B860-73D161799E27}"/>
              </a:ext>
            </a:extLst>
          </p:cNvPr>
          <p:cNvSpPr txBox="1"/>
          <p:nvPr/>
        </p:nvSpPr>
        <p:spPr>
          <a:xfrm>
            <a:off x="5280218" y="531546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CD52C-F3D8-684A-B8E7-F89125732EA1}"/>
              </a:ext>
            </a:extLst>
          </p:cNvPr>
          <p:cNvSpPr txBox="1"/>
          <p:nvPr/>
        </p:nvSpPr>
        <p:spPr>
          <a:xfrm>
            <a:off x="2051423" y="5389340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nequality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EA9C75-4BF5-9945-8D82-5B9792BF8286}"/>
              </a:ext>
            </a:extLst>
          </p:cNvPr>
          <p:cNvSpPr txBox="1"/>
          <p:nvPr/>
        </p:nvSpPr>
        <p:spPr>
          <a:xfrm>
            <a:off x="1628717" y="3253648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C33A0E-8F5E-A844-9177-B5E9462BFCD2}"/>
              </a:ext>
            </a:extLst>
          </p:cNvPr>
          <p:cNvSpPr txBox="1"/>
          <p:nvPr/>
        </p:nvSpPr>
        <p:spPr>
          <a:xfrm>
            <a:off x="9015184" y="3040860"/>
            <a:ext cx="182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ppearance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353413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0" y="-267907"/>
            <a:ext cx="596934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BFA7D-59C4-CA47-B124-2E9E3945A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05" y="1690329"/>
            <a:ext cx="4998572" cy="4284491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246114" y="4057212"/>
            <a:ext cx="7183386" cy="217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2989A8-4248-354A-B8B7-443EA1D948E7}"/>
              </a:ext>
            </a:extLst>
          </p:cNvPr>
          <p:cNvSpPr/>
          <p:nvPr/>
        </p:nvSpPr>
        <p:spPr>
          <a:xfrm>
            <a:off x="277620" y="2011239"/>
            <a:ext cx="6082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it good or bad to judge others by their appearance? Why?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0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700850"/>
              </p:ext>
            </p:extLst>
          </p:nvPr>
        </p:nvGraphicFramePr>
        <p:xfrm>
          <a:off x="231292" y="1234440"/>
          <a:ext cx="6649568" cy="578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21" y="1468676"/>
            <a:ext cx="3465513" cy="53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875738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4804336" y="1184775"/>
            <a:ext cx="203102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სამეფო, სამეფო ოჯახის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021271" y="1431540"/>
            <a:ext cx="1987826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ვინაობა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945861" y="3859020"/>
            <a:ext cx="181821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გარეგნობა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317353" y="6010208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შეცვლა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63540" y="6000750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განსჯა, მიჩნევა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1772382" y="6010208"/>
            <a:ext cx="210614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უთანასწორობა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1023731" y="3817980"/>
            <a:ext cx="2629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გულმოწყალება, თანაგრძნობა, მიტევება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772383" y="1447665"/>
            <a:ext cx="173736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ღარიბი, უპოვარი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4A7E7-C64A-BB47-84ED-923E3E4D9C0B}"/>
              </a:ext>
            </a:extLst>
          </p:cNvPr>
          <p:cNvSpPr txBox="1"/>
          <p:nvPr/>
        </p:nvSpPr>
        <p:spPr>
          <a:xfrm>
            <a:off x="8452696" y="688443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7BFC-1E19-8E4F-A575-0B4D762C6719}"/>
              </a:ext>
            </a:extLst>
          </p:cNvPr>
          <p:cNvSpPr txBox="1"/>
          <p:nvPr/>
        </p:nvSpPr>
        <p:spPr>
          <a:xfrm>
            <a:off x="8568238" y="5361306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(v.)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567A-FFE3-804A-98D3-8B9372218ECA}"/>
              </a:ext>
            </a:extLst>
          </p:cNvPr>
          <p:cNvSpPr txBox="1"/>
          <p:nvPr/>
        </p:nvSpPr>
        <p:spPr>
          <a:xfrm>
            <a:off x="5392472" y="5185070"/>
            <a:ext cx="182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12171-E6D3-A843-B860-73D161799E27}"/>
              </a:ext>
            </a:extLst>
          </p:cNvPr>
          <p:cNvSpPr txBox="1"/>
          <p:nvPr/>
        </p:nvSpPr>
        <p:spPr>
          <a:xfrm>
            <a:off x="5280218" y="531546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CD52C-F3D8-684A-B8E7-F89125732EA1}"/>
              </a:ext>
            </a:extLst>
          </p:cNvPr>
          <p:cNvSpPr txBox="1"/>
          <p:nvPr/>
        </p:nvSpPr>
        <p:spPr>
          <a:xfrm>
            <a:off x="2051423" y="5389340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nequality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EA9C75-4BF5-9945-8D82-5B9792BF8286}"/>
              </a:ext>
            </a:extLst>
          </p:cNvPr>
          <p:cNvSpPr txBox="1"/>
          <p:nvPr/>
        </p:nvSpPr>
        <p:spPr>
          <a:xfrm>
            <a:off x="1628717" y="3253648"/>
            <a:ext cx="182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C33A0E-8F5E-A844-9177-B5E9462BFCD2}"/>
              </a:ext>
            </a:extLst>
          </p:cNvPr>
          <p:cNvSpPr txBox="1"/>
          <p:nvPr/>
        </p:nvSpPr>
        <p:spPr>
          <a:xfrm>
            <a:off x="9015184" y="3040860"/>
            <a:ext cx="182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ppearance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</p:spTree>
    <p:extLst>
      <p:ext uri="{BB962C8B-B14F-4D97-AF65-F5344CB8AC3E}">
        <p14:creationId xmlns:p14="http://schemas.microsoft.com/office/powerpoint/2010/main" val="270175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92" y="437321"/>
            <a:ext cx="5509394" cy="62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1" y="10324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Mark Twain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Real Name: Samuel Langhorne Clemens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1835 – 1910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Florida, Missouri, The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65" y="707373"/>
            <a:ext cx="5409486" cy="5986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4" y="3647660"/>
            <a:ext cx="5559357" cy="304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975" y="70033"/>
            <a:ext cx="5111686" cy="688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7" t="935" r="2383" b="65380"/>
          <a:stretch/>
        </p:blipFill>
        <p:spPr>
          <a:xfrm>
            <a:off x="6529138" y="192505"/>
            <a:ext cx="2431680" cy="21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20" y="2277786"/>
            <a:ext cx="6062254" cy="361381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CEF2037-BC15-774F-A8CC-1D38521E4A5F}"/>
              </a:ext>
            </a:extLst>
          </p:cNvPr>
          <p:cNvSpPr/>
          <p:nvPr/>
        </p:nvSpPr>
        <p:spPr>
          <a:xfrm>
            <a:off x="380236" y="3216011"/>
            <a:ext cx="2659380" cy="173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Tom </a:t>
            </a:r>
            <a:r>
              <a:rPr lang="en-US" sz="2800" dirty="0" err="1">
                <a:solidFill>
                  <a:schemeClr val="bg1"/>
                </a:solidFill>
              </a:rPr>
              <a:t>Canty</a:t>
            </a:r>
            <a:r>
              <a:rPr lang="en-US" sz="2800" dirty="0">
                <a:solidFill>
                  <a:schemeClr val="bg1"/>
                </a:solidFill>
              </a:rPr>
              <a:t>, a pauper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F5A485-75E5-F543-A184-C05AECA80E04}"/>
              </a:ext>
            </a:extLst>
          </p:cNvPr>
          <p:cNvSpPr/>
          <p:nvPr/>
        </p:nvSpPr>
        <p:spPr>
          <a:xfrm>
            <a:off x="9469278" y="3216011"/>
            <a:ext cx="2659380" cy="173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Prince Edward</a:t>
            </a:r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469379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92" y="881420"/>
            <a:ext cx="3402008" cy="55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91C505-E71D-0A4E-8E89-B9CE99D3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" y="1769970"/>
            <a:ext cx="5254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Setting </a:t>
            </a:r>
            <a:r>
              <a:rPr lang="en-US" sz="3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s...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…t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time and place (or when and where) of the story</a:t>
            </a: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D0884-DD51-494F-B09D-3DE88DCCB214}"/>
              </a:ext>
            </a:extLst>
          </p:cNvPr>
          <p:cNvSpPr/>
          <p:nvPr/>
        </p:nvSpPr>
        <p:spPr>
          <a:xfrm>
            <a:off x="617220" y="4160520"/>
            <a:ext cx="4846320" cy="2217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500" b="1" dirty="0">
                <a:solidFill>
                  <a:schemeClr val="bg1"/>
                </a:solidFill>
              </a:rPr>
              <a:t>When? | Where? 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8D240-EB59-6849-90F5-0B14C61DD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34854"/>
          <a:stretch/>
        </p:blipFill>
        <p:spPr>
          <a:xfrm>
            <a:off x="6413435" y="1475099"/>
            <a:ext cx="5145566" cy="44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307</Words>
  <Application>Microsoft Office PowerPoint</Application>
  <PresentationFormat>Widescreen</PresentationFormat>
  <Paragraphs>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Times New Roman</vt:lpstr>
      <vt:lpstr>Office Theme</vt:lpstr>
      <vt:lpstr>The Prince and The Pauper  უფლისწული და მათხოვარი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PowerPoint Presentation</vt:lpstr>
      <vt:lpstr>Main Themes მთავარი თემები  </vt:lpstr>
      <vt:lpstr>PowerPoint Presentation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48</cp:revision>
  <dcterms:created xsi:type="dcterms:W3CDTF">2020-04-09T12:21:27Z</dcterms:created>
  <dcterms:modified xsi:type="dcterms:W3CDTF">2020-04-24T12:44:53Z</dcterms:modified>
</cp:coreProperties>
</file>