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65" r:id="rId4"/>
    <p:sldId id="335" r:id="rId5"/>
    <p:sldId id="366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75" r:id="rId14"/>
    <p:sldId id="392" r:id="rId15"/>
    <p:sldId id="376" r:id="rId16"/>
    <p:sldId id="382" r:id="rId17"/>
    <p:sldId id="378" r:id="rId18"/>
    <p:sldId id="354" r:id="rId19"/>
    <p:sldId id="379" r:id="rId20"/>
    <p:sldId id="380" r:id="rId21"/>
    <p:sldId id="390" r:id="rId22"/>
    <p:sldId id="3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7" autoAdjust="0"/>
    <p:restoredTop sz="91260" autoAdjust="0"/>
  </p:normalViewPr>
  <p:slideViewPr>
    <p:cSldViewPr snapToGrid="0">
      <p:cViewPr>
        <p:scale>
          <a:sx n="50" d="100"/>
          <a:sy n="50" d="100"/>
        </p:scale>
        <p:origin x="-148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27DD8802-317A-4993-843D-A84AA2B06B01}" type="presOf" srcId="{54AFEB21-D0AC-7243-AE6F-ED462651A9F8}" destId="{CDE71560-EDAE-D344-864A-10D1DFE9070D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DDC79978-8A1C-458D-BD93-17620A66770A}" type="presOf" srcId="{F2F8A582-FB6A-9643-9A98-AFC9B7102DCD}" destId="{58E8F943-0742-FA48-93D2-75E897AEF673}" srcOrd="0" destOrd="0" presId="urn:microsoft.com/office/officeart/2008/layout/VerticalCurvedList"/>
    <dgm:cxn modelId="{9E6D3046-5D56-4FE5-9EE6-7C9A58675FE8}" type="presOf" srcId="{B83E8202-4CC7-B04A-9637-C482E6687B2A}" destId="{474C2BE2-ED8E-FB48-B8FC-5533DA6B5E24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B994A81F-DDE5-40A4-98C0-C2EA427CDA81}" type="presOf" srcId="{3A25CDBD-5E2C-0045-A1CC-808F64446F93}" destId="{C69041F9-5784-EB41-A518-97B7AEF0E3A7}" srcOrd="0" destOrd="0" presId="urn:microsoft.com/office/officeart/2008/layout/VerticalCurvedList"/>
    <dgm:cxn modelId="{A0401791-1294-4B63-B9C6-C42B91738DCD}" type="presOf" srcId="{991CB2A2-BF08-B845-80DA-9008CF69D1BC}" destId="{87C5F9E4-F184-6942-8DD5-0D4ACDA57DBA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8B8F05BA-8674-4532-9409-7AFB9DC66B2C}" type="presOf" srcId="{9848A8EC-CC47-8D47-965D-611BD0928EC8}" destId="{17CCB5BE-9A75-4B43-838F-40EBA214A35B}" srcOrd="0" destOrd="0" presId="urn:microsoft.com/office/officeart/2008/layout/VerticalCurvedList"/>
    <dgm:cxn modelId="{749612AD-BDF0-48B4-AD56-CE1B05E4E898}" type="presOf" srcId="{2277E07A-F119-674E-AF72-DBEE043D0EA3}" destId="{AAEB00B7-6FA7-1144-B596-B99D5206419A}" srcOrd="0" destOrd="0" presId="urn:microsoft.com/office/officeart/2008/layout/VerticalCurvedList"/>
    <dgm:cxn modelId="{E4B7EFAF-E37F-4F08-B5F8-C9B1E8676DCF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48D27B34-5F4E-4276-B197-06310B10287F}" type="presOf" srcId="{F2874115-8BF8-C94E-9E32-3DF9E995A4BD}" destId="{A83FD19F-5C7A-994E-80CC-C0F2B9457EB3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833018BE-B814-4431-9265-1BB6BAF56DC0}" type="presParOf" srcId="{CDE71560-EDAE-D344-864A-10D1DFE9070D}" destId="{F08B2971-5B51-B04D-8049-0AD7E8D0839F}" srcOrd="0" destOrd="0" presId="urn:microsoft.com/office/officeart/2008/layout/VerticalCurvedList"/>
    <dgm:cxn modelId="{0F1D425F-6BD2-417E-957B-53302B6A6571}" type="presParOf" srcId="{F08B2971-5B51-B04D-8049-0AD7E8D0839F}" destId="{D71C55CE-0A33-4A47-A4F6-A02ED3BFFAE2}" srcOrd="0" destOrd="0" presId="urn:microsoft.com/office/officeart/2008/layout/VerticalCurvedList"/>
    <dgm:cxn modelId="{5B1AD06D-5593-4719-A968-4BA4AD5CBDE5}" type="presParOf" srcId="{D71C55CE-0A33-4A47-A4F6-A02ED3BFFAE2}" destId="{CB01127D-9DA4-1146-A83E-EC0D637B8906}" srcOrd="0" destOrd="0" presId="urn:microsoft.com/office/officeart/2008/layout/VerticalCurvedList"/>
    <dgm:cxn modelId="{6D9209BD-24BE-426C-850F-176833BAE880}" type="presParOf" srcId="{D71C55CE-0A33-4A47-A4F6-A02ED3BFFAE2}" destId="{87C5F9E4-F184-6942-8DD5-0D4ACDA57DBA}" srcOrd="1" destOrd="0" presId="urn:microsoft.com/office/officeart/2008/layout/VerticalCurvedList"/>
    <dgm:cxn modelId="{660E0A1F-F2DC-4AE7-B1E7-668A30B5186A}" type="presParOf" srcId="{D71C55CE-0A33-4A47-A4F6-A02ED3BFFAE2}" destId="{3EB64438-BEA2-694E-8848-3C9A3DA576C4}" srcOrd="2" destOrd="0" presId="urn:microsoft.com/office/officeart/2008/layout/VerticalCurvedList"/>
    <dgm:cxn modelId="{1DE20917-13E4-4BFD-AA54-CA7FA5E7AEEE}" type="presParOf" srcId="{D71C55CE-0A33-4A47-A4F6-A02ED3BFFAE2}" destId="{5E086037-ED9A-F44F-AA2E-EA15E8BED848}" srcOrd="3" destOrd="0" presId="urn:microsoft.com/office/officeart/2008/layout/VerticalCurvedList"/>
    <dgm:cxn modelId="{DE78909D-AD8C-4E3A-BE9E-E7D9C328D461}" type="presParOf" srcId="{F08B2971-5B51-B04D-8049-0AD7E8D0839F}" destId="{D1683DA0-5399-3B4D-AD84-B4F87F631B7C}" srcOrd="1" destOrd="0" presId="urn:microsoft.com/office/officeart/2008/layout/VerticalCurvedList"/>
    <dgm:cxn modelId="{22DC4B35-B4C9-48C8-B80E-86E5687E542F}" type="presParOf" srcId="{F08B2971-5B51-B04D-8049-0AD7E8D0839F}" destId="{AB379BC7-E707-5748-8BE8-0670A6365174}" srcOrd="2" destOrd="0" presId="urn:microsoft.com/office/officeart/2008/layout/VerticalCurvedList"/>
    <dgm:cxn modelId="{E0835235-DE2A-4537-8D03-2B01ADC063BB}" type="presParOf" srcId="{AB379BC7-E707-5748-8BE8-0670A6365174}" destId="{377382CD-1E73-FA48-BC57-ACD20D62240A}" srcOrd="0" destOrd="0" presId="urn:microsoft.com/office/officeart/2008/layout/VerticalCurvedList"/>
    <dgm:cxn modelId="{15FD47F2-6407-48B8-B7A3-1925D9102138}" type="presParOf" srcId="{F08B2971-5B51-B04D-8049-0AD7E8D0839F}" destId="{A83FD19F-5C7A-994E-80CC-C0F2B9457EB3}" srcOrd="3" destOrd="0" presId="urn:microsoft.com/office/officeart/2008/layout/VerticalCurvedList"/>
    <dgm:cxn modelId="{3B953798-BDF1-4D86-95AA-F64C8ECBA7C7}" type="presParOf" srcId="{F08B2971-5B51-B04D-8049-0AD7E8D0839F}" destId="{DB5FB112-C8A2-9A4F-A16D-C59A43C407D0}" srcOrd="4" destOrd="0" presId="urn:microsoft.com/office/officeart/2008/layout/VerticalCurvedList"/>
    <dgm:cxn modelId="{139E003E-A4BD-4F7D-B9BC-1B8540E3E373}" type="presParOf" srcId="{DB5FB112-C8A2-9A4F-A16D-C59A43C407D0}" destId="{411DA598-002A-FF47-9531-75928444A383}" srcOrd="0" destOrd="0" presId="urn:microsoft.com/office/officeart/2008/layout/VerticalCurvedList"/>
    <dgm:cxn modelId="{EC847D0C-8907-4454-B0F5-316238D8BEEB}" type="presParOf" srcId="{F08B2971-5B51-B04D-8049-0AD7E8D0839F}" destId="{474C2BE2-ED8E-FB48-B8FC-5533DA6B5E24}" srcOrd="5" destOrd="0" presId="urn:microsoft.com/office/officeart/2008/layout/VerticalCurvedList"/>
    <dgm:cxn modelId="{C64AC060-B43A-40C7-88FC-B6815425CEAD}" type="presParOf" srcId="{F08B2971-5B51-B04D-8049-0AD7E8D0839F}" destId="{E242ED2E-5A87-BB49-8668-68AB5B4EF1C9}" srcOrd="6" destOrd="0" presId="urn:microsoft.com/office/officeart/2008/layout/VerticalCurvedList"/>
    <dgm:cxn modelId="{787576C8-ADDD-4E5E-9D4C-0C1C88CFD124}" type="presParOf" srcId="{E242ED2E-5A87-BB49-8668-68AB5B4EF1C9}" destId="{5CEC9627-B2FE-2D42-9A6F-D0C848694378}" srcOrd="0" destOrd="0" presId="urn:microsoft.com/office/officeart/2008/layout/VerticalCurvedList"/>
    <dgm:cxn modelId="{70CA667B-DF1C-4153-9A9D-80A0D4B1C9D8}" type="presParOf" srcId="{F08B2971-5B51-B04D-8049-0AD7E8D0839F}" destId="{C69041F9-5784-EB41-A518-97B7AEF0E3A7}" srcOrd="7" destOrd="0" presId="urn:microsoft.com/office/officeart/2008/layout/VerticalCurvedList"/>
    <dgm:cxn modelId="{7B3591B7-59A7-441E-A62D-13A0064EBC8D}" type="presParOf" srcId="{F08B2971-5B51-B04D-8049-0AD7E8D0839F}" destId="{6A9D5791-47C0-F34E-A3C3-363ECD06ED15}" srcOrd="8" destOrd="0" presId="urn:microsoft.com/office/officeart/2008/layout/VerticalCurvedList"/>
    <dgm:cxn modelId="{7673E2E5-27F6-49BC-B1AB-FCB01E3C5A17}" type="presParOf" srcId="{6A9D5791-47C0-F34E-A3C3-363ECD06ED15}" destId="{3F768512-85FB-484A-9E22-7129A668D517}" srcOrd="0" destOrd="0" presId="urn:microsoft.com/office/officeart/2008/layout/VerticalCurvedList"/>
    <dgm:cxn modelId="{601B89AE-6B46-4FA4-8734-562B3E385842}" type="presParOf" srcId="{F08B2971-5B51-B04D-8049-0AD7E8D0839F}" destId="{17CCB5BE-9A75-4B43-838F-40EBA214A35B}" srcOrd="9" destOrd="0" presId="urn:microsoft.com/office/officeart/2008/layout/VerticalCurvedList"/>
    <dgm:cxn modelId="{73A10881-BC30-4108-AB29-15C4930B1835}" type="presParOf" srcId="{F08B2971-5B51-B04D-8049-0AD7E8D0839F}" destId="{E6DF653F-810D-3441-BBB9-0D8D0F3BB4D1}" srcOrd="10" destOrd="0" presId="urn:microsoft.com/office/officeart/2008/layout/VerticalCurvedList"/>
    <dgm:cxn modelId="{5262A0E0-1AC6-4BA9-BDE6-C4656B1930EC}" type="presParOf" srcId="{E6DF653F-810D-3441-BBB9-0D8D0F3BB4D1}" destId="{2B510BF3-E86F-184A-A47F-3B6C283103CC}" srcOrd="0" destOrd="0" presId="urn:microsoft.com/office/officeart/2008/layout/VerticalCurvedList"/>
    <dgm:cxn modelId="{81393993-5888-4F83-B6F1-D616061FF452}" type="presParOf" srcId="{F08B2971-5B51-B04D-8049-0AD7E8D0839F}" destId="{AAEB00B7-6FA7-1144-B596-B99D5206419A}" srcOrd="11" destOrd="0" presId="urn:microsoft.com/office/officeart/2008/layout/VerticalCurvedList"/>
    <dgm:cxn modelId="{B456BFF1-A9AE-4683-AF5E-049FA7C6ED95}" type="presParOf" srcId="{F08B2971-5B51-B04D-8049-0AD7E8D0839F}" destId="{D8256126-5D83-774B-9EE0-5D0D29E8986D}" srcOrd="12" destOrd="0" presId="urn:microsoft.com/office/officeart/2008/layout/VerticalCurvedList"/>
    <dgm:cxn modelId="{490F1B95-1040-45C2-9FA3-84AE19574130}" type="presParOf" srcId="{D8256126-5D83-774B-9EE0-5D0D29E8986D}" destId="{8FDE6AB9-492F-D94A-B065-ABF11C83471E}" srcOrd="0" destOrd="0" presId="urn:microsoft.com/office/officeart/2008/layout/VerticalCurvedList"/>
    <dgm:cxn modelId="{65C4E3E7-6293-4A1D-BE05-CEC885D801A9}" type="presParOf" srcId="{F08B2971-5B51-B04D-8049-0AD7E8D0839F}" destId="{58E8F943-0742-FA48-93D2-75E897AEF673}" srcOrd="13" destOrd="0" presId="urn:microsoft.com/office/officeart/2008/layout/VerticalCurvedList"/>
    <dgm:cxn modelId="{37F3E9F0-C3E8-48D7-B827-4DE08C6AA7B2}" type="presParOf" srcId="{F08B2971-5B51-B04D-8049-0AD7E8D0839F}" destId="{49791FEB-4215-5747-82E7-22C9396B6243}" srcOrd="14" destOrd="0" presId="urn:microsoft.com/office/officeart/2008/layout/VerticalCurvedList"/>
    <dgm:cxn modelId="{9DD39FE2-0573-4D14-A82C-6A6A4018FB32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fateful</a:t>
          </a:r>
          <a:endParaRPr lang="ka-GE" sz="1800" dirty="0">
            <a:latin typeface="+mn-lt"/>
          </a:endParaRPr>
        </a:p>
        <a:p>
          <a:r>
            <a:rPr lang="ka-GE" sz="1800" dirty="0">
              <a:latin typeface="+mn-lt"/>
            </a:rPr>
            <a:t>(</a:t>
          </a:r>
          <a:r>
            <a:rPr lang="en-US" sz="1800" dirty="0">
              <a:latin typeface="+mn-lt"/>
            </a:rPr>
            <a:t>adj.)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 trifle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endParaRPr lang="en-US" sz="1800" dirty="0">
            <a:latin typeface="+mn-lt"/>
          </a:endParaRPr>
        </a:p>
        <a:p>
          <a:r>
            <a:rPr lang="en-US" sz="1800" dirty="0">
              <a:latin typeface="+mn-lt"/>
            </a:rPr>
            <a:t>culprit</a:t>
          </a:r>
          <a:endParaRPr lang="ka-GE" sz="1800" dirty="0">
            <a:latin typeface="+mn-lt"/>
          </a:endParaRPr>
        </a:p>
        <a:p>
          <a:r>
            <a:rPr lang="ka-GE" sz="1800" dirty="0">
              <a:latin typeface="+mn-lt"/>
            </a:rPr>
            <a:t>(</a:t>
          </a:r>
          <a:r>
            <a:rPr lang="en-US" sz="1800" dirty="0">
              <a:latin typeface="+mn-lt"/>
            </a:rPr>
            <a:t>n.)</a:t>
          </a:r>
        </a:p>
        <a:p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/>
            <a:t>to kidnap</a:t>
          </a:r>
        </a:p>
        <a:p>
          <a:r>
            <a:rPr lang="en-US" sz="1800" dirty="0">
              <a:latin typeface="+mn-lt"/>
            </a:rPr>
            <a:t>(v.)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>
              <a:latin typeface="+mn-lt"/>
            </a:rPr>
            <a:t>suspect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overwhelming</a:t>
          </a:r>
          <a:endParaRPr lang="ka-GE" sz="1800" dirty="0">
            <a:latin typeface="+mn-lt"/>
          </a:endParaRPr>
        </a:p>
        <a:p>
          <a:r>
            <a:rPr lang="en-US" sz="1800" dirty="0">
              <a:latin typeface="+mn-lt"/>
            </a:rPr>
            <a:t>(adj.)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delicate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>
              <a:latin typeface="+mn-lt"/>
            </a:rPr>
            <a:t>lame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48808" custScaleY="116715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4301" custRadScaleInc="-1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70638" custScaleY="119050" custRadScaleRad="97929" custRadScaleInc="-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395" custRadScaleInc="-1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 custRadScaleRad="98819" custRadScaleInc="-1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CD712AC-EAFF-4A0A-BD0A-4A6A984CB9D1}" type="presOf" srcId="{B45312E9-FC6F-B746-B27B-6C94CA029837}" destId="{0B34F26A-33C4-CC43-B59F-F907FF4FCACC}" srcOrd="0" destOrd="0" presId="urn:microsoft.com/office/officeart/2005/8/layout/cycle2"/>
    <dgm:cxn modelId="{70AA64A1-4F1C-49BD-A3A7-B71CC02E7E4B}" type="presOf" srcId="{B0704D62-180C-C642-843F-D6C6D57999BE}" destId="{C9F5D55E-A854-074F-A14E-1E47DC7F6F27}" srcOrd="0" destOrd="0" presId="urn:microsoft.com/office/officeart/2005/8/layout/cycle2"/>
    <dgm:cxn modelId="{B257D98D-3C8D-4297-B66D-6F83E1EAFBCA}" type="presOf" srcId="{DA526A49-0A89-6F46-898E-8FD9D5897CFC}" destId="{DB5CCCA1-D6B9-1948-9989-9FFA7D5C769F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E109F749-08FC-408C-B1F9-BD8CA3AFB761}" type="presOf" srcId="{A69EA8A6-FD73-7346-8E97-1B350FBB3C42}" destId="{B551E777-6A35-164B-B066-DE336C9ABA09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B11CF986-35B7-4E13-89D3-7D8A8AE23C40}" type="presOf" srcId="{7D16DC71-7765-4048-88D2-A7B35C08317B}" destId="{F33BF7A4-86F0-864F-96A6-3413F3A65D17}" srcOrd="1" destOrd="0" presId="urn:microsoft.com/office/officeart/2005/8/layout/cycle2"/>
    <dgm:cxn modelId="{42CBBBB9-BA24-49E2-91DB-6945ADC32FC3}" type="presOf" srcId="{8F80C5A0-0FBF-5B45-A7E9-8148D948B16C}" destId="{A769E5A0-BAE1-1C4D-818A-6AD61DEAD5F7}" srcOrd="0" destOrd="0" presId="urn:microsoft.com/office/officeart/2005/8/layout/cycle2"/>
    <dgm:cxn modelId="{88404680-5434-411F-A309-3C9C6A81CCEA}" type="presOf" srcId="{DA526A49-0A89-6F46-898E-8FD9D5897CFC}" destId="{E7BDED22-7F9F-FA44-85A4-3FF66D46F356}" srcOrd="1" destOrd="0" presId="urn:microsoft.com/office/officeart/2005/8/layout/cycle2"/>
    <dgm:cxn modelId="{F5306E71-9810-4C18-9EB6-32498BFA7173}" type="presOf" srcId="{7D16DC71-7765-4048-88D2-A7B35C08317B}" destId="{2C76AEB2-EFD1-4142-B9C3-F8FD63941A8C}" srcOrd="0" destOrd="0" presId="urn:microsoft.com/office/officeart/2005/8/layout/cycle2"/>
    <dgm:cxn modelId="{C46CD9D5-4C17-43F2-B4E6-3895867BE1E3}" type="presOf" srcId="{AAA4987C-21AF-E849-9336-A99A31E75F0A}" destId="{A7F63EE3-A8BB-6A47-B7EB-61C4F0991E5B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0DB01B4F-FA3C-4D74-BFCB-D6DCF7777C00}" type="presOf" srcId="{E6943A8B-9BD5-E042-8CFC-0BFB8CFD4CD3}" destId="{9000D0E5-99CF-384B-881D-ADA716CBED0B}" srcOrd="1" destOrd="0" presId="urn:microsoft.com/office/officeart/2005/8/layout/cycle2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5A718D-AA3D-4C11-9972-5D15BD04A891}" type="presOf" srcId="{B9BE146C-EC4B-0A47-B6DF-0F609694469C}" destId="{D5FC3538-A7E0-AD49-ABDF-8BF1C1E4A455}" srcOrd="0" destOrd="0" presId="urn:microsoft.com/office/officeart/2005/8/layout/cycle2"/>
    <dgm:cxn modelId="{C4EA426E-5CE5-43BA-962A-E4D76126BE3C}" type="presOf" srcId="{830B4978-F814-3C43-8B08-F202A97B0D33}" destId="{2DC7B66E-DC71-9F41-8C36-394078EC07A0}" srcOrd="1" destOrd="0" presId="urn:microsoft.com/office/officeart/2005/8/layout/cycle2"/>
    <dgm:cxn modelId="{28974491-42B7-4F33-8CEA-FC3C94DCB57E}" type="presOf" srcId="{A69EA8A6-FD73-7346-8E97-1B350FBB3C42}" destId="{00CCC6E1-748C-A840-81A9-69FC740EB39E}" srcOrd="1" destOrd="0" presId="urn:microsoft.com/office/officeart/2005/8/layout/cycle2"/>
    <dgm:cxn modelId="{B5058C71-99E8-4E67-AA83-742A227D74D6}" type="presOf" srcId="{E6943A8B-9BD5-E042-8CFC-0BFB8CFD4CD3}" destId="{187CC380-E1DB-774C-8799-4A4F597A41AF}" srcOrd="0" destOrd="0" presId="urn:microsoft.com/office/officeart/2005/8/layout/cycle2"/>
    <dgm:cxn modelId="{EE9D798B-32EB-4565-A7D4-644C80375C5B}" type="presOf" srcId="{830B4978-F814-3C43-8B08-F202A97B0D33}" destId="{C25A9A42-2F58-5C48-A907-7B73106014B5}" srcOrd="0" destOrd="0" presId="urn:microsoft.com/office/officeart/2005/8/layout/cycle2"/>
    <dgm:cxn modelId="{BEE5B20C-8DED-4FB7-99D2-0741CDB00DB2}" type="presOf" srcId="{8BB42E8F-AF91-9641-B1AF-70647FCF7E28}" destId="{230B3DC8-9107-5948-831C-6BADF7207648}" srcOrd="0" destOrd="0" presId="urn:microsoft.com/office/officeart/2005/8/layout/cycle2"/>
    <dgm:cxn modelId="{32ECA34F-D673-44C8-8855-1BCB478AFCB5}" type="presParOf" srcId="{0B34F26A-33C4-CC43-B59F-F907FF4FCACC}" destId="{A7F63EE3-A8BB-6A47-B7EB-61C4F0991E5B}" srcOrd="0" destOrd="0" presId="urn:microsoft.com/office/officeart/2005/8/layout/cycle2"/>
    <dgm:cxn modelId="{F95DB994-3E57-458F-A6A8-2C2312027F95}" type="presParOf" srcId="{0B34F26A-33C4-CC43-B59F-F907FF4FCACC}" destId="{DB5CCCA1-D6B9-1948-9989-9FFA7D5C769F}" srcOrd="1" destOrd="0" presId="urn:microsoft.com/office/officeart/2005/8/layout/cycle2"/>
    <dgm:cxn modelId="{D19A518D-16D8-486F-984E-2A528F5F1E11}" type="presParOf" srcId="{DB5CCCA1-D6B9-1948-9989-9FFA7D5C769F}" destId="{E7BDED22-7F9F-FA44-85A4-3FF66D46F356}" srcOrd="0" destOrd="0" presId="urn:microsoft.com/office/officeart/2005/8/layout/cycle2"/>
    <dgm:cxn modelId="{AB7363B9-1560-45E4-BDB6-E458C2D1E7EB}" type="presParOf" srcId="{0B34F26A-33C4-CC43-B59F-F907FF4FCACC}" destId="{230B3DC8-9107-5948-831C-6BADF7207648}" srcOrd="2" destOrd="0" presId="urn:microsoft.com/office/officeart/2005/8/layout/cycle2"/>
    <dgm:cxn modelId="{8D39A6BE-6FE5-4D46-9E00-5DF9D34B74A7}" type="presParOf" srcId="{0B34F26A-33C4-CC43-B59F-F907FF4FCACC}" destId="{B551E777-6A35-164B-B066-DE336C9ABA09}" srcOrd="3" destOrd="0" presId="urn:microsoft.com/office/officeart/2005/8/layout/cycle2"/>
    <dgm:cxn modelId="{69C78767-2591-48AF-AA20-22CB85079125}" type="presParOf" srcId="{B551E777-6A35-164B-B066-DE336C9ABA09}" destId="{00CCC6E1-748C-A840-81A9-69FC740EB39E}" srcOrd="0" destOrd="0" presId="urn:microsoft.com/office/officeart/2005/8/layout/cycle2"/>
    <dgm:cxn modelId="{6925F3C3-D017-4F8D-AD49-354ED42E4415}" type="presParOf" srcId="{0B34F26A-33C4-CC43-B59F-F907FF4FCACC}" destId="{C9F5D55E-A854-074F-A14E-1E47DC7F6F27}" srcOrd="4" destOrd="0" presId="urn:microsoft.com/office/officeart/2005/8/layout/cycle2"/>
    <dgm:cxn modelId="{2E5C2182-8865-45AF-94A8-D42A59818A32}" type="presParOf" srcId="{0B34F26A-33C4-CC43-B59F-F907FF4FCACC}" destId="{187CC380-E1DB-774C-8799-4A4F597A41AF}" srcOrd="5" destOrd="0" presId="urn:microsoft.com/office/officeart/2005/8/layout/cycle2"/>
    <dgm:cxn modelId="{243B3ACA-BD86-4F64-8FC7-7C6E8F25D6AF}" type="presParOf" srcId="{187CC380-E1DB-774C-8799-4A4F597A41AF}" destId="{9000D0E5-99CF-384B-881D-ADA716CBED0B}" srcOrd="0" destOrd="0" presId="urn:microsoft.com/office/officeart/2005/8/layout/cycle2"/>
    <dgm:cxn modelId="{B1B87BDF-383B-4430-8C7C-BF7D92445E21}" type="presParOf" srcId="{0B34F26A-33C4-CC43-B59F-F907FF4FCACC}" destId="{A769E5A0-BAE1-1C4D-818A-6AD61DEAD5F7}" srcOrd="6" destOrd="0" presId="urn:microsoft.com/office/officeart/2005/8/layout/cycle2"/>
    <dgm:cxn modelId="{3AAA2591-8311-43FA-958B-48C9BE225FE6}" type="presParOf" srcId="{0B34F26A-33C4-CC43-B59F-F907FF4FCACC}" destId="{2C76AEB2-EFD1-4142-B9C3-F8FD63941A8C}" srcOrd="7" destOrd="0" presId="urn:microsoft.com/office/officeart/2005/8/layout/cycle2"/>
    <dgm:cxn modelId="{6F541896-2196-4638-AC45-395658A53197}" type="presParOf" srcId="{2C76AEB2-EFD1-4142-B9C3-F8FD63941A8C}" destId="{F33BF7A4-86F0-864F-96A6-3413F3A65D17}" srcOrd="0" destOrd="0" presId="urn:microsoft.com/office/officeart/2005/8/layout/cycle2"/>
    <dgm:cxn modelId="{9D877469-34F4-4CE4-A32E-3669EB829C88}" type="presParOf" srcId="{0B34F26A-33C4-CC43-B59F-F907FF4FCACC}" destId="{D5FC3538-A7E0-AD49-ABDF-8BF1C1E4A455}" srcOrd="8" destOrd="0" presId="urn:microsoft.com/office/officeart/2005/8/layout/cycle2"/>
    <dgm:cxn modelId="{7A0FD8EF-F4C3-484F-80B1-E597E34471E0}" type="presParOf" srcId="{0B34F26A-33C4-CC43-B59F-F907FF4FCACC}" destId="{C25A9A42-2F58-5C48-A907-7B73106014B5}" srcOrd="9" destOrd="0" presId="urn:microsoft.com/office/officeart/2005/8/layout/cycle2"/>
    <dgm:cxn modelId="{AD2DEEDA-7AB3-4FA6-BD94-DE69AE77D235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>
              <a:latin typeface="+mn-lt"/>
            </a:rPr>
            <a:t>fateful</a:t>
          </a:r>
          <a:endParaRPr lang="ka-GE" sz="1800" dirty="0">
            <a:latin typeface="+mn-lt"/>
          </a:endParaRPr>
        </a:p>
        <a:p>
          <a:r>
            <a:rPr lang="ka-GE" sz="1800" dirty="0">
              <a:latin typeface="+mn-lt"/>
            </a:rPr>
            <a:t>(</a:t>
          </a:r>
          <a:r>
            <a:rPr lang="en-US" sz="1800" dirty="0">
              <a:latin typeface="+mn-lt"/>
            </a:rPr>
            <a:t>adj.)</a:t>
          </a: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 dirty="0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>
              <a:latin typeface="+mn-lt"/>
            </a:rPr>
            <a:t> trifle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endParaRPr lang="en-US" sz="1800" dirty="0">
            <a:latin typeface="+mn-lt"/>
          </a:endParaRPr>
        </a:p>
        <a:p>
          <a:r>
            <a:rPr lang="en-US" sz="1800" dirty="0">
              <a:latin typeface="+mn-lt"/>
            </a:rPr>
            <a:t>culprit</a:t>
          </a:r>
          <a:endParaRPr lang="ka-GE" sz="1800" dirty="0">
            <a:latin typeface="+mn-lt"/>
          </a:endParaRPr>
        </a:p>
        <a:p>
          <a:r>
            <a:rPr lang="ka-GE" sz="1800" dirty="0">
              <a:latin typeface="+mn-lt"/>
            </a:rPr>
            <a:t>(</a:t>
          </a:r>
          <a:r>
            <a:rPr lang="en-US" sz="1800" dirty="0">
              <a:latin typeface="+mn-lt"/>
            </a:rPr>
            <a:t>n.)</a:t>
          </a:r>
        </a:p>
        <a:p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/>
            <a:t>to kidnap</a:t>
          </a:r>
        </a:p>
        <a:p>
          <a:r>
            <a:rPr lang="en-US" sz="1800" dirty="0">
              <a:latin typeface="+mn-lt"/>
            </a:rPr>
            <a:t>(v.)</a:t>
          </a: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>
              <a:latin typeface="+mn-lt"/>
            </a:rPr>
            <a:t>suspect</a:t>
          </a:r>
        </a:p>
        <a:p>
          <a:r>
            <a:rPr lang="en-US" sz="1800" dirty="0">
              <a:latin typeface="+mn-lt"/>
            </a:rPr>
            <a:t>(n.)</a:t>
          </a: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>
              <a:latin typeface="+mn-lt"/>
            </a:rPr>
            <a:t>overwhelming</a:t>
          </a:r>
          <a:endParaRPr lang="ka-GE" sz="1800" dirty="0">
            <a:latin typeface="+mn-lt"/>
          </a:endParaRPr>
        </a:p>
        <a:p>
          <a:r>
            <a:rPr lang="en-US" sz="1800" dirty="0">
              <a:latin typeface="+mn-lt"/>
            </a:rPr>
            <a:t>(adj.)</a:t>
          </a: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>
              <a:latin typeface="+mn-lt"/>
            </a:rPr>
            <a:t>delicate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>
              <a:latin typeface="+mn-lt"/>
            </a:rPr>
            <a:t>lame</a:t>
          </a:r>
        </a:p>
        <a:p>
          <a:r>
            <a:rPr lang="en-US" sz="1800" dirty="0">
              <a:latin typeface="+mn-lt"/>
            </a:rPr>
            <a:t>(adj.)</a:t>
          </a: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40305" custScaleY="1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48808" custScaleY="116715" custRadScaleRad="168368" custRadScaleInc="4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31026" custScaleY="111470" custRadScaleRad="144301" custRadScaleInc="-1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32909" custScaleY="109151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70638" custScaleY="119050" custRadScaleRad="97929" custRadScaleInc="-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6426" custScaleY="108140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27039" custScaleY="107587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39649" custScaleY="123265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35442" y="-786990"/>
          <a:ext cx="6118113" cy="6118113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8770" y="206576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18770" y="206576"/>
        <a:ext cx="4827273" cy="412970"/>
      </dsp:txXfrm>
    </dsp:sp>
    <dsp:sp modelId="{377382CD-1E73-FA48-BC57-ACD20D62240A}">
      <dsp:nvSpPr>
        <dsp:cNvPr id="0" name=""/>
        <dsp:cNvSpPr/>
      </dsp:nvSpPr>
      <dsp:spPr>
        <a:xfrm>
          <a:off x="60664" y="15495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92752" y="82639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92752" y="826395"/>
        <a:ext cx="4453291" cy="412970"/>
      </dsp:txXfrm>
    </dsp:sp>
    <dsp:sp modelId="{411DA598-002A-FF47-9531-75928444A383}">
      <dsp:nvSpPr>
        <dsp:cNvPr id="0" name=""/>
        <dsp:cNvSpPr/>
      </dsp:nvSpPr>
      <dsp:spPr>
        <a:xfrm>
          <a:off x="434646" y="77477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7693" y="1445761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97693" y="1445761"/>
        <a:ext cx="4248351" cy="412970"/>
      </dsp:txXfrm>
    </dsp:sp>
    <dsp:sp modelId="{5CEC9627-B2FE-2D42-9A6F-D0C848694378}">
      <dsp:nvSpPr>
        <dsp:cNvPr id="0" name=""/>
        <dsp:cNvSpPr/>
      </dsp:nvSpPr>
      <dsp:spPr>
        <a:xfrm>
          <a:off x="639586" y="139413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63128" y="2065580"/>
          <a:ext cx="4182916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cs typeface="Calibri" panose="020F0502020204030204" pitchFamily="34" charset="0"/>
            </a:rPr>
            <a:t>Characters 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128" y="2065580"/>
        <a:ext cx="4182916" cy="412970"/>
      </dsp:txXfrm>
    </dsp:sp>
    <dsp:sp modelId="{3F768512-85FB-484A-9E22-7129A668D517}">
      <dsp:nvSpPr>
        <dsp:cNvPr id="0" name=""/>
        <dsp:cNvSpPr/>
      </dsp:nvSpPr>
      <dsp:spPr>
        <a:xfrm>
          <a:off x="705022" y="2013959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7693" y="2685400"/>
          <a:ext cx="424835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97693" y="2685400"/>
        <a:ext cx="4248351" cy="412970"/>
      </dsp:txXfrm>
    </dsp:sp>
    <dsp:sp modelId="{2B510BF3-E86F-184A-A47F-3B6C283103CC}">
      <dsp:nvSpPr>
        <dsp:cNvPr id="0" name=""/>
        <dsp:cNvSpPr/>
      </dsp:nvSpPr>
      <dsp:spPr>
        <a:xfrm>
          <a:off x="639586" y="2633778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92752" y="3304765"/>
          <a:ext cx="4453291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</a:t>
          </a:r>
          <a:r>
            <a:rPr lang="ka-GE" sz="1500" kern="1200" dirty="0">
              <a:latin typeface="+mn-lt"/>
            </a:rPr>
            <a:t>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92752" y="3304765"/>
        <a:ext cx="4453291" cy="412970"/>
      </dsp:txXfrm>
    </dsp:sp>
    <dsp:sp modelId="{8FDE6AB9-492F-D94A-B065-ABF11C83471E}">
      <dsp:nvSpPr>
        <dsp:cNvPr id="0" name=""/>
        <dsp:cNvSpPr/>
      </dsp:nvSpPr>
      <dsp:spPr>
        <a:xfrm>
          <a:off x="434646" y="3253144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8770" y="3924585"/>
          <a:ext cx="4827273" cy="412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96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18770" y="3924585"/>
        <a:ext cx="4827273" cy="412970"/>
      </dsp:txXfrm>
    </dsp:sp>
    <dsp:sp modelId="{23647887-052A-044D-A3F1-E205E9BB6589}">
      <dsp:nvSpPr>
        <dsp:cNvPr id="0" name=""/>
        <dsp:cNvSpPr/>
      </dsp:nvSpPr>
      <dsp:spPr>
        <a:xfrm>
          <a:off x="60664" y="3872963"/>
          <a:ext cx="516213" cy="516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36693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57118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27139" y="1652647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5819" y="1650783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54677" y="-110813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 trifle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02101" y="109284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75087">
          <a:off x="5034748" y="1704051"/>
          <a:ext cx="18674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674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21782" y="1669116"/>
        <a:ext cx="93372" cy="93372"/>
      </dsp:txXfrm>
    </dsp:sp>
    <dsp:sp modelId="{8AD78741-3BC3-458E-8A9A-DAB0A9FDFE23}">
      <dsp:nvSpPr>
        <dsp:cNvPr id="0" name=""/>
        <dsp:cNvSpPr/>
      </dsp:nvSpPr>
      <dsp:spPr>
        <a:xfrm>
          <a:off x="6497253" y="0"/>
          <a:ext cx="1791905" cy="1405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culprit</a:t>
          </a:r>
          <a:endParaRPr lang="ka-GE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+mn-lt"/>
            </a:rPr>
            <a:t>(</a:t>
          </a:r>
          <a:r>
            <a:rPr lang="en-US" sz="1800" kern="1200" dirty="0">
              <a:latin typeface="+mn-lt"/>
            </a:rPr>
            <a:t>n.)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</dsp:txBody>
      <dsp:txXfrm>
        <a:off x="6759671" y="205823"/>
        <a:ext cx="1267069" cy="993804"/>
      </dsp:txXfrm>
    </dsp:sp>
    <dsp:sp modelId="{C455CC8C-6CE2-4876-8AF7-933EAB8950E9}">
      <dsp:nvSpPr>
        <dsp:cNvPr id="0" name=""/>
        <dsp:cNvSpPr/>
      </dsp:nvSpPr>
      <dsp:spPr>
        <a:xfrm rot="21412984">
          <a:off x="5340241" y="2598387"/>
          <a:ext cx="14247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4247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7013" y="2574519"/>
        <a:ext cx="71239" cy="71239"/>
      </dsp:txXfrm>
    </dsp:sp>
    <dsp:sp modelId="{14FED8F7-C96E-4157-AE78-8507ED613C46}">
      <dsp:nvSpPr>
        <dsp:cNvPr id="0" name=""/>
        <dsp:cNvSpPr/>
      </dsp:nvSpPr>
      <dsp:spPr>
        <a:xfrm>
          <a:off x="6762360" y="185738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kidnap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(v.)</a:t>
          </a:r>
        </a:p>
      </dsp:txBody>
      <dsp:txXfrm>
        <a:off x="6993420" y="205396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123475" y="3501401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77612" y="3468197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654499" y="3685075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suspect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888880" y="3877559"/>
        <a:ext cx="1131692" cy="929398"/>
      </dsp:txXfrm>
    </dsp:sp>
    <dsp:sp modelId="{590263F0-6B47-4D81-ADFB-30DE3EA68C42}">
      <dsp:nvSpPr>
        <dsp:cNvPr id="0" name=""/>
        <dsp:cNvSpPr/>
      </dsp:nvSpPr>
      <dsp:spPr>
        <a:xfrm rot="5309091">
          <a:off x="4358071" y="3698092"/>
          <a:ext cx="536715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36715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3011" y="3696425"/>
        <a:ext cx="26835" cy="26835"/>
      </dsp:txXfrm>
    </dsp:sp>
    <dsp:sp modelId="{7E41AABE-D5ED-472C-B971-FEDB7103D646}">
      <dsp:nvSpPr>
        <dsp:cNvPr id="0" name=""/>
        <dsp:cNvSpPr/>
      </dsp:nvSpPr>
      <dsp:spPr>
        <a:xfrm>
          <a:off x="3625092" y="3977985"/>
          <a:ext cx="2054776" cy="1433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overwhelming</a:t>
          </a:r>
          <a:endParaRPr lang="ka-GE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3926007" y="4187926"/>
        <a:ext cx="1452946" cy="1013685"/>
      </dsp:txXfrm>
    </dsp:sp>
    <dsp:sp modelId="{0B1A478D-C929-4B8D-8C55-DBD98AD384D9}">
      <dsp:nvSpPr>
        <dsp:cNvPr id="0" name=""/>
        <dsp:cNvSpPr/>
      </dsp:nvSpPr>
      <dsp:spPr>
        <a:xfrm rot="9000531">
          <a:off x="2233662" y="3510874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09416" y="3476532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871658" y="3715572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delicate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1112241" y="3906274"/>
        <a:ext cx="1161638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352713" y="2641482"/>
          <a:ext cx="150421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50421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7216" y="2615627"/>
        <a:ext cx="75210" cy="75210"/>
      </dsp:txXfrm>
    </dsp:sp>
    <dsp:sp modelId="{D41E153F-26E4-4E04-951D-A7F71B95760C}">
      <dsp:nvSpPr>
        <dsp:cNvPr id="0" name=""/>
        <dsp:cNvSpPr/>
      </dsp:nvSpPr>
      <dsp:spPr>
        <a:xfrm>
          <a:off x="823472" y="1968900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lame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1047501" y="2158626"/>
        <a:ext cx="1081711" cy="916081"/>
      </dsp:txXfrm>
    </dsp:sp>
    <dsp:sp modelId="{D4612FAB-49A0-42B4-BCFC-2FF51D7493EE}">
      <dsp:nvSpPr>
        <dsp:cNvPr id="0" name=""/>
        <dsp:cNvSpPr/>
      </dsp:nvSpPr>
      <dsp:spPr>
        <a:xfrm rot="12738155">
          <a:off x="2041600" y="1720815"/>
          <a:ext cx="208925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8925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33995" y="1680334"/>
        <a:ext cx="104462" cy="104462"/>
      </dsp:txXfrm>
    </dsp:sp>
    <dsp:sp modelId="{B86A3D4F-8D1A-4534-8794-0FF8F8C4D050}">
      <dsp:nvSpPr>
        <dsp:cNvPr id="0" name=""/>
        <dsp:cNvSpPr/>
      </dsp:nvSpPr>
      <dsp:spPr>
        <a:xfrm>
          <a:off x="678911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fateful</a:t>
          </a:r>
          <a:endParaRPr lang="ka-GE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+mn-lt"/>
            </a:rPr>
            <a:t>(</a:t>
          </a:r>
          <a:r>
            <a:rPr lang="en-US" sz="1800" kern="1200" dirty="0">
              <a:latin typeface="+mn-lt"/>
            </a:rPr>
            <a:t>adj.)</a:t>
          </a:r>
        </a:p>
      </dsp:txBody>
      <dsp:txXfrm>
        <a:off x="925178" y="217374"/>
        <a:ext cx="1189081" cy="104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22833" y="0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53049" y="230216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42492">
          <a:off x="4950845" y="1207509"/>
          <a:ext cx="42692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62884" y="1276243"/>
        <a:ext cx="298846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14330">
          <a:off x="4054043" y="4147503"/>
          <a:ext cx="402984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74937" y="4253866"/>
        <a:ext cx="282089" cy="318333"/>
      </dsp:txXfrm>
    </dsp:sp>
    <dsp:sp modelId="{A769E5A0-BAE1-1C4D-818A-6AD61DEAD5F7}">
      <dsp:nvSpPr>
        <dsp:cNvPr id="0" name=""/>
        <dsp:cNvSpPr/>
      </dsp:nvSpPr>
      <dsp:spPr>
        <a:xfrm>
          <a:off x="2291950" y="3621865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522166" y="3852081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078116">
          <a:off x="2495196" y="3036672"/>
          <a:ext cx="416937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77786" y="3202023"/>
        <a:ext cx="291856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20226">
          <a:off x="3051881" y="1221407"/>
          <a:ext cx="408266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3785" y="1363798"/>
        <a:ext cx="285786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56501" y="1936693"/>
          <a:ext cx="1485865" cy="1505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074101" y="2157118"/>
        <a:ext cx="1050665" cy="1064305"/>
      </dsp:txXfrm>
    </dsp:sp>
    <dsp:sp modelId="{B9A95E8E-6E90-44AE-B6F0-582FC19101EA}">
      <dsp:nvSpPr>
        <dsp:cNvPr id="0" name=""/>
        <dsp:cNvSpPr/>
      </dsp:nvSpPr>
      <dsp:spPr>
        <a:xfrm rot="16200000">
          <a:off x="4327139" y="1652647"/>
          <a:ext cx="54459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4459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5819" y="1650783"/>
        <a:ext cx="27229" cy="27229"/>
      </dsp:txXfrm>
    </dsp:sp>
    <dsp:sp modelId="{60CA6584-FB95-416B-AC47-B171AC9DC8F6}">
      <dsp:nvSpPr>
        <dsp:cNvPr id="0" name=""/>
        <dsp:cNvSpPr/>
      </dsp:nvSpPr>
      <dsp:spPr>
        <a:xfrm>
          <a:off x="3754677" y="-110813"/>
          <a:ext cx="1689514" cy="1502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 trifle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4002101" y="109284"/>
        <a:ext cx="1194666" cy="1062722"/>
      </dsp:txXfrm>
    </dsp:sp>
    <dsp:sp modelId="{79CCF70B-B7B2-4330-95B9-A52A5E6F8B08}">
      <dsp:nvSpPr>
        <dsp:cNvPr id="0" name=""/>
        <dsp:cNvSpPr/>
      </dsp:nvSpPr>
      <dsp:spPr>
        <a:xfrm rot="19475087">
          <a:off x="5034748" y="1704051"/>
          <a:ext cx="1867440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67440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21782" y="1669116"/>
        <a:ext cx="93372" cy="93372"/>
      </dsp:txXfrm>
    </dsp:sp>
    <dsp:sp modelId="{8AD78741-3BC3-458E-8A9A-DAB0A9FDFE23}">
      <dsp:nvSpPr>
        <dsp:cNvPr id="0" name=""/>
        <dsp:cNvSpPr/>
      </dsp:nvSpPr>
      <dsp:spPr>
        <a:xfrm>
          <a:off x="6497253" y="0"/>
          <a:ext cx="1791905" cy="1405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culprit</a:t>
          </a:r>
          <a:endParaRPr lang="ka-GE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+mn-lt"/>
            </a:rPr>
            <a:t>(</a:t>
          </a:r>
          <a:r>
            <a:rPr lang="en-US" sz="1800" kern="1200" dirty="0">
              <a:latin typeface="+mn-lt"/>
            </a:rPr>
            <a:t>n.)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n-lt"/>
          </a:endParaRPr>
        </a:p>
      </dsp:txBody>
      <dsp:txXfrm>
        <a:off x="6759671" y="205823"/>
        <a:ext cx="1267069" cy="993804"/>
      </dsp:txXfrm>
    </dsp:sp>
    <dsp:sp modelId="{C455CC8C-6CE2-4876-8AF7-933EAB8950E9}">
      <dsp:nvSpPr>
        <dsp:cNvPr id="0" name=""/>
        <dsp:cNvSpPr/>
      </dsp:nvSpPr>
      <dsp:spPr>
        <a:xfrm rot="21412984">
          <a:off x="5340241" y="2598387"/>
          <a:ext cx="14247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4247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7013" y="2574519"/>
        <a:ext cx="71239" cy="71239"/>
      </dsp:txXfrm>
    </dsp:sp>
    <dsp:sp modelId="{14FED8F7-C96E-4157-AE78-8507ED613C46}">
      <dsp:nvSpPr>
        <dsp:cNvPr id="0" name=""/>
        <dsp:cNvSpPr/>
      </dsp:nvSpPr>
      <dsp:spPr>
        <a:xfrm>
          <a:off x="6762360" y="1857386"/>
          <a:ext cx="1577779" cy="134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to kidnap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(v.)</a:t>
          </a:r>
        </a:p>
      </dsp:txBody>
      <dsp:txXfrm>
        <a:off x="6993420" y="2053960"/>
        <a:ext cx="1115659" cy="949143"/>
      </dsp:txXfrm>
    </dsp:sp>
    <dsp:sp modelId="{7FD80FC6-6F90-4979-BC08-4533BCEA0C4A}">
      <dsp:nvSpPr>
        <dsp:cNvPr id="0" name=""/>
        <dsp:cNvSpPr/>
      </dsp:nvSpPr>
      <dsp:spPr>
        <a:xfrm rot="1804046">
          <a:off x="5123475" y="3501401"/>
          <a:ext cx="1798183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798183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77612" y="3468197"/>
        <a:ext cx="89909" cy="89909"/>
      </dsp:txXfrm>
    </dsp:sp>
    <dsp:sp modelId="{97AC90F4-D3E1-4720-BB64-3FFA7FF91885}">
      <dsp:nvSpPr>
        <dsp:cNvPr id="0" name=""/>
        <dsp:cNvSpPr/>
      </dsp:nvSpPr>
      <dsp:spPr>
        <a:xfrm>
          <a:off x="6654499" y="3685075"/>
          <a:ext cx="1600454" cy="131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suspect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(n.)</a:t>
          </a:r>
        </a:p>
      </dsp:txBody>
      <dsp:txXfrm>
        <a:off x="6888880" y="3877559"/>
        <a:ext cx="1131692" cy="929398"/>
      </dsp:txXfrm>
    </dsp:sp>
    <dsp:sp modelId="{590263F0-6B47-4D81-ADFB-30DE3EA68C42}">
      <dsp:nvSpPr>
        <dsp:cNvPr id="0" name=""/>
        <dsp:cNvSpPr/>
      </dsp:nvSpPr>
      <dsp:spPr>
        <a:xfrm rot="5309091">
          <a:off x="4358071" y="3698092"/>
          <a:ext cx="536715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536715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3011" y="3696425"/>
        <a:ext cx="26835" cy="26835"/>
      </dsp:txXfrm>
    </dsp:sp>
    <dsp:sp modelId="{7E41AABE-D5ED-472C-B971-FEDB7103D646}">
      <dsp:nvSpPr>
        <dsp:cNvPr id="0" name=""/>
        <dsp:cNvSpPr/>
      </dsp:nvSpPr>
      <dsp:spPr>
        <a:xfrm>
          <a:off x="3625092" y="3977985"/>
          <a:ext cx="2054776" cy="1433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overwhelming</a:t>
          </a:r>
          <a:endParaRPr lang="ka-GE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3926007" y="4187926"/>
        <a:ext cx="1452946" cy="1013685"/>
      </dsp:txXfrm>
    </dsp:sp>
    <dsp:sp modelId="{0B1A478D-C929-4B8D-8C55-DBD98AD384D9}">
      <dsp:nvSpPr>
        <dsp:cNvPr id="0" name=""/>
        <dsp:cNvSpPr/>
      </dsp:nvSpPr>
      <dsp:spPr>
        <a:xfrm rot="9000531">
          <a:off x="2233662" y="3510874"/>
          <a:ext cx="184369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84369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109416" y="3476532"/>
        <a:ext cx="92184" cy="92184"/>
      </dsp:txXfrm>
    </dsp:sp>
    <dsp:sp modelId="{37118DB8-5C7C-4B41-97AF-D2A2553362FB}">
      <dsp:nvSpPr>
        <dsp:cNvPr id="0" name=""/>
        <dsp:cNvSpPr/>
      </dsp:nvSpPr>
      <dsp:spPr>
        <a:xfrm>
          <a:off x="871658" y="3715572"/>
          <a:ext cx="1642804" cy="1302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delicate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1112241" y="3906274"/>
        <a:ext cx="1161638" cy="920788"/>
      </dsp:txXfrm>
    </dsp:sp>
    <dsp:sp modelId="{11EB1C63-9875-4E49-B468-ABE1B96C95F7}">
      <dsp:nvSpPr>
        <dsp:cNvPr id="0" name=""/>
        <dsp:cNvSpPr/>
      </dsp:nvSpPr>
      <dsp:spPr>
        <a:xfrm rot="10882876">
          <a:off x="2352713" y="2641482"/>
          <a:ext cx="1504217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1504217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7216" y="2615627"/>
        <a:ext cx="75210" cy="75210"/>
      </dsp:txXfrm>
    </dsp:sp>
    <dsp:sp modelId="{D41E153F-26E4-4E04-951D-A7F71B95760C}">
      <dsp:nvSpPr>
        <dsp:cNvPr id="0" name=""/>
        <dsp:cNvSpPr/>
      </dsp:nvSpPr>
      <dsp:spPr>
        <a:xfrm>
          <a:off x="823472" y="1968900"/>
          <a:ext cx="1529769" cy="129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lame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(adj.)</a:t>
          </a:r>
        </a:p>
      </dsp:txBody>
      <dsp:txXfrm>
        <a:off x="1047501" y="2158626"/>
        <a:ext cx="1081711" cy="916081"/>
      </dsp:txXfrm>
    </dsp:sp>
    <dsp:sp modelId="{D4612FAB-49A0-42B4-BCFC-2FF51D7493EE}">
      <dsp:nvSpPr>
        <dsp:cNvPr id="0" name=""/>
        <dsp:cNvSpPr/>
      </dsp:nvSpPr>
      <dsp:spPr>
        <a:xfrm rot="12738155">
          <a:off x="2041600" y="1720815"/>
          <a:ext cx="2089251" cy="23501"/>
        </a:xfrm>
        <a:custGeom>
          <a:avLst/>
          <a:gdLst/>
          <a:ahLst/>
          <a:cxnLst/>
          <a:rect l="0" t="0" r="0" b="0"/>
          <a:pathLst>
            <a:path>
              <a:moveTo>
                <a:pt x="0" y="11750"/>
              </a:moveTo>
              <a:lnTo>
                <a:pt x="2089251" y="11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33995" y="1680334"/>
        <a:ext cx="104462" cy="104462"/>
      </dsp:txXfrm>
    </dsp:sp>
    <dsp:sp modelId="{B86A3D4F-8D1A-4534-8794-0FF8F8C4D050}">
      <dsp:nvSpPr>
        <dsp:cNvPr id="0" name=""/>
        <dsp:cNvSpPr/>
      </dsp:nvSpPr>
      <dsp:spPr>
        <a:xfrm>
          <a:off x="678911" y="0"/>
          <a:ext cx="1681615" cy="1484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fateful</a:t>
          </a:r>
          <a:endParaRPr lang="ka-GE" sz="1800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>
              <a:latin typeface="+mn-lt"/>
            </a:rPr>
            <a:t>(</a:t>
          </a:r>
          <a:r>
            <a:rPr lang="en-US" sz="1800" kern="1200" dirty="0">
              <a:latin typeface="+mn-lt"/>
            </a:rPr>
            <a:t>adj.)</a:t>
          </a:r>
        </a:p>
      </dsp:txBody>
      <dsp:txXfrm>
        <a:off x="925178" y="217374"/>
        <a:ext cx="1189081" cy="104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delicate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32092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დახვეწილი, ნატიფი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lame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32092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კოჭლი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fateful</a:t>
            </a:r>
            <a:endParaRPr lang="ka-GE" sz="4000" dirty="0"/>
          </a:p>
          <a:p>
            <a:pPr lvl="0" algn="ctr"/>
            <a:r>
              <a:rPr lang="ka-GE" sz="4000" dirty="0"/>
              <a:t>(</a:t>
            </a:r>
            <a:r>
              <a:rPr lang="en-US" sz="4000" dirty="0"/>
              <a:t>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32092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საბედისწერო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xmlns="" id="{756CDF7A-419E-9D4B-B7DA-84BF4C1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32" y="3235574"/>
            <a:ext cx="4589462" cy="93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dirty="0"/>
          </a:p>
        </p:txBody>
      </p:sp>
      <p:pic>
        <p:nvPicPr>
          <p:cNvPr id="2050" name="Picture 2" descr="C:\Users\User\Desktop\t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1" y="1998121"/>
            <a:ext cx="2822043" cy="36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5D48DD4-3A54-F54A-B98D-07C548A51A92}"/>
              </a:ext>
            </a:extLst>
          </p:cNvPr>
          <p:cNvSpPr txBox="1">
            <a:spLocks/>
          </p:cNvSpPr>
          <p:nvPr/>
        </p:nvSpPr>
        <p:spPr>
          <a:xfrm>
            <a:off x="838199" y="859691"/>
            <a:ext cx="9918701" cy="452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228879" y="772086"/>
            <a:ext cx="5464216" cy="178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Sir Arthur Conan Doyle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1859-1930</a:t>
            </a:r>
          </a:p>
          <a:p>
            <a:r>
              <a:rPr lang="en-US" sz="3200" dirty="0"/>
              <a:t>Edinburgh, Scotland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28" y="772087"/>
            <a:ext cx="3442447" cy="514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3149"/>
          <a:stretch/>
        </p:blipFill>
        <p:spPr>
          <a:xfrm>
            <a:off x="1228880" y="2759208"/>
            <a:ext cx="5464216" cy="31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5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4AF9F2-3A9A-5C4F-8726-CFA61D904488}"/>
              </a:ext>
            </a:extLst>
          </p:cNvPr>
          <p:cNvSpPr/>
          <p:nvPr/>
        </p:nvSpPr>
        <p:spPr>
          <a:xfrm>
            <a:off x="1049547" y="2480221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4099" name="Picture 3" descr="C:\Users\User\Desktop\The_Adventure_of_Silver_Blaze_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2"/>
          <a:stretch/>
        </p:blipFill>
        <p:spPr bwMode="auto">
          <a:xfrm>
            <a:off x="6176995" y="1262730"/>
            <a:ext cx="5494305" cy="4275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571930-5ECA-384B-BC3E-B9E222DD8DE3}"/>
              </a:ext>
            </a:extLst>
          </p:cNvPr>
          <p:cNvSpPr/>
          <p:nvPr/>
        </p:nvSpPr>
        <p:spPr>
          <a:xfrm>
            <a:off x="6280400" y="472208"/>
            <a:ext cx="5498903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4971549" y="5026706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Silver Blaze</a:t>
            </a:r>
          </a:p>
        </p:txBody>
      </p:sp>
      <p:pic>
        <p:nvPicPr>
          <p:cNvPr id="8194" name="Picture 2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0" y="1879444"/>
            <a:ext cx="2040391" cy="313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The_Adventure_of_Silver_Blaze_0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7065" b="11302"/>
          <a:stretch/>
        </p:blipFill>
        <p:spPr bwMode="auto">
          <a:xfrm>
            <a:off x="4824876" y="1983507"/>
            <a:ext cx="2158953" cy="304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d5oyj7l-6f716ea9-1fc1-4b7c-9911-f8368b31a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72" y="1879444"/>
            <a:ext cx="2178970" cy="313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Silv-04 (1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3"/>
          <a:stretch/>
        </p:blipFill>
        <p:spPr bwMode="auto">
          <a:xfrm>
            <a:off x="9779000" y="1983507"/>
            <a:ext cx="1936309" cy="304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9779000" y="5027017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Colonel Ross</a:t>
            </a:r>
          </a:p>
        </p:txBody>
      </p:sp>
      <p:sp>
        <p:nvSpPr>
          <p:cNvPr id="18" name="Oval 17"/>
          <p:cNvSpPr/>
          <p:nvPr/>
        </p:nvSpPr>
        <p:spPr>
          <a:xfrm>
            <a:off x="286622" y="5026706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Sherlock Holmes</a:t>
            </a:r>
          </a:p>
          <a:p>
            <a:pPr algn="ctr"/>
            <a:endParaRPr lang="en-US" sz="2000" b="1" dirty="0"/>
          </a:p>
        </p:txBody>
      </p:sp>
      <p:sp>
        <p:nvSpPr>
          <p:cNvPr id="19" name="Oval 18"/>
          <p:cNvSpPr/>
          <p:nvPr/>
        </p:nvSpPr>
        <p:spPr>
          <a:xfrm>
            <a:off x="2583454" y="5016500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Dr. Watson</a:t>
            </a:r>
          </a:p>
          <a:p>
            <a:pPr algn="ctr"/>
            <a:endParaRPr lang="en-US" sz="2000" b="1" dirty="0"/>
          </a:p>
        </p:txBody>
      </p:sp>
      <p:pic>
        <p:nvPicPr>
          <p:cNvPr id="1026" name="Picture 2" descr="C:\Users\User\Desktop\John Strake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4258" r="38195"/>
          <a:stretch/>
        </p:blipFill>
        <p:spPr bwMode="auto">
          <a:xfrm>
            <a:off x="7278233" y="1983507"/>
            <a:ext cx="2259467" cy="3032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7475163" y="5014472"/>
            <a:ext cx="186560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John </a:t>
            </a:r>
            <a:r>
              <a:rPr lang="en-US" sz="2000" b="1" dirty="0" err="1" smtClean="0"/>
              <a:t>Straker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91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FEA3BE0-247C-6C43-B448-63F0A2937FE5}"/>
              </a:ext>
            </a:extLst>
          </p:cNvPr>
          <p:cNvSpPr/>
          <p:nvPr/>
        </p:nvSpPr>
        <p:spPr>
          <a:xfrm>
            <a:off x="559561" y="2289233"/>
            <a:ext cx="5540991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Setting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000" dirty="0"/>
          </a:p>
        </p:txBody>
      </p:sp>
      <p:pic>
        <p:nvPicPr>
          <p:cNvPr id="5122" name="Picture 2" descr="C:\Users\User\Desktop\silver-blaz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289232"/>
            <a:ext cx="4762500" cy="30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6231" y="3220406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7FACB3-3DE0-EC49-8341-2763DA59E0D9}"/>
              </a:ext>
            </a:extLst>
          </p:cNvPr>
          <p:cNvSpPr/>
          <p:nvPr/>
        </p:nvSpPr>
        <p:spPr>
          <a:xfrm>
            <a:off x="772349" y="3830767"/>
            <a:ext cx="4738255" cy="206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Dartmoor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7FACB3-3DE0-EC49-8341-2763DA59E0D9}"/>
              </a:ext>
            </a:extLst>
          </p:cNvPr>
          <p:cNvSpPr/>
          <p:nvPr/>
        </p:nvSpPr>
        <p:spPr>
          <a:xfrm>
            <a:off x="772349" y="622569"/>
            <a:ext cx="4738255" cy="198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2800" smtClean="0"/>
              <a:t>1891-1892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datmoor-by-my-custard-pie-1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4"/>
          <a:stretch/>
        </p:blipFill>
        <p:spPr bwMode="auto">
          <a:xfrm>
            <a:off x="6620856" y="3598704"/>
            <a:ext cx="4460891" cy="26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Boscom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72" y="291351"/>
            <a:ext cx="4460892" cy="26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8E3F82-8AD8-DB46-A3C2-2A53673CD548}"/>
              </a:ext>
            </a:extLst>
          </p:cNvPr>
          <p:cNvSpPr/>
          <p:nvPr/>
        </p:nvSpPr>
        <p:spPr>
          <a:xfrm>
            <a:off x="542832" y="258367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4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13" y="1904213"/>
            <a:ext cx="4861476" cy="39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5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0440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i="1" dirty="0">
                <a:solidFill>
                  <a:schemeClr val="bg1"/>
                </a:solidFill>
              </a:rPr>
              <a:t>Silver Blaze</a:t>
            </a:r>
          </a:p>
          <a:p>
            <a:pPr algn="ctr"/>
            <a:r>
              <a:rPr lang="ka-GE" sz="6500" b="1" i="1" dirty="0">
                <a:solidFill>
                  <a:schemeClr val="bg1"/>
                </a:solidFill>
              </a:rPr>
              <a:t>ვერცხლოვანი ნიშა</a:t>
            </a:r>
            <a:r>
              <a:rPr lang="en-US" sz="6500" b="1" i="1" dirty="0">
                <a:solidFill>
                  <a:schemeClr val="bg1"/>
                </a:solidFill>
              </a:rPr>
              <a:t>  </a:t>
            </a:r>
            <a:endParaRPr lang="ka-GE" sz="6500" b="1" i="1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A18CB0-0EE9-2942-9FD7-EC60C4F321B0}"/>
              </a:ext>
            </a:extLst>
          </p:cNvPr>
          <p:cNvSpPr/>
          <p:nvPr/>
        </p:nvSpPr>
        <p:spPr>
          <a:xfrm>
            <a:off x="2413100" y="4132369"/>
            <a:ext cx="745741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By Sir Arthur Conan Doyle 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ართურ კონან დოილი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D3C58C-BE14-FC44-8256-F515A4C4B732}"/>
              </a:ext>
            </a:extLst>
          </p:cNvPr>
          <p:cNvSpPr/>
          <p:nvPr/>
        </p:nvSpPr>
        <p:spPr>
          <a:xfrm>
            <a:off x="8536473" y="472208"/>
            <a:ext cx="2900418" cy="110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26737"/>
              </p:ext>
            </p:extLst>
          </p:nvPr>
        </p:nvGraphicFramePr>
        <p:xfrm>
          <a:off x="1596834" y="929407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D4DE7C-D9EF-1546-9F5D-5E57D7044C01}"/>
              </a:ext>
            </a:extLst>
          </p:cNvPr>
          <p:cNvSpPr/>
          <p:nvPr/>
        </p:nvSpPr>
        <p:spPr>
          <a:xfrm>
            <a:off x="5055154" y="2165001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Sir Arthur Conan Doyle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9E1840-5C82-CE40-A827-36F3EEF348BE}"/>
              </a:ext>
            </a:extLst>
          </p:cNvPr>
          <p:cNvSpPr/>
          <p:nvPr/>
        </p:nvSpPr>
        <p:spPr>
          <a:xfrm>
            <a:off x="1596834" y="3422999"/>
            <a:ext cx="1997376" cy="1436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Holmes’ Deductive Skills (or, We Teach You How To Be Like Sherlock Holmes)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744503-EF2A-AE46-8813-50EAD9079B9D}"/>
              </a:ext>
            </a:extLst>
          </p:cNvPr>
          <p:cNvSpPr/>
          <p:nvPr/>
        </p:nvSpPr>
        <p:spPr>
          <a:xfrm>
            <a:off x="3093730" y="5699090"/>
            <a:ext cx="1553686" cy="77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1891-1892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Dartmoor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8313E2-E03A-BD44-9D34-104773ACFB05}"/>
              </a:ext>
            </a:extLst>
          </p:cNvPr>
          <p:cNvSpPr/>
          <p:nvPr/>
        </p:nvSpPr>
        <p:spPr>
          <a:xfrm>
            <a:off x="7134497" y="5752718"/>
            <a:ext cx="2593965" cy="735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/>
          </a:p>
          <a:p>
            <a:pPr algn="just"/>
            <a:r>
              <a:rPr lang="en-US" dirty="0"/>
              <a:t>S</a:t>
            </a:r>
            <a:r>
              <a:rPr lang="en-US" dirty="0" smtClean="0"/>
              <a:t>herlock </a:t>
            </a:r>
            <a:r>
              <a:rPr lang="en-US" dirty="0"/>
              <a:t>Holmes, </a:t>
            </a:r>
          </a:p>
          <a:p>
            <a:pPr algn="just"/>
            <a:r>
              <a:rPr lang="en-US" dirty="0"/>
              <a:t>Dr. </a:t>
            </a:r>
            <a:r>
              <a:rPr lang="en-US" dirty="0" smtClean="0"/>
              <a:t>Watson, Silver Blaze,  John </a:t>
            </a:r>
            <a:r>
              <a:rPr lang="en-US" dirty="0" err="1" smtClean="0"/>
              <a:t>Straker</a:t>
            </a:r>
            <a:r>
              <a:rPr lang="en-US" dirty="0" smtClean="0"/>
              <a:t>, Colonel Ross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934691-D618-404B-AE20-3057E08C1295}"/>
              </a:ext>
            </a:extLst>
          </p:cNvPr>
          <p:cNvSpPr/>
          <p:nvPr/>
        </p:nvSpPr>
        <p:spPr>
          <a:xfrm>
            <a:off x="7846911" y="3422999"/>
            <a:ext cx="2513147" cy="1468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600" dirty="0"/>
              <a:t>Sherlock Holmes is called to </a:t>
            </a:r>
            <a:r>
              <a:rPr lang="en-US" sz="1600" dirty="0" err="1"/>
              <a:t>Dartmoor</a:t>
            </a:r>
            <a:r>
              <a:rPr lang="en-US" sz="1600" dirty="0"/>
              <a:t> to investigate the kidnapping of a champion racehorse and the murder of its trainer.</a:t>
            </a:r>
          </a:p>
        </p:txBody>
      </p:sp>
    </p:spTree>
    <p:extLst>
      <p:ext uri="{BB962C8B-B14F-4D97-AF65-F5344CB8AC3E}">
        <p14:creationId xmlns:p14="http://schemas.microsoft.com/office/powerpoint/2010/main" val="311511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/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842277" y="208284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საბედისწერო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942157" y="191882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წვრილმანი, უმნიშვნელო რამ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741048" y="198015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დამნაშავე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868496" y="3762230"/>
            <a:ext cx="218679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გატაცება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751024" y="5669918"/>
            <a:ext cx="2234575" cy="86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ეჭვმიტანილი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42338" y="5955332"/>
            <a:ext cx="2563752" cy="696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გადაულახავი, დაუძლეველი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80871" y="563342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დახვეწილი, ნატიფი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80871" y="3871334"/>
            <a:ext cx="1941783" cy="67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კოჭლი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27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EF3DEF-42F0-834A-B973-77E396AB7433}"/>
              </a:ext>
            </a:extLst>
          </p:cNvPr>
          <p:cNvSpPr/>
          <p:nvPr/>
        </p:nvSpPr>
        <p:spPr>
          <a:xfrm>
            <a:off x="7529059" y="198305"/>
            <a:ext cx="3360717" cy="1188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2090CE-A7B0-AB41-80B4-5581B2DF2EB8}"/>
              </a:ext>
            </a:extLst>
          </p:cNvPr>
          <p:cNvSpPr/>
          <p:nvPr/>
        </p:nvSpPr>
        <p:spPr>
          <a:xfrm>
            <a:off x="463365" y="2463737"/>
            <a:ext cx="5449559" cy="360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CA" sz="2400" dirty="0" smtClean="0"/>
              <a:t>Write </a:t>
            </a:r>
            <a:r>
              <a:rPr lang="en-CA" sz="2400" dirty="0"/>
              <a:t>about all the different ways that Sherlock Holmes uses reason to succeed in his cases and adventures</a:t>
            </a:r>
            <a:r>
              <a:rPr lang="en-CA" sz="2400" dirty="0" smtClean="0"/>
              <a:t>.</a:t>
            </a:r>
          </a:p>
          <a:p>
            <a:pPr algn="just"/>
            <a:endParaRPr lang="en-CA" sz="2400" dirty="0" smtClean="0"/>
          </a:p>
          <a:p>
            <a:pPr algn="just"/>
            <a:r>
              <a:rPr lang="ka-GE" sz="2400" dirty="0" smtClean="0"/>
              <a:t>დაწერეთ ყველა იმ გზის შესახებ, რომელსაც შერლოკ ჰოლმსი იყენებს წარმატების </a:t>
            </a:r>
            <a:r>
              <a:rPr lang="ka-GE" sz="2400" smtClean="0"/>
              <a:t>მისაღწევად </a:t>
            </a:r>
            <a:r>
              <a:rPr lang="ka-GE" sz="2400" smtClean="0"/>
              <a:t>თითოეულ </a:t>
            </a:r>
            <a:r>
              <a:rPr lang="ka-GE" sz="2400" dirty="0" smtClean="0"/>
              <a:t>მის საქმესა და თავგადასავალში.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32" y="2254446"/>
            <a:ext cx="3611315" cy="38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771508"/>
              </p:ext>
            </p:extLst>
          </p:nvPr>
        </p:nvGraphicFramePr>
        <p:xfrm>
          <a:off x="903394" y="1830574"/>
          <a:ext cx="5206709" cy="454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C4ED0B-18B1-6B47-9B65-0F86B6E08E49}"/>
              </a:ext>
            </a:extLst>
          </p:cNvPr>
          <p:cNvSpPr/>
          <p:nvPr/>
        </p:nvSpPr>
        <p:spPr>
          <a:xfrm>
            <a:off x="6951945" y="356797"/>
            <a:ext cx="4885150" cy="114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600" dirty="0"/>
          </a:p>
        </p:txBody>
      </p:sp>
      <p:pic>
        <p:nvPicPr>
          <p:cNvPr id="1026" name="Picture 2" descr="C:\Users\User\Desktop\51ff0xEKmIL._SX325_BO1,204,203,200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68" y="1943502"/>
            <a:ext cx="2679119" cy="4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492043"/>
              </p:ext>
            </p:extLst>
          </p:nvPr>
        </p:nvGraphicFramePr>
        <p:xfrm>
          <a:off x="1317066" y="829164"/>
          <a:ext cx="9222874" cy="534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842277" y="2082848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საბედისწერო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942157" y="1918823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წვრილმანი, უმნიშვნელო რამ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741048" y="198015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დამნაშავე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868496" y="3762230"/>
            <a:ext cx="218679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გატაცება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7751024" y="5669918"/>
            <a:ext cx="2234575" cy="86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ეჭვმიტანილი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642338" y="5955332"/>
            <a:ext cx="2563752" cy="696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გადაულახავი, დაუძლეველი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80871" y="5633425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დახვეწილი, ნატიფი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1980871" y="3871334"/>
            <a:ext cx="1941783" cy="67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კოჭლი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 trifle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41415" y="4258890"/>
            <a:ext cx="3253008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წვრილმანი, უმნიშვნელო რამ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culprit</a:t>
            </a:r>
            <a:endParaRPr lang="ka-GE" sz="4000" dirty="0"/>
          </a:p>
          <a:p>
            <a:pPr lvl="0" algn="ctr"/>
            <a:r>
              <a:rPr lang="ka-GE" sz="4000" dirty="0"/>
              <a:t>(</a:t>
            </a:r>
            <a:r>
              <a:rPr lang="en-US" sz="4000" dirty="0"/>
              <a:t>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32092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დამნაშავე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kidnap</a:t>
            </a:r>
          </a:p>
          <a:p>
            <a:pPr lvl="0" algn="ctr"/>
            <a:r>
              <a:rPr lang="en-US" sz="4000" dirty="0"/>
              <a:t>(v.)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32092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გატაცება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67719" y="2120630"/>
            <a:ext cx="3200400" cy="2308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suspect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532092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ეჭვმიტანილი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42832" y="47220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36" y="472208"/>
            <a:ext cx="2174040" cy="8862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28251" y="1804971"/>
            <a:ext cx="4464901" cy="262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overwhelming</a:t>
            </a:r>
            <a:endParaRPr lang="ka-GE" sz="4000" dirty="0"/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824876" y="4258891"/>
            <a:ext cx="2871653" cy="92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გადაულახავი, დაუძლეველი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336</Words>
  <Application>Microsoft Office PowerPoint</Application>
  <PresentationFormat>Custom</PresentationFormat>
  <Paragraphs>132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387</cp:revision>
  <dcterms:created xsi:type="dcterms:W3CDTF">2020-04-09T12:21:27Z</dcterms:created>
  <dcterms:modified xsi:type="dcterms:W3CDTF">2021-05-31T18:46:57Z</dcterms:modified>
</cp:coreProperties>
</file>