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4" r:id="rId7"/>
    <p:sldId id="272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koS" initials="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41D"/>
    <a:srgbClr val="FFCC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1" autoAdjust="0"/>
    <p:restoredTop sz="0" autoAdjust="0"/>
  </p:normalViewPr>
  <p:slideViewPr>
    <p:cSldViewPr>
      <p:cViewPr>
        <p:scale>
          <a:sx n="38" d="100"/>
          <a:sy n="38" d="100"/>
        </p:scale>
        <p:origin x="600" y="1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717DA-7E32-495A-9B34-79BD9BC436A8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948D-4C85-429F-BB29-80CB87D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948D-4C85-429F-BB29-80CB87DDA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6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AB62-67FE-4121-AA57-FDF34B8F67EB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6ADA-4F01-455A-A76D-216B8E2C92E4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7CA2-8DB4-4658-9145-640C2F7AE86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DDE-0921-47DE-9F43-CC894E035B3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2064-9E76-41A0-87D3-C277AB5C2DFA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64AB-C0E0-4C5C-8881-F6B2D1FE0981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C869-7AF7-402B-B961-6EDED500B8DA}" type="datetime1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7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D6E-5B0D-426E-8BE0-92183214C1F0}" type="datetime1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2AB7-CF4B-4216-B0A3-18936D71EDBE}" type="datetime1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9ED1-AC38-4B95-8E69-8844CA8914E9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002A-D070-40D5-AC5B-2753D1A2B14B}" type="datetime1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9CC9-FC6A-4EFE-B049-E14F6DA1E60F}" type="datetime1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King's and Queen's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76C2-C4F2-43BA-AE41-E8A0A0C7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AA940-1A4C-2148-9202-8E56DAF46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4832"/>
          <a:stretch/>
        </p:blipFill>
        <p:spPr>
          <a:xfrm>
            <a:off x="27248" y="0"/>
            <a:ext cx="12164752" cy="6858000"/>
          </a:xfrm>
          <a:prstGeom prst="rect">
            <a:avLst/>
          </a:prstGeom>
        </p:spPr>
      </p:pic>
      <p:sp>
        <p:nvSpPr>
          <p:cNvPr id="119" name="Talk to the world…in English"/>
          <p:cNvSpPr>
            <a:spLocks noGrp="1"/>
          </p:cNvSpPr>
          <p:nvPr>
            <p:ph type="subTitle" sz="quarter" idx="1"/>
          </p:nvPr>
        </p:nvSpPr>
        <p:spPr>
          <a:xfrm>
            <a:off x="1524001" y="4388218"/>
            <a:ext cx="9143999" cy="127303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84200" hangingPunct="0">
              <a:spcBef>
                <a:spcPts val="0"/>
              </a:spcBef>
            </a:pPr>
            <a:r>
              <a:rPr lang="en-US" sz="4400" b="0" dirty="0">
                <a:solidFill>
                  <a:schemeClr val="bg1"/>
                </a:solidFill>
                <a:latin typeface="+mj-lt"/>
                <a:sym typeface="Helvetica Light"/>
              </a:rPr>
              <a:t>Sign of Four</a:t>
            </a:r>
          </a:p>
          <a:p>
            <a:pPr defTabSz="584200" hangingPunct="0">
              <a:spcBef>
                <a:spcPts val="0"/>
              </a:spcBef>
            </a:pPr>
            <a:endParaRPr lang="en-US" sz="4400" b="0" dirty="0">
              <a:solidFill>
                <a:schemeClr val="bg1"/>
              </a:solidFill>
              <a:latin typeface="+mj-lt"/>
              <a:sym typeface="Helvetica Light"/>
            </a:endParaRPr>
          </a:p>
          <a:p>
            <a:pPr defTabSz="584200" hangingPunct="0">
              <a:spcBef>
                <a:spcPts val="0"/>
              </a:spcBef>
            </a:pPr>
            <a:r>
              <a:rPr lang="en-US" sz="4400" b="0" dirty="0">
                <a:solidFill>
                  <a:schemeClr val="bg1"/>
                </a:solidFill>
                <a:latin typeface="+mj-lt"/>
                <a:sym typeface="Helvetica Light"/>
              </a:rPr>
              <a:t>Sir Arthur Conan Doyle</a:t>
            </a:r>
          </a:p>
          <a:p>
            <a:pPr defTabSz="584200" hangingPunct="0">
              <a:spcBef>
                <a:spcPts val="0"/>
              </a:spcBef>
            </a:pPr>
            <a:endParaRPr lang="en-US" b="0" dirty="0">
              <a:solidFill>
                <a:schemeClr val="tx1"/>
              </a:solidFill>
              <a:latin typeface="+mj-lt"/>
              <a:sym typeface="Helvetica Light"/>
            </a:endParaRPr>
          </a:p>
        </p:txBody>
      </p:sp>
      <p:pic>
        <p:nvPicPr>
          <p:cNvPr id="120" name="Corporate Blue.png" descr="Corporate 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0514" y="2060848"/>
            <a:ext cx="3550971" cy="15915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055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489C3-08CE-4849-B0B5-5FAB6547A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4952"/>
          <a:stretch/>
        </p:blipFill>
        <p:spPr>
          <a:xfrm>
            <a:off x="0" y="-4357"/>
            <a:ext cx="12192000" cy="6862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5880" y="18864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Sir Arthur Conan Doyle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14" y="1758300"/>
            <a:ext cx="3112163" cy="46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rporate Blue.png" descr="Corporate Blue.png">
            <a:extLst>
              <a:ext uri="{FF2B5EF4-FFF2-40B4-BE49-F238E27FC236}">
                <a16:creationId xmlns:a16="http://schemas.microsoft.com/office/drawing/2014/main" id="{C3AFA63E-7E40-C046-8106-29BD1684A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28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ABB03-4126-7647-B9EF-9DC13E8A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944" y="229937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it all began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30 August 1889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84" y="1840491"/>
            <a:ext cx="2908139" cy="43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772069"/>
            <a:ext cx="3024336" cy="45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rporate Blue.png" descr="Corporate Blue.png">
            <a:extLst>
              <a:ext uri="{FF2B5EF4-FFF2-40B4-BE49-F238E27FC236}">
                <a16:creationId xmlns:a16="http://schemas.microsoft.com/office/drawing/2014/main" id="{7E9B29A9-F9FD-9646-9414-1CB350BD7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535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AE1010-91AA-4048-88A1-9DFC3FAF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911" y="30163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Setting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50" y="1657938"/>
            <a:ext cx="5912296" cy="45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rporate Blue.png" descr="Corporate Blue.png">
            <a:extLst>
              <a:ext uri="{FF2B5EF4-FFF2-40B4-BE49-F238E27FC236}">
                <a16:creationId xmlns:a16="http://schemas.microsoft.com/office/drawing/2014/main" id="{D47E8316-C3D7-2F45-97BC-68E1CD07C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309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0789BF-CFDF-E442-B228-6537B4591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0056" y="41841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THEMES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285541"/>
            <a:ext cx="6980620" cy="501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rporate Blue.png" descr="Corporate Blue.png">
            <a:extLst>
              <a:ext uri="{FF2B5EF4-FFF2-40B4-BE49-F238E27FC236}">
                <a16:creationId xmlns:a16="http://schemas.microsoft.com/office/drawing/2014/main" id="{AF0E472C-D4EC-D54D-B01B-99490742E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428" y="67359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822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B17930-6053-0940-96D1-8BC67316D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912" y="31746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Sherlock Holmes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14" y="1643960"/>
            <a:ext cx="7364595" cy="449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rporate Blue.png" descr="Corporate Blue.png">
            <a:extLst>
              <a:ext uri="{FF2B5EF4-FFF2-40B4-BE49-F238E27FC236}">
                <a16:creationId xmlns:a16="http://schemas.microsoft.com/office/drawing/2014/main" id="{FE0079BE-31A5-2F4B-8009-E1A20FF2F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894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698BD9-E0B9-0B48-AED1-693C621BB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8857" y="344820"/>
            <a:ext cx="531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Doctor John Watson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588976"/>
            <a:ext cx="4544144" cy="45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rporate Blue.png" descr="Corporate Blue.png">
            <a:extLst>
              <a:ext uri="{FF2B5EF4-FFF2-40B4-BE49-F238E27FC236}">
                <a16:creationId xmlns:a16="http://schemas.microsoft.com/office/drawing/2014/main" id="{0BF16362-4DE1-0D44-8A8C-7CEA0C9E7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239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E8C209-8B3F-D844-9B55-A19AE1ED9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372"/>
          <a:stretch/>
        </p:blipFill>
        <p:spPr>
          <a:xfrm>
            <a:off x="15114" y="0"/>
            <a:ext cx="122528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920" y="274638"/>
            <a:ext cx="483488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34" y="1641295"/>
            <a:ext cx="3362732" cy="449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1DD1B2-725D-B947-B3F9-BFCDCBF7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16" y="6309321"/>
            <a:ext cx="2895600" cy="365125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The King's and Queen's Club</a:t>
            </a:r>
          </a:p>
        </p:txBody>
      </p:sp>
      <p:pic>
        <p:nvPicPr>
          <p:cNvPr id="8" name="Corporate Blue.png" descr="Corporate Blue.png">
            <a:extLst>
              <a:ext uri="{FF2B5EF4-FFF2-40B4-BE49-F238E27FC236}">
                <a16:creationId xmlns:a16="http://schemas.microsoft.com/office/drawing/2014/main" id="{5695721F-600D-8A41-8367-E72BCF85B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009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F0ED7A-9182-F249-9AB9-DB8B2444D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3" b="25062"/>
          <a:stretch/>
        </p:blipFill>
        <p:spPr>
          <a:xfrm>
            <a:off x="-10204" y="0"/>
            <a:ext cx="122022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952" y="274638"/>
            <a:ext cx="4546848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King's and Queen's Club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2895600" cy="40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rporate Blue.png" descr="Corporate Blue.png">
            <a:extLst>
              <a:ext uri="{FF2B5EF4-FFF2-40B4-BE49-F238E27FC236}">
                <a16:creationId xmlns:a16="http://schemas.microsoft.com/office/drawing/2014/main" id="{16A42CCC-978D-4945-97A7-67ED5E7C1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441" y="398058"/>
            <a:ext cx="2567575" cy="11508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13C791C-5194-DA46-90C5-D59103AD5C42}"/>
              </a:ext>
            </a:extLst>
          </p:cNvPr>
          <p:cNvSpPr txBox="1">
            <a:spLocks/>
          </p:cNvSpPr>
          <p:nvPr/>
        </p:nvSpPr>
        <p:spPr>
          <a:xfrm>
            <a:off x="1544216" y="63093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The King's and Queen's Club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78</Words>
  <Application>Microsoft Macintosh PowerPoint</Application>
  <PresentationFormat>Widescreen</PresentationFormat>
  <Paragraphs>27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</vt:lpstr>
      <vt:lpstr>Impact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Misha Gurgenidze</cp:lastModifiedBy>
  <cp:revision>119</cp:revision>
  <dcterms:created xsi:type="dcterms:W3CDTF">2019-01-08T09:34:09Z</dcterms:created>
  <dcterms:modified xsi:type="dcterms:W3CDTF">2020-04-06T12:50:04Z</dcterms:modified>
</cp:coreProperties>
</file>