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1" r:id="rId3"/>
    <p:sldId id="271" r:id="rId4"/>
    <p:sldId id="274" r:id="rId5"/>
    <p:sldId id="265" r:id="rId6"/>
    <p:sldId id="270" r:id="rId7"/>
    <p:sldId id="272" r:id="rId8"/>
    <p:sldId id="268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koS" initials="T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0" autoAdjust="0"/>
    <p:restoredTop sz="94660"/>
  </p:normalViewPr>
  <p:slideViewPr>
    <p:cSldViewPr>
      <p:cViewPr>
        <p:scale>
          <a:sx n="68" d="100"/>
          <a:sy n="68" d="100"/>
        </p:scale>
        <p:origin x="2120" y="1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717DA-7E32-495A-9B34-79BD9BC436A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D948D-4C85-429F-BB29-80CB87DD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4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AB62-67FE-4121-AA57-FDF34B8F67EB}" type="datetime1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5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6ADA-4F01-455A-A76D-216B8E2C92E4}" type="datetime1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7CA2-8DB4-4658-9145-640C2F7AE86F}" type="datetime1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4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8DDE-0921-47DE-9F43-CC894E035B3F}" type="datetime1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2064-9E76-41A0-87D3-C277AB5C2DFA}" type="datetime1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6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64AB-C0E0-4C5C-8881-F6B2D1FE0981}" type="datetime1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0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C869-7AF7-402B-B961-6EDED500B8DA}" type="datetime1">
              <a:rPr lang="en-US" smtClean="0"/>
              <a:t>3/27/20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7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7D6E-5B0D-426E-8BE0-92183214C1F0}" type="datetime1">
              <a:rPr lang="en-US" smtClean="0"/>
              <a:t>3/27/20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2AB7-CF4B-4216-B0A3-18936D71EDBE}" type="datetime1">
              <a:rPr lang="en-US" smtClean="0"/>
              <a:t>3/27/20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5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9ED1-AC38-4B95-8E69-8844CA8914E9}" type="datetime1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002A-D070-40D5-AC5B-2753D1A2B14B}" type="datetime1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29CC9-FC6A-4EFE-B049-E14F6DA1E60F}" type="datetime1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7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D7BCB-C92D-B34F-9296-FEEA69201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9" name="Talk to the world…in English"/>
          <p:cNvSpPr>
            <a:spLocks noGrp="1"/>
          </p:cNvSpPr>
          <p:nvPr>
            <p:ph type="subTitle" sz="quarter" idx="1"/>
          </p:nvPr>
        </p:nvSpPr>
        <p:spPr>
          <a:xfrm>
            <a:off x="14072" y="4149080"/>
            <a:ext cx="9143999" cy="79474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Mary Shelley</a:t>
            </a:r>
          </a:p>
          <a:p>
            <a:r>
              <a:rPr lang="en-US" dirty="0">
                <a:solidFill>
                  <a:schemeClr val="bg1"/>
                </a:solidFill>
              </a:rPr>
              <a:t>Frankenstein</a:t>
            </a:r>
          </a:p>
        </p:txBody>
      </p:sp>
      <p:pic>
        <p:nvPicPr>
          <p:cNvPr id="120" name="Corporate Blue.png" descr="Corporate Blu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0585" y="1556792"/>
            <a:ext cx="3550971" cy="15915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055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F2CD51-4976-0D47-BFE6-87F9C64E1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" name="Footer Placeholder 1"/>
          <p:cNvSpPr txBox="1">
            <a:spLocks/>
          </p:cNvSpPr>
          <p:nvPr/>
        </p:nvSpPr>
        <p:spPr>
          <a:xfrm>
            <a:off x="20216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968515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3200" b="1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694" y="2043584"/>
            <a:ext cx="5652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590545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Historical Setting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3" y="1968514"/>
            <a:ext cx="2623624" cy="354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02" y="2043584"/>
            <a:ext cx="4959861" cy="311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Corporate Blue.png" descr="Corporate Blue.png">
            <a:extLst>
              <a:ext uri="{FF2B5EF4-FFF2-40B4-BE49-F238E27FC236}">
                <a16:creationId xmlns:a16="http://schemas.microsoft.com/office/drawing/2014/main" id="{9EE3CE39-909D-FB48-B244-3AD81B36A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7694" y="262313"/>
            <a:ext cx="2631967" cy="11796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091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A03BBF-D689-2348-975A-AA00B7178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7891" y="421691"/>
            <a:ext cx="592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Family influence</a:t>
            </a: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20216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73774"/>
            <a:ext cx="3886572" cy="474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rporate Blue.png" descr="Corporate Blue.png">
            <a:extLst>
              <a:ext uri="{FF2B5EF4-FFF2-40B4-BE49-F238E27FC236}">
                <a16:creationId xmlns:a16="http://schemas.microsoft.com/office/drawing/2014/main" id="{F2C5EB94-D236-BF47-AC89-C51975157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7694" y="262313"/>
            <a:ext cx="2631967" cy="11796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4925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1763CF-1611-2347-8AE2-9E18807A9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4531" y="251990"/>
            <a:ext cx="592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Tragedy from the very beginning</a:t>
            </a: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20216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sp>
        <p:nvSpPr>
          <p:cNvPr id="3" name="AutoShape 2" descr="The Three Musket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he Three Musketeers"/>
          <p:cNvSpPr>
            <a:spLocks noChangeAspect="1" noChangeArrowheads="1"/>
          </p:cNvSpPr>
          <p:nvPr/>
        </p:nvSpPr>
        <p:spPr bwMode="auto">
          <a:xfrm>
            <a:off x="4283968" y="40351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92" y="2186562"/>
            <a:ext cx="3500086" cy="34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r="11201"/>
          <a:stretch/>
        </p:blipFill>
        <p:spPr bwMode="auto">
          <a:xfrm>
            <a:off x="599356" y="2168162"/>
            <a:ext cx="4205915" cy="347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Corporate Blue.png" descr="Corporate Blue.png">
            <a:extLst>
              <a:ext uri="{FF2B5EF4-FFF2-40B4-BE49-F238E27FC236}">
                <a16:creationId xmlns:a16="http://schemas.microsoft.com/office/drawing/2014/main" id="{A9251E03-5CB6-BB42-AC31-5CFFB26AA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7694" y="262313"/>
            <a:ext cx="2631967" cy="11796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2186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C1E99C-8AC3-184F-AC6E-0BCC1A8E7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8776" y="467434"/>
            <a:ext cx="5926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Setting and Genre</a:t>
            </a: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20216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2" y="2206158"/>
            <a:ext cx="4071948" cy="254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74519"/>
            <a:ext cx="4071949" cy="260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rporate Blue.png" descr="Corporate Blue.png">
            <a:extLst>
              <a:ext uri="{FF2B5EF4-FFF2-40B4-BE49-F238E27FC236}">
                <a16:creationId xmlns:a16="http://schemas.microsoft.com/office/drawing/2014/main" id="{0B90AB08-98CD-1545-BA14-7302A19D3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7694" y="262313"/>
            <a:ext cx="2631967" cy="11796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884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7D0FF1-AF17-784E-A385-E2897AFEA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" name="Footer Placeholder 1"/>
          <p:cNvSpPr txBox="1">
            <a:spLocks/>
          </p:cNvSpPr>
          <p:nvPr/>
        </p:nvSpPr>
        <p:spPr>
          <a:xfrm>
            <a:off x="20216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-476200" y="2044005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47667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THEMES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544616" cy="456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rporate Blue.png" descr="Corporate Blue.png">
            <a:extLst>
              <a:ext uri="{FF2B5EF4-FFF2-40B4-BE49-F238E27FC236}">
                <a16:creationId xmlns:a16="http://schemas.microsoft.com/office/drawing/2014/main" id="{516DAEC9-D4FF-A546-9FA4-D8E614863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7694" y="262313"/>
            <a:ext cx="2631967" cy="11796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675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FF576A-0F5A-7945-A16E-41B14CFB9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9807" y="404664"/>
            <a:ext cx="592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Themes</a:t>
            </a: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20216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7" y="1712734"/>
            <a:ext cx="6696744" cy="453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rporate Blue.png" descr="Corporate Blue.png">
            <a:extLst>
              <a:ext uri="{FF2B5EF4-FFF2-40B4-BE49-F238E27FC236}">
                <a16:creationId xmlns:a16="http://schemas.microsoft.com/office/drawing/2014/main" id="{8869EFF8-D727-B948-8C52-0500F36B1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7694" y="262313"/>
            <a:ext cx="2631967" cy="11796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9617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960C84-C540-3B45-83D9-CB7D73BBC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8379" y="188640"/>
            <a:ext cx="592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Impact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20216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1468016" y="3037457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3491880" y="363133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2348880"/>
            <a:ext cx="3744416" cy="39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" b="3126"/>
          <a:stretch/>
        </p:blipFill>
        <p:spPr bwMode="auto">
          <a:xfrm>
            <a:off x="1330398" y="1650325"/>
            <a:ext cx="3170835" cy="45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44" y="1642303"/>
            <a:ext cx="2868272" cy="444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Corporate Blue.png" descr="Corporate Blue.png">
            <a:extLst>
              <a:ext uri="{FF2B5EF4-FFF2-40B4-BE49-F238E27FC236}">
                <a16:creationId xmlns:a16="http://schemas.microsoft.com/office/drawing/2014/main" id="{BB071ACA-D93F-E749-B39E-4AC553AED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7694" y="262313"/>
            <a:ext cx="2631967" cy="11796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209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16DB3-4B66-E840-944C-68170BF4A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04656" cy="443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rporate Blue.png" descr="Corporate Blue.png">
            <a:extLst>
              <a:ext uri="{FF2B5EF4-FFF2-40B4-BE49-F238E27FC236}">
                <a16:creationId xmlns:a16="http://schemas.microsoft.com/office/drawing/2014/main" id="{33269D09-A896-FE46-BED7-BC8B5BAE7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7694" y="262313"/>
            <a:ext cx="2631967" cy="11796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6776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58</Words>
  <Application>Microsoft Macintosh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TikoS</dc:creator>
  <cp:lastModifiedBy>Misha Gurgenidze</cp:lastModifiedBy>
  <cp:revision>134</cp:revision>
  <dcterms:created xsi:type="dcterms:W3CDTF">2019-01-08T09:34:09Z</dcterms:created>
  <dcterms:modified xsi:type="dcterms:W3CDTF">2020-03-27T16:28:27Z</dcterms:modified>
</cp:coreProperties>
</file>