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5" r:id="rId4"/>
    <p:sldId id="260" r:id="rId5"/>
    <p:sldId id="268" r:id="rId6"/>
    <p:sldId id="261" r:id="rId7"/>
    <p:sldId id="263" r:id="rId8"/>
    <p:sldId id="269" r:id="rId9"/>
    <p:sldId id="262" r:id="rId10"/>
    <p:sldId id="264" r:id="rId11"/>
    <p:sldId id="265" r:id="rId12"/>
    <p:sldId id="27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103"/>
  </p:normalViewPr>
  <p:slideViewPr>
    <p:cSldViewPr snapToGrid="0">
      <p:cViewPr varScale="1">
        <p:scale>
          <a:sx n="64" d="100"/>
          <a:sy n="64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219" custRadScaleInc="16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219" custRadScaleInc="16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06979" y="-782654"/>
          <a:ext cx="6084228" cy="608422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7002" y="20543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317002" y="205430"/>
        <a:ext cx="5049435" cy="410679"/>
      </dsp:txXfrm>
    </dsp:sp>
    <dsp:sp modelId="{377382CD-1E73-FA48-BC57-ACD20D62240A}">
      <dsp:nvSpPr>
        <dsp:cNvPr id="0" name=""/>
        <dsp:cNvSpPr/>
      </dsp:nvSpPr>
      <dsp:spPr>
        <a:xfrm>
          <a:off x="60327" y="15409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88909" y="821810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About the Author</a:t>
          </a:r>
          <a:r>
            <a:rPr lang="ka-GE" sz="1600" kern="1200" dirty="0"/>
            <a:t>- ავტორის შესახებ</a:t>
          </a:r>
          <a:endParaRPr lang="en-US" sz="1600" kern="1200" dirty="0"/>
        </a:p>
      </dsp:txBody>
      <dsp:txXfrm>
        <a:off x="688909" y="821810"/>
        <a:ext cx="4677528" cy="410679"/>
      </dsp:txXfrm>
    </dsp:sp>
    <dsp:sp modelId="{411DA598-002A-FF47-9531-75928444A383}">
      <dsp:nvSpPr>
        <dsp:cNvPr id="0" name=""/>
        <dsp:cNvSpPr/>
      </dsp:nvSpPr>
      <dsp:spPr>
        <a:xfrm>
          <a:off x="432234" y="770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2712" y="1437739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Summary</a:t>
          </a:r>
          <a:r>
            <a:rPr lang="ka-GE" sz="1600" kern="1200" dirty="0"/>
            <a:t> - შინაარსი</a:t>
          </a:r>
          <a:endParaRPr lang="en-US" sz="1600" kern="1200" dirty="0"/>
        </a:p>
      </dsp:txBody>
      <dsp:txXfrm>
        <a:off x="892712" y="1437739"/>
        <a:ext cx="4473724" cy="410679"/>
      </dsp:txXfrm>
    </dsp:sp>
    <dsp:sp modelId="{5CEC9627-B2FE-2D42-9A6F-D0C848694378}">
      <dsp:nvSpPr>
        <dsp:cNvPr id="0" name=""/>
        <dsp:cNvSpPr/>
      </dsp:nvSpPr>
      <dsp:spPr>
        <a:xfrm>
          <a:off x="636037" y="138640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57785" y="2054120"/>
          <a:ext cx="4408652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/>
            <a:t>Characters - გმირები</a:t>
          </a:r>
          <a:endParaRPr lang="en-US" sz="1600" kern="1200" dirty="0"/>
        </a:p>
      </dsp:txBody>
      <dsp:txXfrm>
        <a:off x="957785" y="2054120"/>
        <a:ext cx="4408652" cy="410679"/>
      </dsp:txXfrm>
    </dsp:sp>
    <dsp:sp modelId="{3F768512-85FB-484A-9E22-7129A668D517}">
      <dsp:nvSpPr>
        <dsp:cNvPr id="0" name=""/>
        <dsp:cNvSpPr/>
      </dsp:nvSpPr>
      <dsp:spPr>
        <a:xfrm>
          <a:off x="701110" y="200278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2712" y="2670500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Setting</a:t>
          </a:r>
          <a:r>
            <a:rPr lang="ka-GE" sz="1600" kern="1200" dirty="0"/>
            <a:t> - მოქმედების ადგილი და დრო</a:t>
          </a:r>
          <a:endParaRPr lang="en-US" sz="1600" kern="1200" dirty="0"/>
        </a:p>
      </dsp:txBody>
      <dsp:txXfrm>
        <a:off x="892712" y="2670500"/>
        <a:ext cx="4473724" cy="410679"/>
      </dsp:txXfrm>
    </dsp:sp>
    <dsp:sp modelId="{2B510BF3-E86F-184A-A47F-3B6C283103CC}">
      <dsp:nvSpPr>
        <dsp:cNvPr id="0" name=""/>
        <dsp:cNvSpPr/>
      </dsp:nvSpPr>
      <dsp:spPr>
        <a:xfrm>
          <a:off x="636037" y="2619166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88909" y="3286429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Main </a:t>
          </a:r>
          <a:r>
            <a:rPr lang="ka-GE" sz="1600" kern="1200" dirty="0"/>
            <a:t>themes - მთავარი თემები</a:t>
          </a:r>
          <a:endParaRPr lang="en-US" sz="1600" kern="1200" dirty="0"/>
        </a:p>
      </dsp:txBody>
      <dsp:txXfrm>
        <a:off x="688909" y="3286429"/>
        <a:ext cx="4677528" cy="410679"/>
      </dsp:txXfrm>
    </dsp:sp>
    <dsp:sp modelId="{8FDE6AB9-492F-D94A-B065-ABF11C83471E}">
      <dsp:nvSpPr>
        <dsp:cNvPr id="0" name=""/>
        <dsp:cNvSpPr/>
      </dsp:nvSpPr>
      <dsp:spPr>
        <a:xfrm>
          <a:off x="432234" y="323509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7002" y="390281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Conclusion and Homework</a:t>
          </a:r>
          <a:r>
            <a:rPr lang="ka-GE" sz="1600" kern="1200" dirty="0"/>
            <a:t> - შეჯამება და დავალება</a:t>
          </a:r>
          <a:endParaRPr lang="en-US" sz="1600" kern="1200" dirty="0"/>
        </a:p>
      </dsp:txBody>
      <dsp:txXfrm>
        <a:off x="317002" y="3902810"/>
        <a:ext cx="5049435" cy="410679"/>
      </dsp:txXfrm>
    </dsp:sp>
    <dsp:sp modelId="{23647887-052A-044D-A3F1-E205E9BB6589}">
      <dsp:nvSpPr>
        <dsp:cNvPr id="0" name=""/>
        <dsp:cNvSpPr/>
      </dsp:nvSpPr>
      <dsp:spPr>
        <a:xfrm>
          <a:off x="60327" y="3851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03343" y="3744585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85575" y="3715820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82267" y="395965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70274" y="4147663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1020212">
          <a:off x="2271946" y="2708234"/>
          <a:ext cx="164312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312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52431" y="2679561"/>
        <a:ext cx="82156" cy="82156"/>
      </dsp:txXfrm>
    </dsp:sp>
    <dsp:sp modelId="{1F7FE0F8-588C-9240-B456-18E1E7AFF056}">
      <dsp:nvSpPr>
        <dsp:cNvPr id="0" name=""/>
        <dsp:cNvSpPr/>
      </dsp:nvSpPr>
      <dsp:spPr>
        <a:xfrm>
          <a:off x="805160" y="2011783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20534" y="2190225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81012">
          <a:off x="2189579" y="1778049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9367" y="1739412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60766" y="169208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75871" y="357215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945205" y="699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72798" y="228292"/>
        <a:ext cx="1098915" cy="1098915"/>
      </dsp:txXfrm>
    </dsp:sp>
    <dsp:sp modelId="{DB5CCCA1-D6B9-1948-9989-9FFA7D5C769F}">
      <dsp:nvSpPr>
        <dsp:cNvPr id="0" name=""/>
        <dsp:cNvSpPr/>
      </dsp:nvSpPr>
      <dsp:spPr>
        <a:xfrm rot="2160000">
          <a:off x="5450211" y="11944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62049" y="1262967"/>
        <a:ext cx="289255" cy="314705"/>
      </dsp:txXfrm>
    </dsp:sp>
    <dsp:sp modelId="{230B3DC8-9107-5948-831C-6BADF7207648}">
      <dsp:nvSpPr>
        <dsp:cNvPr id="0" name=""/>
        <dsp:cNvSpPr/>
      </dsp:nvSpPr>
      <dsp:spPr>
        <a:xfrm>
          <a:off x="5833261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60854" y="1600045"/>
        <a:ext cx="1098915" cy="1098915"/>
      </dsp:txXfrm>
    </dsp:sp>
    <dsp:sp modelId="{B551E777-6A35-164B-B066-DE336C9ABA09}">
      <dsp:nvSpPr>
        <dsp:cNvPr id="0" name=""/>
        <dsp:cNvSpPr/>
      </dsp:nvSpPr>
      <dsp:spPr>
        <a:xfrm rot="6480000">
          <a:off x="6046728" y="29858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27865" y="3031850"/>
        <a:ext cx="289255" cy="314705"/>
      </dsp:txXfrm>
    </dsp:sp>
    <dsp:sp modelId="{C9F5D55E-A854-074F-A14E-1E47DC7F6F27}">
      <dsp:nvSpPr>
        <dsp:cNvPr id="0" name=""/>
        <dsp:cNvSpPr/>
      </dsp:nvSpPr>
      <dsp:spPr>
        <a:xfrm>
          <a:off x="5112088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39681" y="3819589"/>
        <a:ext cx="1098915" cy="1098915"/>
      </dsp:txXfrm>
    </dsp:sp>
    <dsp:sp modelId="{187CC380-E1DB-774C-8799-4A4F597A41AF}">
      <dsp:nvSpPr>
        <dsp:cNvPr id="0" name=""/>
        <dsp:cNvSpPr/>
      </dsp:nvSpPr>
      <dsp:spPr>
        <a:xfrm rot="10800000">
          <a:off x="4527339" y="4106792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51306" y="4211694"/>
        <a:ext cx="289255" cy="314705"/>
      </dsp:txXfrm>
    </dsp:sp>
    <dsp:sp modelId="{A769E5A0-BAE1-1C4D-818A-6AD61DEAD5F7}">
      <dsp:nvSpPr>
        <dsp:cNvPr id="0" name=""/>
        <dsp:cNvSpPr/>
      </dsp:nvSpPr>
      <dsp:spPr>
        <a:xfrm>
          <a:off x="2778321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3005914" y="3819589"/>
        <a:ext cx="1098915" cy="1098915"/>
      </dsp:txXfrm>
    </dsp:sp>
    <dsp:sp modelId="{2C76AEB2-EFD1-4142-B9C3-F8FD63941A8C}">
      <dsp:nvSpPr>
        <dsp:cNvPr id="0" name=""/>
        <dsp:cNvSpPr/>
      </dsp:nvSpPr>
      <dsp:spPr>
        <a:xfrm rot="15120000">
          <a:off x="2991788" y="3008143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2925" y="3171995"/>
        <a:ext cx="289255" cy="314705"/>
      </dsp:txXfrm>
    </dsp:sp>
    <dsp:sp modelId="{D5FC3538-A7E0-AD49-ABDF-8BF1C1E4A455}">
      <dsp:nvSpPr>
        <dsp:cNvPr id="0" name=""/>
        <dsp:cNvSpPr/>
      </dsp:nvSpPr>
      <dsp:spPr>
        <a:xfrm>
          <a:off x="2057148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284741" y="1600045"/>
        <a:ext cx="1098915" cy="1098915"/>
      </dsp:txXfrm>
    </dsp:sp>
    <dsp:sp modelId="{C25A9A42-2F58-5C48-A907-7B73106014B5}">
      <dsp:nvSpPr>
        <dsp:cNvPr id="0" name=""/>
        <dsp:cNvSpPr/>
      </dsp:nvSpPr>
      <dsp:spPr>
        <a:xfrm rot="19440000">
          <a:off x="3562155" y="1208246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73993" y="1349581"/>
        <a:ext cx="289255" cy="31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03343" y="3744585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85575" y="3715820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82267" y="395965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70274" y="4147663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1020212">
          <a:off x="2271946" y="2708234"/>
          <a:ext cx="164312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312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52431" y="2679561"/>
        <a:ext cx="82156" cy="82156"/>
      </dsp:txXfrm>
    </dsp:sp>
    <dsp:sp modelId="{1F7FE0F8-588C-9240-B456-18E1E7AFF056}">
      <dsp:nvSpPr>
        <dsp:cNvPr id="0" name=""/>
        <dsp:cNvSpPr/>
      </dsp:nvSpPr>
      <dsp:spPr>
        <a:xfrm>
          <a:off x="805160" y="2011783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20534" y="2190225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81012">
          <a:off x="2189579" y="1778049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9367" y="1739412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60766" y="169208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75871" y="357215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37" y="-22984"/>
            <a:ext cx="12254536" cy="688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The Treasure of Monte Cristo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5400" b="1" i="1" dirty="0">
                <a:solidFill>
                  <a:schemeClr val="bg1"/>
                </a:solidFill>
              </a:rPr>
              <a:t>მონტე კრისტოს განძი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607" y="3697355"/>
            <a:ext cx="9144000" cy="1481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By Alexandre Dumas</a:t>
            </a:r>
            <a:r>
              <a:rPr lang="ka-GE" sz="4000" dirty="0">
                <a:solidFill>
                  <a:schemeClr val="bg1"/>
                </a:solidFill>
              </a:rPr>
              <a:t> ალექსანდრე დიუმა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22" y="2465359"/>
            <a:ext cx="4886187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/>
          <a:stretch/>
        </p:blipFill>
        <p:spPr>
          <a:xfrm>
            <a:off x="5701385" y="1749276"/>
            <a:ext cx="6153731" cy="35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50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354457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02791"/>
              </p:ext>
            </p:extLst>
          </p:nvPr>
        </p:nvGraphicFramePr>
        <p:xfrm>
          <a:off x="1924938" y="460227"/>
          <a:ext cx="9444512" cy="51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869167" y="1740388"/>
            <a:ext cx="1556053" cy="90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Alexandre Dumas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568153" y="2853634"/>
            <a:ext cx="1927569" cy="110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The story of the imprisonment and escape of Edmond Dantes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885726" y="5073248"/>
            <a:ext cx="2282004" cy="1015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Edmond Dantes, </a:t>
            </a:r>
            <a:r>
              <a:rPr lang="en-US" dirty="0" err="1"/>
              <a:t>Danglars</a:t>
            </a:r>
            <a:r>
              <a:rPr lang="en-US" dirty="0"/>
              <a:t>, </a:t>
            </a:r>
            <a:r>
              <a:rPr lang="en-US" dirty="0" err="1"/>
              <a:t>Caderousse</a:t>
            </a:r>
            <a:r>
              <a:rPr lang="en-US" dirty="0"/>
              <a:t>, </a:t>
            </a:r>
            <a:r>
              <a:rPr lang="en-US" dirty="0" err="1"/>
              <a:t>Fernand</a:t>
            </a:r>
            <a:r>
              <a:rPr lang="en-US" dirty="0"/>
              <a:t>, </a:t>
            </a:r>
            <a:r>
              <a:rPr lang="en-US" dirty="0" err="1"/>
              <a:t>Villefort</a:t>
            </a:r>
            <a:r>
              <a:rPr lang="en-US" dirty="0"/>
              <a:t>, Priest </a:t>
            </a:r>
            <a:r>
              <a:rPr lang="en-US" dirty="0" err="1"/>
              <a:t>Faria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3150704" y="4990006"/>
            <a:ext cx="2148785" cy="88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1815-1844 </a:t>
            </a:r>
          </a:p>
          <a:p>
            <a:pPr algn="just"/>
            <a:r>
              <a:rPr lang="en-US" dirty="0"/>
              <a:t>France, island Monte Cristo, etc.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199861" y="2962005"/>
            <a:ext cx="2530729" cy="88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Jealousy, betrayal, and revenge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71861" y="1456569"/>
            <a:ext cx="1976874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ეჭვიანობა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57293" y="1618230"/>
            <a:ext cx="174947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მტერი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90927" y="3638597"/>
            <a:ext cx="172696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ღალატი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დაბრალება, დადანაშაულება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623686" y="5417508"/>
            <a:ext cx="2007754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სახელმწიფო ღალატი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837501" y="5434541"/>
            <a:ext cx="1860315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ციხე</a:t>
            </a:r>
            <a:r>
              <a:rPr lang="en-US" dirty="0" smtClean="0"/>
              <a:t>, </a:t>
            </a:r>
            <a:r>
              <a:rPr lang="ka-GE" dirty="0" smtClean="0"/>
              <a:t>საპყრობილე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057400" y="3487918"/>
            <a:ext cx="2426011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შურისძიება, სამაგიეროს გადახდა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30740" y="1696595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განძი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60AC6-6217-3F4C-8F84-513E21101A4B}"/>
              </a:ext>
            </a:extLst>
          </p:cNvPr>
          <p:cNvSpPr txBox="1"/>
          <p:nvPr/>
        </p:nvSpPr>
        <p:spPr>
          <a:xfrm>
            <a:off x="2857498" y="1056459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reasure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7E27-4527-AD46-B20D-B593427D6003}"/>
              </a:ext>
            </a:extLst>
          </p:cNvPr>
          <p:cNvSpPr txBox="1"/>
          <p:nvPr/>
        </p:nvSpPr>
        <p:spPr>
          <a:xfrm>
            <a:off x="5655729" y="806690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ealousy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66C3C-DD88-494D-843D-64BCD149C1B4}"/>
              </a:ext>
            </a:extLst>
          </p:cNvPr>
          <p:cNvSpPr txBox="1"/>
          <p:nvPr/>
        </p:nvSpPr>
        <p:spPr>
          <a:xfrm>
            <a:off x="8219592" y="944703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nemy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D6C97-54C4-1840-B3D1-A441BE4CFDD8}"/>
              </a:ext>
            </a:extLst>
          </p:cNvPr>
          <p:cNvSpPr txBox="1"/>
          <p:nvPr/>
        </p:nvSpPr>
        <p:spPr>
          <a:xfrm>
            <a:off x="8790927" y="2887062"/>
            <a:ext cx="169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betray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BAF44-900E-024D-BD65-6BF02CAF9678}"/>
              </a:ext>
            </a:extLst>
          </p:cNvPr>
          <p:cNvSpPr txBox="1"/>
          <p:nvPr/>
        </p:nvSpPr>
        <p:spPr>
          <a:xfrm>
            <a:off x="8189828" y="4668705"/>
            <a:ext cx="169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accuse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5CDE8-DCC0-914D-AEA5-1FC09BF3ED7E}"/>
              </a:ext>
            </a:extLst>
          </p:cNvPr>
          <p:cNvSpPr txBox="1"/>
          <p:nvPr/>
        </p:nvSpPr>
        <p:spPr>
          <a:xfrm>
            <a:off x="5781060" y="4799938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reason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29EEB-9B80-F74A-B0A0-3596AA3B94DA}"/>
              </a:ext>
            </a:extLst>
          </p:cNvPr>
          <p:cNvSpPr txBox="1"/>
          <p:nvPr/>
        </p:nvSpPr>
        <p:spPr>
          <a:xfrm>
            <a:off x="2947171" y="4845963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rison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B028E-A937-9B4C-82FF-EADF47E44600}"/>
              </a:ext>
            </a:extLst>
          </p:cNvPr>
          <p:cNvSpPr txBox="1"/>
          <p:nvPr/>
        </p:nvSpPr>
        <p:spPr>
          <a:xfrm>
            <a:off x="2520077" y="2855100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evenge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718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374" y="-267907"/>
            <a:ext cx="4311496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026695" y="3511903"/>
            <a:ext cx="7464874" cy="212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sz="2600" b="1" dirty="0">
                <a:solidFill>
                  <a:schemeClr val="bg1"/>
                </a:solidFill>
              </a:rPr>
              <a:t>www.englishbookeducation.co.uk/homework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258623"/>
            <a:ext cx="2229356" cy="99821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33" y="1741281"/>
            <a:ext cx="3134953" cy="404991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29DA8-091A-2B43-89EB-B5A8085CC354}"/>
              </a:ext>
            </a:extLst>
          </p:cNvPr>
          <p:cNvSpPr txBox="1"/>
          <p:nvPr/>
        </p:nvSpPr>
        <p:spPr>
          <a:xfrm>
            <a:off x="1055435" y="1741281"/>
            <a:ext cx="6960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If you were in Dantes’ situation, would you want to get revenge, or would you be able to forgive the men who betrayed you? Explain.</a:t>
            </a: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8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538272"/>
              </p:ext>
            </p:extLst>
          </p:nvPr>
        </p:nvGraphicFramePr>
        <p:xfrm>
          <a:off x="1103796" y="1576531"/>
          <a:ext cx="5426765" cy="451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6" y="272867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09" y="1620079"/>
            <a:ext cx="2817637" cy="43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808543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71861" y="1456569"/>
            <a:ext cx="1976874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ეჭვიანობა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57293" y="1618230"/>
            <a:ext cx="174947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მტერი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90927" y="3638597"/>
            <a:ext cx="172696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ღალატი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დაბრალება, დადანაშაულება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623686" y="5417508"/>
            <a:ext cx="2007754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სახელმწიფო ღალატი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837501" y="5434541"/>
            <a:ext cx="1860315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ციხე</a:t>
            </a:r>
            <a:r>
              <a:rPr lang="en-US" dirty="0" smtClean="0"/>
              <a:t>, </a:t>
            </a:r>
            <a:r>
              <a:rPr lang="ka-GE" dirty="0" smtClean="0"/>
              <a:t>საპყრობილე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057400" y="3487918"/>
            <a:ext cx="2426011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შურისძიება, სამაგიეროს გადახდა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30740" y="1696595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განძი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60AC6-6217-3F4C-8F84-513E21101A4B}"/>
              </a:ext>
            </a:extLst>
          </p:cNvPr>
          <p:cNvSpPr txBox="1"/>
          <p:nvPr/>
        </p:nvSpPr>
        <p:spPr>
          <a:xfrm>
            <a:off x="2857498" y="1056459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reasure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7E27-4527-AD46-B20D-B593427D6003}"/>
              </a:ext>
            </a:extLst>
          </p:cNvPr>
          <p:cNvSpPr txBox="1"/>
          <p:nvPr/>
        </p:nvSpPr>
        <p:spPr>
          <a:xfrm>
            <a:off x="5655729" y="806690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ealousy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66C3C-DD88-494D-843D-64BCD149C1B4}"/>
              </a:ext>
            </a:extLst>
          </p:cNvPr>
          <p:cNvSpPr txBox="1"/>
          <p:nvPr/>
        </p:nvSpPr>
        <p:spPr>
          <a:xfrm>
            <a:off x="8219592" y="944703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nemy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D6C97-54C4-1840-B3D1-A441BE4CFDD8}"/>
              </a:ext>
            </a:extLst>
          </p:cNvPr>
          <p:cNvSpPr txBox="1"/>
          <p:nvPr/>
        </p:nvSpPr>
        <p:spPr>
          <a:xfrm>
            <a:off x="8790927" y="2887062"/>
            <a:ext cx="169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betray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BAF44-900E-024D-BD65-6BF02CAF9678}"/>
              </a:ext>
            </a:extLst>
          </p:cNvPr>
          <p:cNvSpPr txBox="1"/>
          <p:nvPr/>
        </p:nvSpPr>
        <p:spPr>
          <a:xfrm>
            <a:off x="8189828" y="4668705"/>
            <a:ext cx="169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accuse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5CDE8-DCC0-914D-AEA5-1FC09BF3ED7E}"/>
              </a:ext>
            </a:extLst>
          </p:cNvPr>
          <p:cNvSpPr txBox="1"/>
          <p:nvPr/>
        </p:nvSpPr>
        <p:spPr>
          <a:xfrm>
            <a:off x="5781060" y="4799938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reason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29EEB-9B80-F74A-B0A0-3596AA3B94DA}"/>
              </a:ext>
            </a:extLst>
          </p:cNvPr>
          <p:cNvSpPr txBox="1"/>
          <p:nvPr/>
        </p:nvSpPr>
        <p:spPr>
          <a:xfrm>
            <a:off x="2947171" y="4845963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rison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B028E-A937-9B4C-82FF-EADF47E44600}"/>
              </a:ext>
            </a:extLst>
          </p:cNvPr>
          <p:cNvSpPr txBox="1"/>
          <p:nvPr/>
        </p:nvSpPr>
        <p:spPr>
          <a:xfrm>
            <a:off x="2520077" y="2855100"/>
            <a:ext cx="16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evenge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4194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286206"/>
            <a:ext cx="5590540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1" y="436328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83" y="781878"/>
            <a:ext cx="4332167" cy="52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88"/>
            <a:ext cx="12192000" cy="6885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81" y="944907"/>
            <a:ext cx="9617911" cy="4800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Alexandre Dumas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1802 – 1870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Aisne, France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23" y="583133"/>
            <a:ext cx="4283666" cy="545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1" y="3207470"/>
            <a:ext cx="6158746" cy="2833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228B8-4DDE-1441-BC95-EA1A25F8A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213" y="583133"/>
            <a:ext cx="2971234" cy="25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93" y="2716715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98" y="469900"/>
            <a:ext cx="2437063" cy="3089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61" y="469900"/>
            <a:ext cx="2336645" cy="308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6902" r="6955" b="16186"/>
          <a:stretch/>
        </p:blipFill>
        <p:spPr>
          <a:xfrm>
            <a:off x="6365599" y="3610478"/>
            <a:ext cx="4824507" cy="25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3275" r="12039" b="10876"/>
          <a:stretch/>
        </p:blipFill>
        <p:spPr>
          <a:xfrm>
            <a:off x="1489571" y="1428253"/>
            <a:ext cx="1810827" cy="437219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364785" y="5064153"/>
            <a:ext cx="2079364" cy="93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Edmond </a:t>
            </a:r>
            <a:r>
              <a:rPr lang="en-US" sz="2300" b="1" dirty="0" err="1"/>
              <a:t>Dantes</a:t>
            </a:r>
            <a:endParaRPr lang="en-US" sz="23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4D69E-E107-E643-8573-530D65F2B8A2}"/>
              </a:ext>
            </a:extLst>
          </p:cNvPr>
          <p:cNvGrpSpPr/>
          <p:nvPr/>
        </p:nvGrpSpPr>
        <p:grpSpPr>
          <a:xfrm>
            <a:off x="9779149" y="1385165"/>
            <a:ext cx="1574651" cy="4609099"/>
            <a:chOff x="7412871" y="1254464"/>
            <a:chExt cx="1904115" cy="4744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" r="37016"/>
            <a:stretch/>
          </p:blipFill>
          <p:spPr>
            <a:xfrm>
              <a:off x="7412871" y="1254464"/>
              <a:ext cx="1904115" cy="451488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7412871" y="5248228"/>
              <a:ext cx="1860291" cy="7505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Priest </a:t>
              </a:r>
              <a:r>
                <a:rPr lang="en-US" sz="2400" b="1" dirty="0" err="1"/>
                <a:t>Faria</a:t>
              </a:r>
              <a:endParaRPr lang="en-US" sz="24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0" t="4701" r="12039" b="85843"/>
          <a:stretch/>
        </p:blipFill>
        <p:spPr>
          <a:xfrm>
            <a:off x="1489571" y="1428255"/>
            <a:ext cx="668639" cy="717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A274C-2496-424D-8BB9-79216C8A62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859" r="4220" b="-2444"/>
          <a:stretch/>
        </p:blipFill>
        <p:spPr>
          <a:xfrm>
            <a:off x="3630341" y="1447860"/>
            <a:ext cx="3431426" cy="44720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67AE9E0-0C03-1A45-89D6-F28BC7983E4A}"/>
              </a:ext>
            </a:extLst>
          </p:cNvPr>
          <p:cNvSpPr/>
          <p:nvPr/>
        </p:nvSpPr>
        <p:spPr>
          <a:xfrm>
            <a:off x="3599101" y="4262541"/>
            <a:ext cx="2039758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Caderousse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2AF6C3-A4B1-CF4D-9BF8-3584674DB705}"/>
              </a:ext>
            </a:extLst>
          </p:cNvPr>
          <p:cNvSpPr/>
          <p:nvPr/>
        </p:nvSpPr>
        <p:spPr>
          <a:xfrm>
            <a:off x="5516064" y="3335299"/>
            <a:ext cx="1785258" cy="720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Fernand</a:t>
            </a:r>
          </a:p>
        </p:txBody>
      </p:sp>
      <p:sp>
        <p:nvSpPr>
          <p:cNvPr id="14" name="Oval 13"/>
          <p:cNvSpPr/>
          <p:nvPr/>
        </p:nvSpPr>
        <p:spPr>
          <a:xfrm>
            <a:off x="4447014" y="1385165"/>
            <a:ext cx="1785258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Danglars</a:t>
            </a:r>
            <a:endParaRPr lang="en-US" sz="2000" b="1" dirty="0"/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2055BC7F-8B5F-AC4A-830B-D9EAE05A6A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r="17710"/>
          <a:stretch/>
        </p:blipFill>
        <p:spPr>
          <a:xfrm>
            <a:off x="7378888" y="1447860"/>
            <a:ext cx="2047719" cy="43377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6704A3C-6A85-504B-8EF7-09D8544D5CE3}"/>
              </a:ext>
            </a:extLst>
          </p:cNvPr>
          <p:cNvSpPr/>
          <p:nvPr/>
        </p:nvSpPr>
        <p:spPr>
          <a:xfrm>
            <a:off x="7594813" y="4644099"/>
            <a:ext cx="1785258" cy="567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Villefort</a:t>
            </a:r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28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0"/>
          <a:stretch/>
        </p:blipFill>
        <p:spPr>
          <a:xfrm>
            <a:off x="6937875" y="993807"/>
            <a:ext cx="4564957" cy="48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71074" y="391784"/>
            <a:ext cx="52805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1815-1844</a:t>
            </a:r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  <a:endParaRPr lang="ka-G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bg1"/>
                </a:solidFill>
              </a:rPr>
              <a:t>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bg1"/>
                </a:solidFill>
              </a:rPr>
              <a:t>Monte Cristo Island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0" y="3403600"/>
            <a:ext cx="12192000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299" t="47856" r="56578" b="30780"/>
          <a:stretch/>
        </p:blipFill>
        <p:spPr>
          <a:xfrm>
            <a:off x="5245767" y="3795385"/>
            <a:ext cx="4973053" cy="2477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386" t="22436" r="56754" b="51833"/>
          <a:stretch/>
        </p:blipFill>
        <p:spPr>
          <a:xfrm>
            <a:off x="5245766" y="397499"/>
            <a:ext cx="4973054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281</Words>
  <Application>Microsoft Office PowerPoint</Application>
  <PresentationFormat>Widescreen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The Treasure of Monte Cristo მონტე კრისტოს განძი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Main Themes მთავარი თემები  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123</cp:revision>
  <dcterms:created xsi:type="dcterms:W3CDTF">2020-04-09T12:21:27Z</dcterms:created>
  <dcterms:modified xsi:type="dcterms:W3CDTF">2020-05-07T08:06:36Z</dcterms:modified>
</cp:coreProperties>
</file>