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4" r:id="rId4"/>
    <p:sldId id="260" r:id="rId5"/>
    <p:sldId id="268" r:id="rId6"/>
    <p:sldId id="261" r:id="rId7"/>
    <p:sldId id="263" r:id="rId8"/>
    <p:sldId id="269" r:id="rId9"/>
    <p:sldId id="266" r:id="rId10"/>
    <p:sldId id="262" r:id="rId11"/>
    <p:sldId id="264" r:id="rId12"/>
    <p:sldId id="267" r:id="rId13"/>
    <p:sldId id="265" r:id="rId14"/>
    <p:sldId id="27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8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ScaleX="124122" custScaleY="108761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ScaleX="115202" custScaleY="100053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X="127441" custScaleY="101900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ScaleX="123122" custScaleY="107746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5660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22470" custScaleY="94277" custRadScaleRad="144363" custRadScaleInc="-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23602" custScaleY="102660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99132" custRadScaleInc="-1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ScaleX="124122" custScaleY="108761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ScaleX="115202" custScaleY="100053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X="127441" custScaleY="101900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ScaleX="123122" custScaleY="107746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5660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22470" custScaleY="94277" custRadScaleRad="144363" custRadScaleInc="-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23602" custScaleY="102660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2755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32274" y="215326"/>
          <a:ext cx="5077326" cy="43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332274" y="215326"/>
        <a:ext cx="5077326" cy="430464"/>
      </dsp:txXfrm>
    </dsp:sp>
    <dsp:sp modelId="{377382CD-1E73-FA48-BC57-ACD20D62240A}">
      <dsp:nvSpPr>
        <dsp:cNvPr id="0" name=""/>
        <dsp:cNvSpPr/>
      </dsp:nvSpPr>
      <dsp:spPr>
        <a:xfrm>
          <a:off x="63233" y="161518"/>
          <a:ext cx="538080" cy="538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722098" y="861402"/>
          <a:ext cx="4687502" cy="43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About the Author</a:t>
          </a:r>
          <a:r>
            <a:rPr lang="ka-GE" sz="1600" kern="1200" dirty="0"/>
            <a:t>- ავტორის შესახებ</a:t>
          </a:r>
          <a:endParaRPr lang="en-US" sz="1600" kern="1200" dirty="0"/>
        </a:p>
      </dsp:txBody>
      <dsp:txXfrm>
        <a:off x="722098" y="861402"/>
        <a:ext cx="4687502" cy="430464"/>
      </dsp:txXfrm>
    </dsp:sp>
    <dsp:sp modelId="{411DA598-002A-FF47-9531-75928444A383}">
      <dsp:nvSpPr>
        <dsp:cNvPr id="0" name=""/>
        <dsp:cNvSpPr/>
      </dsp:nvSpPr>
      <dsp:spPr>
        <a:xfrm>
          <a:off x="453058" y="807594"/>
          <a:ext cx="538080" cy="538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935720" y="1507004"/>
          <a:ext cx="4473880" cy="43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Summary</a:t>
          </a:r>
          <a:r>
            <a:rPr lang="ka-GE" sz="1600" kern="1200" dirty="0"/>
            <a:t> - შინაარსი</a:t>
          </a:r>
          <a:endParaRPr lang="en-US" sz="1600" kern="1200" dirty="0"/>
        </a:p>
      </dsp:txBody>
      <dsp:txXfrm>
        <a:off x="935720" y="1507004"/>
        <a:ext cx="4473880" cy="430464"/>
      </dsp:txXfrm>
    </dsp:sp>
    <dsp:sp modelId="{5CEC9627-B2FE-2D42-9A6F-D0C848694378}">
      <dsp:nvSpPr>
        <dsp:cNvPr id="0" name=""/>
        <dsp:cNvSpPr/>
      </dsp:nvSpPr>
      <dsp:spPr>
        <a:xfrm>
          <a:off x="666679" y="1453196"/>
          <a:ext cx="538080" cy="538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1003927" y="2153080"/>
          <a:ext cx="4405673" cy="43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600" kern="1200" dirty="0">
              <a:cs typeface="Calibri" panose="020F0502020204030204" pitchFamily="34" charset="0"/>
            </a:rPr>
            <a:t>Characters - გმირები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3927" y="2153080"/>
        <a:ext cx="4405673" cy="430464"/>
      </dsp:txXfrm>
    </dsp:sp>
    <dsp:sp modelId="{3F768512-85FB-484A-9E22-7129A668D517}">
      <dsp:nvSpPr>
        <dsp:cNvPr id="0" name=""/>
        <dsp:cNvSpPr/>
      </dsp:nvSpPr>
      <dsp:spPr>
        <a:xfrm>
          <a:off x="734887" y="2099272"/>
          <a:ext cx="538080" cy="538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935720" y="2799155"/>
          <a:ext cx="4473880" cy="43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Setting</a:t>
          </a:r>
          <a:r>
            <a:rPr lang="ka-GE" sz="1600" kern="1200" dirty="0"/>
            <a:t> - მოქმედების ადგილი და დრო</a:t>
          </a:r>
          <a:endParaRPr lang="en-US" sz="1600" kern="1200" dirty="0"/>
        </a:p>
      </dsp:txBody>
      <dsp:txXfrm>
        <a:off x="935720" y="2799155"/>
        <a:ext cx="4473880" cy="430464"/>
      </dsp:txXfrm>
    </dsp:sp>
    <dsp:sp modelId="{2B510BF3-E86F-184A-A47F-3B6C283103CC}">
      <dsp:nvSpPr>
        <dsp:cNvPr id="0" name=""/>
        <dsp:cNvSpPr/>
      </dsp:nvSpPr>
      <dsp:spPr>
        <a:xfrm>
          <a:off x="666679" y="2745347"/>
          <a:ext cx="538080" cy="538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722098" y="3444757"/>
          <a:ext cx="4687502" cy="43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Main </a:t>
          </a:r>
          <a:r>
            <a:rPr lang="ka-GE" sz="1600" kern="1200" dirty="0">
              <a:latin typeface="+mn-lt"/>
            </a:rPr>
            <a:t>themes</a:t>
          </a:r>
          <a:r>
            <a:rPr lang="ka-GE" sz="1600" kern="1200" dirty="0"/>
            <a:t> - მთავარი თემები</a:t>
          </a:r>
          <a:endParaRPr lang="en-US" sz="1600" kern="1200" dirty="0"/>
        </a:p>
      </dsp:txBody>
      <dsp:txXfrm>
        <a:off x="722098" y="3444757"/>
        <a:ext cx="4687502" cy="430464"/>
      </dsp:txXfrm>
    </dsp:sp>
    <dsp:sp modelId="{8FDE6AB9-492F-D94A-B065-ABF11C83471E}">
      <dsp:nvSpPr>
        <dsp:cNvPr id="0" name=""/>
        <dsp:cNvSpPr/>
      </dsp:nvSpPr>
      <dsp:spPr>
        <a:xfrm>
          <a:off x="453058" y="3390949"/>
          <a:ext cx="538080" cy="538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32274" y="4090833"/>
          <a:ext cx="5077326" cy="430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6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Conclusion and Homework</a:t>
          </a:r>
          <a:r>
            <a:rPr lang="ka-GE" sz="1600" kern="1200" dirty="0"/>
            <a:t> - შეჯამება და დავალება</a:t>
          </a:r>
          <a:endParaRPr lang="en-US" sz="1600" kern="1200" dirty="0"/>
        </a:p>
      </dsp:txBody>
      <dsp:txXfrm>
        <a:off x="332274" y="4090833"/>
        <a:ext cx="5077326" cy="430464"/>
      </dsp:txXfrm>
    </dsp:sp>
    <dsp:sp modelId="{23647887-052A-044D-A3F1-E205E9BB6589}">
      <dsp:nvSpPr>
        <dsp:cNvPr id="0" name=""/>
        <dsp:cNvSpPr/>
      </dsp:nvSpPr>
      <dsp:spPr>
        <a:xfrm>
          <a:off x="63233" y="4037025"/>
          <a:ext cx="538080" cy="538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88414" y="2020272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</dsp:txBody>
      <dsp:txXfrm>
        <a:off x="4120402" y="2255272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89116">
          <a:off x="4249566" y="1650422"/>
          <a:ext cx="71934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1934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91253" y="1644844"/>
        <a:ext cx="35967" cy="35967"/>
      </dsp:txXfrm>
    </dsp:sp>
    <dsp:sp modelId="{D9452C52-11CD-A54D-8C9C-5C5EC1B3BD7A}">
      <dsp:nvSpPr>
        <dsp:cNvPr id="0" name=""/>
        <dsp:cNvSpPr/>
      </dsp:nvSpPr>
      <dsp:spPr>
        <a:xfrm>
          <a:off x="3792359" y="20911"/>
          <a:ext cx="15109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013627" y="208918"/>
        <a:ext cx="1068375" cy="907781"/>
      </dsp:txXfrm>
    </dsp:sp>
    <dsp:sp modelId="{F60324CD-E719-804F-86C0-5CEEAC8F33F9}">
      <dsp:nvSpPr>
        <dsp:cNvPr id="0" name=""/>
        <dsp:cNvSpPr/>
      </dsp:nvSpPr>
      <dsp:spPr>
        <a:xfrm rot="19133132">
          <a:off x="5087165" y="1770912"/>
          <a:ext cx="15681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681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832027" y="1744114"/>
        <a:ext cx="78406" cy="78406"/>
      </dsp:txXfrm>
    </dsp:sp>
    <dsp:sp modelId="{284FCD0E-8FA0-0048-AA26-4AF176DAB0F9}">
      <dsp:nvSpPr>
        <dsp:cNvPr id="0" name=""/>
        <dsp:cNvSpPr/>
      </dsp:nvSpPr>
      <dsp:spPr>
        <a:xfrm>
          <a:off x="6229692" y="76925"/>
          <a:ext cx="1593472" cy="1396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463051" y="281404"/>
        <a:ext cx="1126754" cy="987310"/>
      </dsp:txXfrm>
    </dsp:sp>
    <dsp:sp modelId="{5E351320-61C0-0343-A238-EF15D707E023}">
      <dsp:nvSpPr>
        <dsp:cNvPr id="0" name=""/>
        <dsp:cNvSpPr/>
      </dsp:nvSpPr>
      <dsp:spPr>
        <a:xfrm rot="21554302">
          <a:off x="5472390" y="2789183"/>
          <a:ext cx="157924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7924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222531" y="2762107"/>
        <a:ext cx="78962" cy="78962"/>
      </dsp:txXfrm>
    </dsp:sp>
    <dsp:sp modelId="{1621F9DE-7A5E-C64F-8E27-E0DE09C0CBB0}">
      <dsp:nvSpPr>
        <dsp:cNvPr id="0" name=""/>
        <dsp:cNvSpPr/>
      </dsp:nvSpPr>
      <dsp:spPr>
        <a:xfrm>
          <a:off x="7051477" y="2139025"/>
          <a:ext cx="1478958" cy="1284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268065" y="2327132"/>
        <a:ext cx="1045782" cy="908261"/>
      </dsp:txXfrm>
    </dsp:sp>
    <dsp:sp modelId="{58D4B0EA-0A6D-B849-B739-802CD875D605}">
      <dsp:nvSpPr>
        <dsp:cNvPr id="0" name=""/>
        <dsp:cNvSpPr/>
      </dsp:nvSpPr>
      <dsp:spPr>
        <a:xfrm rot="2111764">
          <a:off x="5189899" y="3711903"/>
          <a:ext cx="153798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3798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20442" y="3685858"/>
        <a:ext cx="76899" cy="76899"/>
      </dsp:txXfrm>
    </dsp:sp>
    <dsp:sp modelId="{617CC795-FB64-EB4C-89C2-679409D3E8AD}">
      <dsp:nvSpPr>
        <dsp:cNvPr id="0" name=""/>
        <dsp:cNvSpPr/>
      </dsp:nvSpPr>
      <dsp:spPr>
        <a:xfrm>
          <a:off x="6382733" y="3946138"/>
          <a:ext cx="1636081" cy="1308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622332" y="4137718"/>
        <a:ext cx="1156883" cy="925027"/>
      </dsp:txXfrm>
    </dsp:sp>
    <dsp:sp modelId="{28E0CF07-6300-E346-9D10-EC360F58DBDB}">
      <dsp:nvSpPr>
        <dsp:cNvPr id="0" name=""/>
        <dsp:cNvSpPr/>
      </dsp:nvSpPr>
      <dsp:spPr>
        <a:xfrm rot="5188320">
          <a:off x="4616333" y="3731709"/>
          <a:ext cx="2419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419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31237" y="3738066"/>
        <a:ext cx="12095" cy="12095"/>
      </dsp:txXfrm>
    </dsp:sp>
    <dsp:sp modelId="{4A66B9EB-3782-3444-87D8-6A1CBF5B2192}">
      <dsp:nvSpPr>
        <dsp:cNvPr id="0" name=""/>
        <dsp:cNvSpPr/>
      </dsp:nvSpPr>
      <dsp:spPr>
        <a:xfrm>
          <a:off x="3996989" y="3863831"/>
          <a:ext cx="1580634" cy="1383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228467" y="4066402"/>
        <a:ext cx="1117678" cy="978096"/>
      </dsp:txXfrm>
    </dsp:sp>
    <dsp:sp modelId="{9E312CBF-181C-D340-A17D-9668C0C69B6D}">
      <dsp:nvSpPr>
        <dsp:cNvPr id="0" name=""/>
        <dsp:cNvSpPr/>
      </dsp:nvSpPr>
      <dsp:spPr>
        <a:xfrm rot="8790052">
          <a:off x="2354490" y="3749534"/>
          <a:ext cx="18135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135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215917" y="3716601"/>
        <a:ext cx="90676" cy="90676"/>
      </dsp:txXfrm>
    </dsp:sp>
    <dsp:sp modelId="{802288FD-110F-DE40-BB9E-65C57683AB96}">
      <dsp:nvSpPr>
        <dsp:cNvPr id="0" name=""/>
        <dsp:cNvSpPr/>
      </dsp:nvSpPr>
      <dsp:spPr>
        <a:xfrm>
          <a:off x="1196222" y="4057305"/>
          <a:ext cx="1484837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413671" y="4227190"/>
        <a:ext cx="1049939" cy="820280"/>
      </dsp:txXfrm>
    </dsp:sp>
    <dsp:sp modelId="{7380A030-9D8F-6247-BEDB-ABF5D28DFEB2}">
      <dsp:nvSpPr>
        <dsp:cNvPr id="0" name=""/>
        <dsp:cNvSpPr/>
      </dsp:nvSpPr>
      <dsp:spPr>
        <a:xfrm rot="10788984">
          <a:off x="2315423" y="2815266"/>
          <a:ext cx="157299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7299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062597" y="2788346"/>
        <a:ext cx="78649" cy="78649"/>
      </dsp:txXfrm>
    </dsp:sp>
    <dsp:sp modelId="{1F7FE0F8-588C-9240-B456-18E1E7AFF056}">
      <dsp:nvSpPr>
        <dsp:cNvPr id="0" name=""/>
        <dsp:cNvSpPr/>
      </dsp:nvSpPr>
      <dsp:spPr>
        <a:xfrm>
          <a:off x="743169" y="2227548"/>
          <a:ext cx="1572264" cy="1210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973422" y="2404796"/>
        <a:ext cx="1111758" cy="855827"/>
      </dsp:txXfrm>
    </dsp:sp>
    <dsp:sp modelId="{F95F2827-1584-0741-8C1F-C4F9AD06B76F}">
      <dsp:nvSpPr>
        <dsp:cNvPr id="0" name=""/>
        <dsp:cNvSpPr/>
      </dsp:nvSpPr>
      <dsp:spPr>
        <a:xfrm rot="12881012">
          <a:off x="2203598" y="1788408"/>
          <a:ext cx="20006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006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53884" y="1750798"/>
        <a:ext cx="100030" cy="100030"/>
      </dsp:txXfrm>
    </dsp:sp>
    <dsp:sp modelId="{FE85EBCA-2E18-DD40-AABC-3881CD1715E9}">
      <dsp:nvSpPr>
        <dsp:cNvPr id="0" name=""/>
        <dsp:cNvSpPr/>
      </dsp:nvSpPr>
      <dsp:spPr>
        <a:xfrm>
          <a:off x="978391" y="150811"/>
          <a:ext cx="1586796" cy="1317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10772" y="343819"/>
        <a:ext cx="1122034" cy="931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444594" y="84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3674810" y="231059"/>
        <a:ext cx="1111583" cy="1111583"/>
      </dsp:txXfrm>
    </dsp:sp>
    <dsp:sp modelId="{DB5CCCA1-D6B9-1948-9989-9FFA7D5C769F}">
      <dsp:nvSpPr>
        <dsp:cNvPr id="0" name=""/>
        <dsp:cNvSpPr/>
      </dsp:nvSpPr>
      <dsp:spPr>
        <a:xfrm rot="2160000">
          <a:off x="4966787" y="1208041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978742" y="1277358"/>
        <a:ext cx="292119" cy="318333"/>
      </dsp:txXfrm>
    </dsp:sp>
    <dsp:sp modelId="{230B3DC8-9107-5948-831C-6BADF7207648}">
      <dsp:nvSpPr>
        <dsp:cNvPr id="0" name=""/>
        <dsp:cNvSpPr/>
      </dsp:nvSpPr>
      <dsp:spPr>
        <a:xfrm>
          <a:off x="535338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5583605" y="1617879"/>
        <a:ext cx="1111583" cy="1111583"/>
      </dsp:txXfrm>
    </dsp:sp>
    <dsp:sp modelId="{B551E777-6A35-164B-B066-DE336C9ABA09}">
      <dsp:nvSpPr>
        <dsp:cNvPr id="0" name=""/>
        <dsp:cNvSpPr/>
      </dsp:nvSpPr>
      <dsp:spPr>
        <a:xfrm rot="6480000">
          <a:off x="5569842" y="3019123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651783" y="3065701"/>
        <a:ext cx="292119" cy="318333"/>
      </dsp:txXfrm>
    </dsp:sp>
    <dsp:sp modelId="{C9F5D55E-A854-074F-A14E-1E47DC7F6F27}">
      <dsp:nvSpPr>
        <dsp:cNvPr id="0" name=""/>
        <dsp:cNvSpPr/>
      </dsp:nvSpPr>
      <dsp:spPr>
        <a:xfrm>
          <a:off x="4624294" y="3631587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4854510" y="3861803"/>
        <a:ext cx="1111583" cy="1111583"/>
      </dsp:txXfrm>
    </dsp:sp>
    <dsp:sp modelId="{187CC380-E1DB-774C-8799-4A4F597A41AF}">
      <dsp:nvSpPr>
        <dsp:cNvPr id="0" name=""/>
        <dsp:cNvSpPr/>
      </dsp:nvSpPr>
      <dsp:spPr>
        <a:xfrm rot="10800000">
          <a:off x="4033755" y="4152317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58949" y="4258428"/>
        <a:ext cx="292119" cy="318333"/>
      </dsp:txXfrm>
    </dsp:sp>
    <dsp:sp modelId="{A769E5A0-BAE1-1C4D-818A-6AD61DEAD5F7}">
      <dsp:nvSpPr>
        <dsp:cNvPr id="0" name=""/>
        <dsp:cNvSpPr/>
      </dsp:nvSpPr>
      <dsp:spPr>
        <a:xfrm>
          <a:off x="2264893" y="3631587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2495109" y="3861803"/>
        <a:ext cx="1111583" cy="1111583"/>
      </dsp:txXfrm>
    </dsp:sp>
    <dsp:sp modelId="{2C76AEB2-EFD1-4142-B9C3-F8FD63941A8C}">
      <dsp:nvSpPr>
        <dsp:cNvPr id="0" name=""/>
        <dsp:cNvSpPr/>
      </dsp:nvSpPr>
      <dsp:spPr>
        <a:xfrm rot="15120000">
          <a:off x="2481347" y="3041588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563288" y="3207232"/>
        <a:ext cx="292119" cy="318333"/>
      </dsp:txXfrm>
    </dsp:sp>
    <dsp:sp modelId="{D5FC3538-A7E0-AD49-ABDF-8BF1C1E4A455}">
      <dsp:nvSpPr>
        <dsp:cNvPr id="0" name=""/>
        <dsp:cNvSpPr/>
      </dsp:nvSpPr>
      <dsp:spPr>
        <a:xfrm>
          <a:off x="1535799" y="1387663"/>
          <a:ext cx="1572015" cy="1572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1766015" y="1617879"/>
        <a:ext cx="1111583" cy="1111583"/>
      </dsp:txXfrm>
    </dsp:sp>
    <dsp:sp modelId="{C25A9A42-2F58-5C48-A907-7B73106014B5}">
      <dsp:nvSpPr>
        <dsp:cNvPr id="0" name=""/>
        <dsp:cNvSpPr/>
      </dsp:nvSpPr>
      <dsp:spPr>
        <a:xfrm rot="19440000">
          <a:off x="3057992" y="1221925"/>
          <a:ext cx="417313" cy="530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069947" y="1364830"/>
        <a:ext cx="292119" cy="318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88414" y="2020272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</dsp:txBody>
      <dsp:txXfrm>
        <a:off x="4120402" y="2255272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89116">
          <a:off x="4249566" y="1650422"/>
          <a:ext cx="71934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1934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91253" y="1644844"/>
        <a:ext cx="35967" cy="35967"/>
      </dsp:txXfrm>
    </dsp:sp>
    <dsp:sp modelId="{D9452C52-11CD-A54D-8C9C-5C5EC1B3BD7A}">
      <dsp:nvSpPr>
        <dsp:cNvPr id="0" name=""/>
        <dsp:cNvSpPr/>
      </dsp:nvSpPr>
      <dsp:spPr>
        <a:xfrm>
          <a:off x="3792359" y="20911"/>
          <a:ext cx="15109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013627" y="208918"/>
        <a:ext cx="1068375" cy="907781"/>
      </dsp:txXfrm>
    </dsp:sp>
    <dsp:sp modelId="{F60324CD-E719-804F-86C0-5CEEAC8F33F9}">
      <dsp:nvSpPr>
        <dsp:cNvPr id="0" name=""/>
        <dsp:cNvSpPr/>
      </dsp:nvSpPr>
      <dsp:spPr>
        <a:xfrm rot="19133132">
          <a:off x="5087165" y="1770912"/>
          <a:ext cx="15681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681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832027" y="1744114"/>
        <a:ext cx="78406" cy="78406"/>
      </dsp:txXfrm>
    </dsp:sp>
    <dsp:sp modelId="{284FCD0E-8FA0-0048-AA26-4AF176DAB0F9}">
      <dsp:nvSpPr>
        <dsp:cNvPr id="0" name=""/>
        <dsp:cNvSpPr/>
      </dsp:nvSpPr>
      <dsp:spPr>
        <a:xfrm>
          <a:off x="6229692" y="76925"/>
          <a:ext cx="1593472" cy="1396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463051" y="281404"/>
        <a:ext cx="1126754" cy="987310"/>
      </dsp:txXfrm>
    </dsp:sp>
    <dsp:sp modelId="{5E351320-61C0-0343-A238-EF15D707E023}">
      <dsp:nvSpPr>
        <dsp:cNvPr id="0" name=""/>
        <dsp:cNvSpPr/>
      </dsp:nvSpPr>
      <dsp:spPr>
        <a:xfrm rot="21554302">
          <a:off x="5472390" y="2789183"/>
          <a:ext cx="157924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7924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222531" y="2762107"/>
        <a:ext cx="78962" cy="78962"/>
      </dsp:txXfrm>
    </dsp:sp>
    <dsp:sp modelId="{1621F9DE-7A5E-C64F-8E27-E0DE09C0CBB0}">
      <dsp:nvSpPr>
        <dsp:cNvPr id="0" name=""/>
        <dsp:cNvSpPr/>
      </dsp:nvSpPr>
      <dsp:spPr>
        <a:xfrm>
          <a:off x="7051477" y="2139025"/>
          <a:ext cx="1478958" cy="1284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268065" y="2327132"/>
        <a:ext cx="1045782" cy="908261"/>
      </dsp:txXfrm>
    </dsp:sp>
    <dsp:sp modelId="{58D4B0EA-0A6D-B849-B739-802CD875D605}">
      <dsp:nvSpPr>
        <dsp:cNvPr id="0" name=""/>
        <dsp:cNvSpPr/>
      </dsp:nvSpPr>
      <dsp:spPr>
        <a:xfrm rot="2111764">
          <a:off x="5189899" y="3711903"/>
          <a:ext cx="153798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3798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20442" y="3685858"/>
        <a:ext cx="76899" cy="76899"/>
      </dsp:txXfrm>
    </dsp:sp>
    <dsp:sp modelId="{617CC795-FB64-EB4C-89C2-679409D3E8AD}">
      <dsp:nvSpPr>
        <dsp:cNvPr id="0" name=""/>
        <dsp:cNvSpPr/>
      </dsp:nvSpPr>
      <dsp:spPr>
        <a:xfrm>
          <a:off x="6382733" y="3946138"/>
          <a:ext cx="1636081" cy="1308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622332" y="4137718"/>
        <a:ext cx="1156883" cy="925027"/>
      </dsp:txXfrm>
    </dsp:sp>
    <dsp:sp modelId="{28E0CF07-6300-E346-9D10-EC360F58DBDB}">
      <dsp:nvSpPr>
        <dsp:cNvPr id="0" name=""/>
        <dsp:cNvSpPr/>
      </dsp:nvSpPr>
      <dsp:spPr>
        <a:xfrm rot="5188320">
          <a:off x="4616333" y="3731709"/>
          <a:ext cx="2419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419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31237" y="3738066"/>
        <a:ext cx="12095" cy="12095"/>
      </dsp:txXfrm>
    </dsp:sp>
    <dsp:sp modelId="{4A66B9EB-3782-3444-87D8-6A1CBF5B2192}">
      <dsp:nvSpPr>
        <dsp:cNvPr id="0" name=""/>
        <dsp:cNvSpPr/>
      </dsp:nvSpPr>
      <dsp:spPr>
        <a:xfrm>
          <a:off x="3996989" y="3863831"/>
          <a:ext cx="1580634" cy="1383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228467" y="4066402"/>
        <a:ext cx="1117678" cy="978096"/>
      </dsp:txXfrm>
    </dsp:sp>
    <dsp:sp modelId="{9E312CBF-181C-D340-A17D-9668C0C69B6D}">
      <dsp:nvSpPr>
        <dsp:cNvPr id="0" name=""/>
        <dsp:cNvSpPr/>
      </dsp:nvSpPr>
      <dsp:spPr>
        <a:xfrm rot="8790052">
          <a:off x="2354490" y="3749534"/>
          <a:ext cx="18135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135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215917" y="3716601"/>
        <a:ext cx="90676" cy="90676"/>
      </dsp:txXfrm>
    </dsp:sp>
    <dsp:sp modelId="{802288FD-110F-DE40-BB9E-65C57683AB96}">
      <dsp:nvSpPr>
        <dsp:cNvPr id="0" name=""/>
        <dsp:cNvSpPr/>
      </dsp:nvSpPr>
      <dsp:spPr>
        <a:xfrm>
          <a:off x="1196222" y="4057305"/>
          <a:ext cx="1484837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413671" y="4227190"/>
        <a:ext cx="1049939" cy="820280"/>
      </dsp:txXfrm>
    </dsp:sp>
    <dsp:sp modelId="{7380A030-9D8F-6247-BEDB-ABF5D28DFEB2}">
      <dsp:nvSpPr>
        <dsp:cNvPr id="0" name=""/>
        <dsp:cNvSpPr/>
      </dsp:nvSpPr>
      <dsp:spPr>
        <a:xfrm rot="10788984">
          <a:off x="2315423" y="2815266"/>
          <a:ext cx="157299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7299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062597" y="2788346"/>
        <a:ext cx="78649" cy="78649"/>
      </dsp:txXfrm>
    </dsp:sp>
    <dsp:sp modelId="{1F7FE0F8-588C-9240-B456-18E1E7AFF056}">
      <dsp:nvSpPr>
        <dsp:cNvPr id="0" name=""/>
        <dsp:cNvSpPr/>
      </dsp:nvSpPr>
      <dsp:spPr>
        <a:xfrm>
          <a:off x="743169" y="2227548"/>
          <a:ext cx="1572264" cy="1210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973422" y="2404796"/>
        <a:ext cx="1111758" cy="855827"/>
      </dsp:txXfrm>
    </dsp:sp>
    <dsp:sp modelId="{F95F2827-1584-0741-8C1F-C4F9AD06B76F}">
      <dsp:nvSpPr>
        <dsp:cNvPr id="0" name=""/>
        <dsp:cNvSpPr/>
      </dsp:nvSpPr>
      <dsp:spPr>
        <a:xfrm rot="12881012">
          <a:off x="2203598" y="1788408"/>
          <a:ext cx="20006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006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53884" y="1750798"/>
        <a:ext cx="100030" cy="100030"/>
      </dsp:txXfrm>
    </dsp:sp>
    <dsp:sp modelId="{FE85EBCA-2E18-DD40-AABC-3881CD1715E9}">
      <dsp:nvSpPr>
        <dsp:cNvPr id="0" name=""/>
        <dsp:cNvSpPr/>
      </dsp:nvSpPr>
      <dsp:spPr>
        <a:xfrm>
          <a:off x="978391" y="150811"/>
          <a:ext cx="1586796" cy="1317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10772" y="343819"/>
        <a:ext cx="1122034" cy="931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68362"/>
            <a:ext cx="9144000" cy="1407699"/>
          </a:xfrm>
        </p:spPr>
        <p:txBody>
          <a:bodyPr>
            <a:normAutofit/>
          </a:bodyPr>
          <a:lstStyle/>
          <a:p>
            <a:r>
              <a:rPr lang="en-US" sz="5300" b="1" i="1" dirty="0">
                <a:solidFill>
                  <a:schemeClr val="bg1"/>
                </a:solidFill>
              </a:rPr>
              <a:t>David Copperfield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84570"/>
            <a:ext cx="9144000" cy="1655762"/>
          </a:xfrm>
        </p:spPr>
        <p:txBody>
          <a:bodyPr>
            <a:normAutofit/>
          </a:bodyPr>
          <a:lstStyle/>
          <a:p>
            <a:endParaRPr lang="ka-GE" sz="4400" dirty="0"/>
          </a:p>
          <a:p>
            <a:r>
              <a:rPr lang="en-US" sz="4000" dirty="0">
                <a:solidFill>
                  <a:schemeClr val="bg1"/>
                </a:solidFill>
              </a:rPr>
              <a:t>By Charles Dickens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10-12</a:t>
            </a:r>
            <a:endParaRPr lang="ka-G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" y="-36910"/>
            <a:ext cx="12194860" cy="68949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861236" y="364075"/>
            <a:ext cx="530814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Early 19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century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England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Blunderstone</a:t>
            </a: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Yarmouth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Canterbury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London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1633" y="3074491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71" y="166064"/>
            <a:ext cx="4667119" cy="2594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" r="25832" b="13480"/>
          <a:stretch/>
        </p:blipFill>
        <p:spPr>
          <a:xfrm>
            <a:off x="6176471" y="3410546"/>
            <a:ext cx="4667119" cy="28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2"/>
            <a:ext cx="12221817" cy="6862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60" y="2475298"/>
            <a:ext cx="5226685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sz="4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sz="4800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942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82" y="1524000"/>
            <a:ext cx="2972016" cy="420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6" t="17273" r="19755" b="15091"/>
          <a:stretch/>
        </p:blipFill>
        <p:spPr>
          <a:xfrm>
            <a:off x="6036945" y="1524000"/>
            <a:ext cx="2892868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3996CF-6B3A-2843-8D7A-5B9CBA639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0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7562" y="2790485"/>
            <a:ext cx="5932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theme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of a story is what the author is trying to communicate through the characters and events — in other words, 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main idea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the story.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FED751-7A99-7247-A58F-5632707F7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" y="231140"/>
            <a:ext cx="2229356" cy="998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0" y="730250"/>
            <a:ext cx="4243785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8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53"/>
            <a:ext cx="12192000" cy="6874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47" y="95247"/>
            <a:ext cx="5260256" cy="1280161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110782"/>
              </p:ext>
            </p:extLst>
          </p:nvPr>
        </p:nvGraphicFramePr>
        <p:xfrm>
          <a:off x="1876309" y="635768"/>
          <a:ext cx="8461204" cy="52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353859" y="2027729"/>
            <a:ext cx="1484282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Charles Dickens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7987421" y="3079242"/>
            <a:ext cx="2189480" cy="1056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The life of David Copperfield from the time of his birth to his mature manhood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247506" y="5253464"/>
            <a:ext cx="2535388" cy="1056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David Copperfield, Betsey Trotwood, Uriah Heep, Agnes, Dora, etc.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860266" y="5248960"/>
            <a:ext cx="1961582" cy="78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Early </a:t>
            </a:r>
            <a:r>
              <a:rPr lang="en-US"/>
              <a:t>19</a:t>
            </a:r>
            <a:r>
              <a:rPr lang="en-US" baseline="30000"/>
              <a:t>th</a:t>
            </a:r>
            <a:r>
              <a:rPr lang="en-US"/>
              <a:t> Century;</a:t>
            </a:r>
            <a:endParaRPr lang="en-US" dirty="0"/>
          </a:p>
          <a:p>
            <a:pPr algn="ctr"/>
            <a:r>
              <a:rPr lang="en-US" dirty="0"/>
              <a:t>England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264735" y="3079242"/>
            <a:ext cx="1950011" cy="82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Bildungsroman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/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057863" y="1488441"/>
            <a:ext cx="24525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character who tells the events of a story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757901" y="1696595"/>
            <a:ext cx="2157951" cy="541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become fully grown or developed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594807" y="3575097"/>
            <a:ext cx="2014997" cy="61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treat cruelly and cause harm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7993989" y="5528995"/>
            <a:ext cx="2421544" cy="61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control a person or situation; to deceive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691153" y="5501083"/>
            <a:ext cx="1909859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Unskilled, unqualified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340888" y="5424476"/>
            <a:ext cx="2559304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Willing to act dishonestly for money or power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226090" y="3702883"/>
            <a:ext cx="2192018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remember past events with pleasure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226090" y="1696594"/>
            <a:ext cx="2329416" cy="876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novel following the protagonist’s moral growth throughout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7BCDA-9D7A-9049-A2E5-A6D51A1A53CE}"/>
              </a:ext>
            </a:extLst>
          </p:cNvPr>
          <p:cNvSpPr txBox="1"/>
          <p:nvPr/>
        </p:nvSpPr>
        <p:spPr>
          <a:xfrm>
            <a:off x="2768600" y="974726"/>
            <a:ext cx="162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ildungsroman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76930-0346-5A44-B225-80BD43B18A94}"/>
              </a:ext>
            </a:extLst>
          </p:cNvPr>
          <p:cNvSpPr txBox="1"/>
          <p:nvPr/>
        </p:nvSpPr>
        <p:spPr>
          <a:xfrm>
            <a:off x="5542211" y="750847"/>
            <a:ext cx="16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arrator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7393B-2F19-EF4D-82C9-9376B04F02DA}"/>
              </a:ext>
            </a:extLst>
          </p:cNvPr>
          <p:cNvSpPr txBox="1"/>
          <p:nvPr/>
        </p:nvSpPr>
        <p:spPr>
          <a:xfrm>
            <a:off x="8065926" y="872744"/>
            <a:ext cx="16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mature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165C1-16EF-AC45-84BD-FEB9F3A2972F}"/>
              </a:ext>
            </a:extLst>
          </p:cNvPr>
          <p:cNvSpPr txBox="1"/>
          <p:nvPr/>
        </p:nvSpPr>
        <p:spPr>
          <a:xfrm>
            <a:off x="8876185" y="2864218"/>
            <a:ext cx="145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abuse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4DEA-7AA0-A544-A9A2-2398999D4284}"/>
              </a:ext>
            </a:extLst>
          </p:cNvPr>
          <p:cNvSpPr txBox="1"/>
          <p:nvPr/>
        </p:nvSpPr>
        <p:spPr>
          <a:xfrm>
            <a:off x="8137235" y="4821109"/>
            <a:ext cx="170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manipulate (v.)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15699-9E73-8648-8550-4BCFC1999065}"/>
              </a:ext>
            </a:extLst>
          </p:cNvPr>
          <p:cNvSpPr txBox="1"/>
          <p:nvPr/>
        </p:nvSpPr>
        <p:spPr>
          <a:xfrm>
            <a:off x="5691154" y="4703842"/>
            <a:ext cx="1846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ncompetent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969D1-2705-DC47-B4D6-9D66D9C96EE2}"/>
              </a:ext>
            </a:extLst>
          </p:cNvPr>
          <p:cNvSpPr txBox="1"/>
          <p:nvPr/>
        </p:nvSpPr>
        <p:spPr>
          <a:xfrm>
            <a:off x="2805744" y="4683446"/>
            <a:ext cx="184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orrupt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55837-838C-2341-85F9-C809D41982D8}"/>
              </a:ext>
            </a:extLst>
          </p:cNvPr>
          <p:cNvSpPr txBox="1"/>
          <p:nvPr/>
        </p:nvSpPr>
        <p:spPr>
          <a:xfrm>
            <a:off x="2406649" y="3025775"/>
            <a:ext cx="1846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reminisce </a:t>
            </a:r>
          </a:p>
          <a:p>
            <a:pPr algn="ctr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(v.)</a:t>
            </a:r>
          </a:p>
        </p:txBody>
      </p:sp>
    </p:spTree>
    <p:extLst>
      <p:ext uri="{BB962C8B-B14F-4D97-AF65-F5344CB8AC3E}">
        <p14:creationId xmlns:p14="http://schemas.microsoft.com/office/powerpoint/2010/main" val="295703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4858" cy="6864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832" y="-267907"/>
            <a:ext cx="4599037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729671" y="3837983"/>
            <a:ext cx="7130473" cy="1870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b="1" dirty="0" smtClean="0">
                <a:solidFill>
                  <a:schemeClr val="bg1"/>
                </a:solidFill>
              </a:rPr>
              <a:t>www.englishbookeducation.co.uk/homework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1550" t="36925" r="20543" b="18010"/>
          <a:stretch/>
        </p:blipFill>
        <p:spPr>
          <a:xfrm>
            <a:off x="8068930" y="1461577"/>
            <a:ext cx="3274829" cy="46357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7F9C7-57E3-014C-906C-400EA410D31A}"/>
              </a:ext>
            </a:extLst>
          </p:cNvPr>
          <p:cNvSpPr txBox="1">
            <a:spLocks/>
          </p:cNvSpPr>
          <p:nvPr/>
        </p:nvSpPr>
        <p:spPr>
          <a:xfrm>
            <a:off x="729671" y="1601768"/>
            <a:ext cx="7130473" cy="21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Imagine you are middle-aged, reminiscing about your past. Write a short Bildungsroman story, focusing on the important experiences throughout your life and how they shaped you into the middle-aged adult you are.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0"/>
            <a:ext cx="12256655" cy="6894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0"/>
            <a:ext cx="6586491" cy="1405557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86207"/>
              </p:ext>
            </p:extLst>
          </p:nvPr>
        </p:nvGraphicFramePr>
        <p:xfrm>
          <a:off x="1487054" y="1405557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62" y="203669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51" y="1529343"/>
            <a:ext cx="2862952" cy="44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122594"/>
              </p:ext>
            </p:extLst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057863" y="1488441"/>
            <a:ext cx="24525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character who tells the events of a story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757901" y="1696595"/>
            <a:ext cx="2157951" cy="541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become fully grown or developed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594807" y="3575097"/>
            <a:ext cx="2014997" cy="61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treat cruelly and cause harm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7993989" y="5528995"/>
            <a:ext cx="2421544" cy="61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control a person or situation; to deceive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691153" y="5501083"/>
            <a:ext cx="1909859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Unskilled, unqualified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340888" y="5424476"/>
            <a:ext cx="2559304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Willing to act dishonestly for money or power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226090" y="3702883"/>
            <a:ext cx="2192018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remember past events with pleasure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226090" y="1696594"/>
            <a:ext cx="2329416" cy="876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novel following the protagonist’s moral growth throughout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07BCDA-9D7A-9049-A2E5-A6D51A1A53CE}"/>
              </a:ext>
            </a:extLst>
          </p:cNvPr>
          <p:cNvSpPr txBox="1"/>
          <p:nvPr/>
        </p:nvSpPr>
        <p:spPr>
          <a:xfrm>
            <a:off x="2768600" y="974726"/>
            <a:ext cx="162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ildungsroman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76930-0346-5A44-B225-80BD43B18A94}"/>
              </a:ext>
            </a:extLst>
          </p:cNvPr>
          <p:cNvSpPr txBox="1"/>
          <p:nvPr/>
        </p:nvSpPr>
        <p:spPr>
          <a:xfrm>
            <a:off x="5542211" y="750847"/>
            <a:ext cx="16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arrator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7393B-2F19-EF4D-82C9-9376B04F02DA}"/>
              </a:ext>
            </a:extLst>
          </p:cNvPr>
          <p:cNvSpPr txBox="1"/>
          <p:nvPr/>
        </p:nvSpPr>
        <p:spPr>
          <a:xfrm>
            <a:off x="8065926" y="872744"/>
            <a:ext cx="16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mature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165C1-16EF-AC45-84BD-FEB9F3A2972F}"/>
              </a:ext>
            </a:extLst>
          </p:cNvPr>
          <p:cNvSpPr txBox="1"/>
          <p:nvPr/>
        </p:nvSpPr>
        <p:spPr>
          <a:xfrm>
            <a:off x="8876185" y="2864218"/>
            <a:ext cx="145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abuse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4DEA-7AA0-A544-A9A2-2398999D4284}"/>
              </a:ext>
            </a:extLst>
          </p:cNvPr>
          <p:cNvSpPr txBox="1"/>
          <p:nvPr/>
        </p:nvSpPr>
        <p:spPr>
          <a:xfrm>
            <a:off x="8137235" y="4821109"/>
            <a:ext cx="170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manipulate (v.)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15699-9E73-8648-8550-4BCFC1999065}"/>
              </a:ext>
            </a:extLst>
          </p:cNvPr>
          <p:cNvSpPr txBox="1"/>
          <p:nvPr/>
        </p:nvSpPr>
        <p:spPr>
          <a:xfrm>
            <a:off x="5691154" y="4703842"/>
            <a:ext cx="1846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ncompetent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969D1-2705-DC47-B4D6-9D66D9C96EE2}"/>
              </a:ext>
            </a:extLst>
          </p:cNvPr>
          <p:cNvSpPr txBox="1"/>
          <p:nvPr/>
        </p:nvSpPr>
        <p:spPr>
          <a:xfrm>
            <a:off x="2805744" y="4683446"/>
            <a:ext cx="184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orrupt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55837-838C-2341-85F9-C809D41982D8}"/>
              </a:ext>
            </a:extLst>
          </p:cNvPr>
          <p:cNvSpPr txBox="1"/>
          <p:nvPr/>
        </p:nvSpPr>
        <p:spPr>
          <a:xfrm>
            <a:off x="2406649" y="3025775"/>
            <a:ext cx="18460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reminisce </a:t>
            </a:r>
          </a:p>
          <a:p>
            <a:pPr algn="ctr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(v.)</a:t>
            </a:r>
          </a:p>
        </p:txBody>
      </p:sp>
    </p:spTree>
    <p:extLst>
      <p:ext uri="{BB962C8B-B14F-4D97-AF65-F5344CB8AC3E}">
        <p14:creationId xmlns:p14="http://schemas.microsoft.com/office/powerpoint/2010/main" val="219799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791FD-09ED-F44B-A978-85E1D1E1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7"/>
            <a:ext cx="12192000" cy="6921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286206"/>
            <a:ext cx="6240779" cy="2366647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About the </a:t>
            </a: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53372-CD3E-7144-865F-96E4DA21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-51" r="2578" b="-1"/>
          <a:stretch/>
        </p:blipFill>
        <p:spPr>
          <a:xfrm>
            <a:off x="6254447" y="1117600"/>
            <a:ext cx="5264453" cy="49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3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418" y="1032497"/>
            <a:ext cx="96854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Charles Dickens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1812 – 1870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Portsmouth, England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-511" r="19773"/>
          <a:stretch/>
        </p:blipFill>
        <p:spPr>
          <a:xfrm>
            <a:off x="6271606" y="832472"/>
            <a:ext cx="5187321" cy="5179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3208166"/>
            <a:ext cx="4978400" cy="28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20"/>
            <a:ext cx="12231805" cy="686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72" y="2849120"/>
            <a:ext cx="396743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7" b="9267"/>
          <a:stretch/>
        </p:blipFill>
        <p:spPr>
          <a:xfrm>
            <a:off x="8570972" y="598856"/>
            <a:ext cx="2125166" cy="2908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044" r="2870" b="3461"/>
          <a:stretch/>
        </p:blipFill>
        <p:spPr>
          <a:xfrm>
            <a:off x="6169635" y="608093"/>
            <a:ext cx="2358552" cy="2908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35" y="3562765"/>
            <a:ext cx="4526503" cy="25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44F452-B1A3-0E4E-AA5A-2B53F93B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4"/>
            <a:ext cx="12192000" cy="6845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4F21B-A116-9A49-B6D7-3EEE2C9E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1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</a:rPr>
              <a:t>Characters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A8D17E-F658-0B4F-BE39-44986D73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8" t="3491" r="38311" b="55963"/>
          <a:stretch/>
        </p:blipFill>
        <p:spPr>
          <a:xfrm>
            <a:off x="1681017" y="1470698"/>
            <a:ext cx="1216659" cy="20151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2" t="2447" r="6819" b="56708"/>
          <a:stretch/>
        </p:blipFill>
        <p:spPr>
          <a:xfrm>
            <a:off x="4479414" y="1470698"/>
            <a:ext cx="1158605" cy="19618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22DDDD0-DF3C-8441-9B9C-98F852CF4E01}"/>
              </a:ext>
            </a:extLst>
          </p:cNvPr>
          <p:cNvGrpSpPr/>
          <p:nvPr/>
        </p:nvGrpSpPr>
        <p:grpSpPr>
          <a:xfrm>
            <a:off x="7260748" y="1476474"/>
            <a:ext cx="1508633" cy="2399519"/>
            <a:chOff x="2970781" y="3896044"/>
            <a:chExt cx="1508633" cy="239951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17" t="52832" r="39843" b="5428"/>
            <a:stretch/>
          </p:blipFill>
          <p:spPr>
            <a:xfrm>
              <a:off x="3073966" y="3896044"/>
              <a:ext cx="1250164" cy="2051352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2970781" y="5599229"/>
              <a:ext cx="1508633" cy="6963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Wilkins Micawber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17398" r="12727" b="19551"/>
          <a:stretch/>
        </p:blipFill>
        <p:spPr>
          <a:xfrm>
            <a:off x="5954744" y="3896043"/>
            <a:ext cx="1193690" cy="18974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0" t="22724" r="22046" b="11482"/>
          <a:stretch/>
        </p:blipFill>
        <p:spPr>
          <a:xfrm>
            <a:off x="8777388" y="3896043"/>
            <a:ext cx="1242420" cy="1870223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5855855" y="5599229"/>
            <a:ext cx="1384181" cy="696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Dora</a:t>
            </a:r>
          </a:p>
        </p:txBody>
      </p:sp>
      <p:sp>
        <p:nvSpPr>
          <p:cNvPr id="41" name="Oval 40"/>
          <p:cNvSpPr/>
          <p:nvPr/>
        </p:nvSpPr>
        <p:spPr>
          <a:xfrm>
            <a:off x="1568681" y="3236712"/>
            <a:ext cx="1489383" cy="73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David Copperfield</a:t>
            </a:r>
          </a:p>
        </p:txBody>
      </p:sp>
      <p:sp>
        <p:nvSpPr>
          <p:cNvPr id="42" name="Oval 41"/>
          <p:cNvSpPr/>
          <p:nvPr/>
        </p:nvSpPr>
        <p:spPr>
          <a:xfrm>
            <a:off x="4324130" y="3228745"/>
            <a:ext cx="1458067" cy="631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Betsey Trotwood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AA180F-2EFB-2E4C-8E69-1A655C52874C}"/>
              </a:ext>
            </a:extLst>
          </p:cNvPr>
          <p:cNvGrpSpPr/>
          <p:nvPr/>
        </p:nvGrpSpPr>
        <p:grpSpPr>
          <a:xfrm>
            <a:off x="2947195" y="3957039"/>
            <a:ext cx="1410960" cy="2338524"/>
            <a:chOff x="7240036" y="1470698"/>
            <a:chExt cx="1410960" cy="233852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" t="3045" r="70825" b="55068"/>
            <a:stretch/>
          </p:blipFill>
          <p:spPr>
            <a:xfrm>
              <a:off x="7332564" y="1470698"/>
              <a:ext cx="1246098" cy="1980414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7240036" y="3198991"/>
              <a:ext cx="1410960" cy="610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Uriah </a:t>
              </a:r>
              <a:r>
                <a:rPr lang="en-US" sz="1600" b="1" dirty="0" err="1"/>
                <a:t>Heep</a:t>
              </a:r>
              <a:endParaRPr lang="en-US" sz="1600" b="1" dirty="0"/>
            </a:p>
          </p:txBody>
        </p:sp>
      </p:grpSp>
      <p:sp>
        <p:nvSpPr>
          <p:cNvPr id="46" name="Oval 45"/>
          <p:cNvSpPr/>
          <p:nvPr/>
        </p:nvSpPr>
        <p:spPr>
          <a:xfrm>
            <a:off x="8732874" y="5586886"/>
            <a:ext cx="1331447" cy="628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Agnes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CED4E-4661-4947-A860-8645546199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06" t="18510" r="17038" b="15479"/>
          <a:stretch/>
        </p:blipFill>
        <p:spPr>
          <a:xfrm flipH="1">
            <a:off x="10137140" y="1504636"/>
            <a:ext cx="1216660" cy="2099538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10049818" y="3103973"/>
            <a:ext cx="1408418" cy="628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Mr. Wickfield</a:t>
            </a:r>
          </a:p>
        </p:txBody>
      </p:sp>
    </p:spTree>
    <p:extLst>
      <p:ext uri="{BB962C8B-B14F-4D97-AF65-F5344CB8AC3E}">
        <p14:creationId xmlns:p14="http://schemas.microsoft.com/office/powerpoint/2010/main" val="9265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91" y="2286206"/>
            <a:ext cx="5539509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245878"/>
            <a:ext cx="2229356" cy="99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t="24109"/>
          <a:stretch/>
        </p:blipFill>
        <p:spPr>
          <a:xfrm>
            <a:off x="6936509" y="1690254"/>
            <a:ext cx="4273612" cy="38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91C505-E71D-0A4E-8E89-B9CE99D3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48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7319" y="1603716"/>
            <a:ext cx="4930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Setting </a:t>
            </a:r>
            <a:r>
              <a:rPr lang="en-US" sz="3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ka-GE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s...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ka-GE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…t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time and place (or when and where) of the story</a:t>
            </a:r>
            <a:endParaRPr lang="ka-GE" sz="3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D0884-DD51-494F-B09D-3DE88DCCB214}"/>
              </a:ext>
            </a:extLst>
          </p:cNvPr>
          <p:cNvSpPr/>
          <p:nvPr/>
        </p:nvSpPr>
        <p:spPr>
          <a:xfrm>
            <a:off x="1017319" y="3948084"/>
            <a:ext cx="4284737" cy="20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500" b="1" dirty="0">
                <a:solidFill>
                  <a:schemeClr val="bg1"/>
                </a:solidFill>
              </a:rPr>
              <a:t>When? | Where? 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8D240-EB59-6849-90F5-0B14C61DD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9" y="302749"/>
            <a:ext cx="2229356" cy="998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7" b="11616"/>
          <a:stretch/>
        </p:blipFill>
        <p:spPr>
          <a:xfrm>
            <a:off x="6384166" y="1409752"/>
            <a:ext cx="4833671" cy="45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0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413</Words>
  <Application>Microsoft Office PowerPoint</Application>
  <PresentationFormat>Widescreen</PresentationFormat>
  <Paragraphs>111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Sylfaen</vt:lpstr>
      <vt:lpstr>Times New Roman</vt:lpstr>
      <vt:lpstr>Office Theme</vt:lpstr>
      <vt:lpstr>David Copperfield</vt:lpstr>
      <vt:lpstr>Agenda</vt:lpstr>
      <vt:lpstr>PowerPoint Presentation</vt:lpstr>
      <vt:lpstr>About the Author</vt:lpstr>
      <vt:lpstr>PowerPoint Presentation</vt:lpstr>
      <vt:lpstr>Summary შინაარსი</vt:lpstr>
      <vt:lpstr>Characters</vt:lpstr>
      <vt:lpstr>Setting  მოქმედების ადგილი და დრო</vt:lpstr>
      <vt:lpstr>PowerPoint Presentation</vt:lpstr>
      <vt:lpstr>PowerPoint Presentation</vt:lpstr>
      <vt:lpstr>Main Themes მთავარი თემები  </vt:lpstr>
      <vt:lpstr>PowerPoint Presentation</vt:lpstr>
      <vt:lpstr>Conclusion </vt:lpstr>
      <vt:lpstr>PowerPoint Presentation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85</cp:revision>
  <dcterms:created xsi:type="dcterms:W3CDTF">2020-04-09T12:21:27Z</dcterms:created>
  <dcterms:modified xsi:type="dcterms:W3CDTF">2020-05-01T10:21:32Z</dcterms:modified>
</cp:coreProperties>
</file>