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257" r:id="rId3"/>
    <p:sldId id="258" r:id="rId4"/>
    <p:sldId id="386" r:id="rId5"/>
    <p:sldId id="261" r:id="rId6"/>
    <p:sldId id="262" r:id="rId7"/>
    <p:sldId id="387" r:id="rId8"/>
    <p:sldId id="388" r:id="rId9"/>
    <p:sldId id="389" r:id="rId10"/>
    <p:sldId id="390" r:id="rId11"/>
    <p:sldId id="391" r:id="rId12"/>
    <p:sldId id="392" r:id="rId13"/>
    <p:sldId id="270" r:id="rId14"/>
    <p:sldId id="362" r:id="rId15"/>
    <p:sldId id="363" r:id="rId16"/>
    <p:sldId id="364" r:id="rId17"/>
    <p:sldId id="365" r:id="rId18"/>
    <p:sldId id="366" r:id="rId19"/>
    <p:sldId id="367" r:id="rId20"/>
    <p:sldId id="393" r:id="rId21"/>
    <p:sldId id="299" r:id="rId22"/>
    <p:sldId id="396" r:id="rId23"/>
    <p:sldId id="397" r:id="rId24"/>
    <p:sldId id="398" r:id="rId25"/>
    <p:sldId id="399" r:id="rId26"/>
    <p:sldId id="403" r:id="rId27"/>
    <p:sldId id="400" r:id="rId28"/>
    <p:sldId id="401" r:id="rId29"/>
    <p:sldId id="394" r:id="rId30"/>
    <p:sldId id="395" r:id="rId31"/>
    <p:sldId id="402" r:id="rId32"/>
    <p:sldId id="404" r:id="rId33"/>
    <p:sldId id="405" r:id="rId34"/>
    <p:sldId id="275" r:id="rId35"/>
    <p:sldId id="276" r:id="rId36"/>
    <p:sldId id="277" r:id="rId37"/>
    <p:sldId id="309" r:id="rId38"/>
    <p:sldId id="368" r:id="rId39"/>
    <p:sldId id="279" r:id="rId40"/>
    <p:sldId id="375" r:id="rId41"/>
    <p:sldId id="370" r:id="rId42"/>
    <p:sldId id="371" r:id="rId43"/>
    <p:sldId id="380" r:id="rId44"/>
    <p:sldId id="374" r:id="rId45"/>
    <p:sldId id="376" r:id="rId46"/>
    <p:sldId id="377" r:id="rId47"/>
    <p:sldId id="379" r:id="rId48"/>
    <p:sldId id="381" r:id="rId49"/>
    <p:sldId id="382" r:id="rId50"/>
    <p:sldId id="358" r:id="rId51"/>
    <p:sldId id="383" r:id="rId52"/>
    <p:sldId id="384" r:id="rId53"/>
    <p:sldId id="385" r:id="rId54"/>
    <p:sldId id="406" r:id="rId55"/>
    <p:sldId id="407" r:id="rId56"/>
    <p:sldId id="408" r:id="rId57"/>
  </p:sldIdLst>
  <p:sldSz cx="12192000" cy="6858000"/>
  <p:notesSz cx="6858000" cy="9144000"/>
  <p:defaultTextStyle>
    <a:defPPr>
      <a:defRPr lang="en-US"/>
    </a:defPPr>
    <a:lvl1pPr marL="0" indent="0" algn="l" defTabSz="914400" rtl="0" eaLnBrk="1" latinLnBrk="1" hangingPunct="1">
      <a:lnSpc>
        <a:spcPct val="100000"/>
      </a:lnSpc>
      <a:defRPr lang="en-US" sz="1800" b="0" i="0" u="none" strike="noStrike" kern="1200" smtClean="0">
        <a:solidFill>
          <a:schemeClr val="tx1"/>
        </a:solidFill>
        <a:latin typeface="+mn-lt"/>
        <a:ea typeface="+mn-ea"/>
        <a:cs typeface="+mn-cs"/>
      </a:defRPr>
    </a:lvl1pPr>
    <a:lvl2pPr marL="457200" lvl="1" indent="0" algn="l" defTabSz="914400" rtl="0" eaLnBrk="1" latinLnBrk="1" hangingPunct="1">
      <a:lnSpc>
        <a:spcPct val="100000"/>
      </a:lnSpc>
      <a:defRPr lang="en-US" sz="1800" b="0" i="0" u="none" strike="noStrike" kern="1200" smtClean="0">
        <a:solidFill>
          <a:schemeClr val="tx1"/>
        </a:solidFill>
        <a:latin typeface="+mn-lt"/>
        <a:ea typeface="+mn-ea"/>
        <a:cs typeface="+mn-cs"/>
      </a:defRPr>
    </a:lvl2pPr>
    <a:lvl3pPr marL="914400" lvl="2" indent="0" algn="l" defTabSz="914400" rtl="0" eaLnBrk="1" latinLnBrk="1" hangingPunct="1">
      <a:lnSpc>
        <a:spcPct val="100000"/>
      </a:lnSpc>
      <a:defRPr lang="en-US" sz="1800" b="0" i="0" u="none" strike="noStrike" kern="1200" smtClean="0">
        <a:solidFill>
          <a:schemeClr val="tx1"/>
        </a:solidFill>
        <a:latin typeface="+mn-lt"/>
        <a:ea typeface="+mn-ea"/>
        <a:cs typeface="+mn-cs"/>
      </a:defRPr>
    </a:lvl3pPr>
    <a:lvl4pPr marL="1371600" lvl="3" indent="0" algn="l" defTabSz="914400" rtl="0" eaLnBrk="1" latinLnBrk="1" hangingPunct="1">
      <a:lnSpc>
        <a:spcPct val="100000"/>
      </a:lnSpc>
      <a:defRPr lang="en-US" sz="1800" b="0" i="0" u="none" strike="noStrike" kern="1200" smtClean="0">
        <a:solidFill>
          <a:schemeClr val="tx1"/>
        </a:solidFill>
        <a:latin typeface="+mn-lt"/>
        <a:ea typeface="+mn-ea"/>
        <a:cs typeface="+mn-cs"/>
      </a:defRPr>
    </a:lvl4pPr>
    <a:lvl5pPr marL="1828800" lvl="4" indent="0" algn="l" defTabSz="914400" rtl="0" eaLnBrk="1" latinLnBrk="1" hangingPunct="1">
      <a:lnSpc>
        <a:spcPct val="100000"/>
      </a:lnSpc>
      <a:defRPr lang="en-US" sz="1800" b="0" i="0" u="none" strike="noStrike" kern="1200" smtClean="0">
        <a:solidFill>
          <a:schemeClr val="tx1"/>
        </a:solidFill>
        <a:latin typeface="+mn-lt"/>
        <a:ea typeface="+mn-ea"/>
        <a:cs typeface="+mn-cs"/>
      </a:defRPr>
    </a:lvl5pPr>
    <a:lvl6pPr marL="2286000" lvl="5" indent="0" algn="l" defTabSz="914400" rtl="0" eaLnBrk="1" latinLnBrk="1" hangingPunct="1">
      <a:lnSpc>
        <a:spcPct val="100000"/>
      </a:lnSpc>
      <a:defRPr lang="en-US" sz="1800" b="0" i="0" u="none" strike="noStrike" kern="1200" smtClean="0">
        <a:solidFill>
          <a:schemeClr val="tx1"/>
        </a:solidFill>
        <a:latin typeface="+mn-lt"/>
        <a:ea typeface="+mn-ea"/>
        <a:cs typeface="+mn-cs"/>
      </a:defRPr>
    </a:lvl6pPr>
    <a:lvl7pPr marL="2743200" lvl="6" indent="0" algn="l" defTabSz="914400" rtl="0" eaLnBrk="1" latinLnBrk="1" hangingPunct="1">
      <a:lnSpc>
        <a:spcPct val="100000"/>
      </a:lnSpc>
      <a:defRPr lang="en-US" sz="1800" b="0" i="0" u="none" strike="noStrike" kern="1200" smtClean="0">
        <a:solidFill>
          <a:schemeClr val="tx1"/>
        </a:solidFill>
        <a:latin typeface="+mn-lt"/>
        <a:ea typeface="+mn-ea"/>
        <a:cs typeface="+mn-cs"/>
      </a:defRPr>
    </a:lvl7pPr>
    <a:lvl8pPr marL="3200400" lvl="7" indent="0" algn="l" defTabSz="914400" rtl="0" eaLnBrk="1" latinLnBrk="1" hangingPunct="1">
      <a:lnSpc>
        <a:spcPct val="100000"/>
      </a:lnSpc>
      <a:defRPr lang="en-US" sz="1800" b="0" i="0" u="none" strike="noStrike" kern="1200" smtClean="0">
        <a:solidFill>
          <a:schemeClr val="tx1"/>
        </a:solidFill>
        <a:latin typeface="+mn-lt"/>
        <a:ea typeface="+mn-ea"/>
        <a:cs typeface="+mn-cs"/>
      </a:defRPr>
    </a:lvl8pPr>
    <a:lvl9pPr marL="3657600" lvl="8" indent="0" algn="l" defTabSz="914400" rtl="0" eaLnBrk="1" latinLnBrk="1" hangingPunct="1">
      <a:lnSpc>
        <a:spcPct val="100000"/>
      </a:lnSpc>
      <a:defRPr lang="en-US" sz="1800" b="0" i="0" u="none" strike="noStrike" kern="1200" smtClean="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AE1"/>
    <a:srgbClr val="700202"/>
    <a:srgbClr val="108B18"/>
    <a:srgbClr val="E0DDCD"/>
    <a:srgbClr val="CEC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21" autoAdjust="0"/>
    <p:restoredTop sz="95867" autoAdjust="0"/>
  </p:normalViewPr>
  <p:slideViewPr>
    <p:cSldViewPr snapToGrid="0">
      <p:cViewPr varScale="1">
        <p:scale>
          <a:sx n="68" d="100"/>
          <a:sy n="68" d="100"/>
        </p:scale>
        <p:origin x="-4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AFEB21-D0AC-7243-AE6F-ED462651A9F8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E07353-FABC-3C4B-B6FA-36D714F26C93}">
      <dgm:prSet phldrT="[Text]"/>
      <dgm:spPr/>
      <dgm:t>
        <a:bodyPr/>
        <a:lstStyle/>
        <a:p>
          <a:pPr>
            <a:buNone/>
          </a:pPr>
          <a:r>
            <a:rPr lang="en-US" dirty="0"/>
            <a:t>Vocabulary</a:t>
          </a:r>
          <a:r>
            <a:rPr lang="ka-GE" dirty="0"/>
            <a:t> - ლექსიკა</a:t>
          </a:r>
          <a:endParaRPr lang="en-US" dirty="0"/>
        </a:p>
      </dgm:t>
    </dgm:pt>
    <dgm:pt modelId="{7BA45216-0C78-C547-9778-058DF5BC870E}" type="parTrans" cxnId="{414CF286-25C9-794C-8FB4-8191A6C36B47}">
      <dgm:prSet/>
      <dgm:spPr/>
      <dgm:t>
        <a:bodyPr/>
        <a:lstStyle/>
        <a:p>
          <a:endParaRPr lang="en-US"/>
        </a:p>
      </dgm:t>
    </dgm:pt>
    <dgm:pt modelId="{991CB2A2-BF08-B845-80DA-9008CF69D1BC}" type="sibTrans" cxnId="{414CF286-25C9-794C-8FB4-8191A6C36B47}">
      <dgm:prSet/>
      <dgm:spPr/>
      <dgm:t>
        <a:bodyPr/>
        <a:lstStyle/>
        <a:p>
          <a:endParaRPr lang="en-US"/>
        </a:p>
      </dgm:t>
    </dgm:pt>
    <dgm:pt modelId="{2277E07A-F119-674E-AF72-DBEE043D0EA3}">
      <dgm:prSet phldrT="[Text]"/>
      <dgm:spPr/>
      <dgm:t>
        <a:bodyPr/>
        <a:lstStyle/>
        <a:p>
          <a:pPr>
            <a:buNone/>
          </a:pPr>
          <a:r>
            <a:rPr lang="en-US" dirty="0"/>
            <a:t>Summary - </a:t>
          </a:r>
          <a:r>
            <a:rPr lang="ka-GE" dirty="0"/>
            <a:t>შეჯამება</a:t>
          </a:r>
          <a:endParaRPr lang="en-US" dirty="0"/>
        </a:p>
      </dgm:t>
    </dgm:pt>
    <dgm:pt modelId="{8C192108-9339-564B-8EBD-F8C283DF3A37}" type="parTrans" cxnId="{B39D7C1C-A967-4445-A4C8-181310BD588E}">
      <dgm:prSet/>
      <dgm:spPr/>
      <dgm:t>
        <a:bodyPr/>
        <a:lstStyle/>
        <a:p>
          <a:endParaRPr lang="en-US"/>
        </a:p>
      </dgm:t>
    </dgm:pt>
    <dgm:pt modelId="{E37EFF94-BE70-E441-BF78-0D6AABE2F4EE}" type="sibTrans" cxnId="{B39D7C1C-A967-4445-A4C8-181310BD588E}">
      <dgm:prSet/>
      <dgm:spPr/>
      <dgm:t>
        <a:bodyPr/>
        <a:lstStyle/>
        <a:p>
          <a:endParaRPr lang="en-US"/>
        </a:p>
      </dgm:t>
    </dgm:pt>
    <dgm:pt modelId="{F2F8A582-FB6A-9643-9A98-AFC9B7102DCD}">
      <dgm:prSet phldrT="[Text]"/>
      <dgm:spPr/>
      <dgm:t>
        <a:bodyPr/>
        <a:lstStyle/>
        <a:p>
          <a:pPr>
            <a:buNone/>
          </a:pPr>
          <a:r>
            <a:rPr lang="en-US" dirty="0"/>
            <a:t>Homework</a:t>
          </a:r>
          <a:r>
            <a:rPr lang="ka-GE" dirty="0"/>
            <a:t> - დავალება</a:t>
          </a:r>
          <a:endParaRPr lang="en-US" dirty="0"/>
        </a:p>
      </dgm:t>
    </dgm:pt>
    <dgm:pt modelId="{F022E6FA-945D-E947-A123-DA72ECDF4900}" type="parTrans" cxnId="{49456BAF-B177-0D40-8F1B-1810B819E8CF}">
      <dgm:prSet/>
      <dgm:spPr/>
      <dgm:t>
        <a:bodyPr/>
        <a:lstStyle/>
        <a:p>
          <a:endParaRPr lang="en-US"/>
        </a:p>
      </dgm:t>
    </dgm:pt>
    <dgm:pt modelId="{13B5B10D-DA6B-3244-94BD-3AA5A4BA2BEE}" type="sibTrans" cxnId="{49456BAF-B177-0D40-8F1B-1810B819E8CF}">
      <dgm:prSet/>
      <dgm:spPr/>
      <dgm:t>
        <a:bodyPr/>
        <a:lstStyle/>
        <a:p>
          <a:endParaRPr lang="en-US"/>
        </a:p>
      </dgm:t>
    </dgm:pt>
    <dgm:pt modelId="{3A25CDBD-5E2C-0045-A1CC-808F64446F93}">
      <dgm:prSet phldrT="[Text]"/>
      <dgm:spPr/>
      <dgm:t>
        <a:bodyPr/>
        <a:lstStyle/>
        <a:p>
          <a:pPr>
            <a:buNone/>
          </a:pPr>
          <a:r>
            <a:rPr lang="en-US" dirty="0">
              <a:cs typeface="Calibri" panose="020F0502020204030204" pitchFamily="34" charset="0"/>
            </a:rPr>
            <a:t>Grammar</a:t>
          </a:r>
          <a:r>
            <a:rPr lang="ka-GE" dirty="0">
              <a:cs typeface="Calibri" panose="020F0502020204030204" pitchFamily="34" charset="0"/>
            </a:rPr>
            <a:t> - გრამატიკა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B18E76C-0790-334F-A914-EA93E9CDD6CD}" type="parTrans" cxnId="{08AA64FD-538C-EA40-B823-4CC9B5C2FCFC}">
      <dgm:prSet/>
      <dgm:spPr/>
      <dgm:t>
        <a:bodyPr/>
        <a:lstStyle/>
        <a:p>
          <a:endParaRPr lang="en-US"/>
        </a:p>
      </dgm:t>
    </dgm:pt>
    <dgm:pt modelId="{3BBF5B6E-3C28-634E-BAFB-EEA69EC5C787}" type="sibTrans" cxnId="{08AA64FD-538C-EA40-B823-4CC9B5C2FCFC}">
      <dgm:prSet/>
      <dgm:spPr/>
      <dgm:t>
        <a:bodyPr/>
        <a:lstStyle/>
        <a:p>
          <a:endParaRPr lang="en-US"/>
        </a:p>
      </dgm:t>
    </dgm:pt>
    <dgm:pt modelId="{3BB9AD53-A321-4C77-A1AB-9AA782FD1399}">
      <dgm:prSet/>
      <dgm:spPr/>
      <dgm:t>
        <a:bodyPr/>
        <a:lstStyle/>
        <a:p>
          <a:r>
            <a:rPr lang="en-US" dirty="0"/>
            <a:t>Reading Comprehension - </a:t>
          </a:r>
          <a:r>
            <a:rPr lang="ka-GE" dirty="0"/>
            <a:t>წაკითხულის გააზრება</a:t>
          </a:r>
          <a:endParaRPr lang="en-US" dirty="0"/>
        </a:p>
      </dgm:t>
    </dgm:pt>
    <dgm:pt modelId="{B6D56D45-E7FE-49EB-91D8-8A49459FDEB1}" type="parTrans" cxnId="{F2FD1CDB-9178-41DF-93F7-534E1AD5837B}">
      <dgm:prSet/>
      <dgm:spPr/>
      <dgm:t>
        <a:bodyPr/>
        <a:lstStyle/>
        <a:p>
          <a:endParaRPr lang="en-US"/>
        </a:p>
      </dgm:t>
    </dgm:pt>
    <dgm:pt modelId="{1D2A9634-6264-49A9-8530-80FD9196ADA7}" type="sibTrans" cxnId="{F2FD1CDB-9178-41DF-93F7-534E1AD5837B}">
      <dgm:prSet/>
      <dgm:spPr/>
      <dgm:t>
        <a:bodyPr/>
        <a:lstStyle/>
        <a:p>
          <a:endParaRPr lang="en-US"/>
        </a:p>
      </dgm:t>
    </dgm:pt>
    <dgm:pt modelId="{CDE71560-EDAE-D344-864A-10D1DFE9070D}" type="pres">
      <dgm:prSet presAssocID="{54AFEB21-D0AC-7243-AE6F-ED462651A9F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08B2971-5B51-B04D-8049-0AD7E8D0839F}" type="pres">
      <dgm:prSet presAssocID="{54AFEB21-D0AC-7243-AE6F-ED462651A9F8}" presName="Name1" presStyleCnt="0"/>
      <dgm:spPr/>
    </dgm:pt>
    <dgm:pt modelId="{D71C55CE-0A33-4A47-A4F6-A02ED3BFFAE2}" type="pres">
      <dgm:prSet presAssocID="{54AFEB21-D0AC-7243-AE6F-ED462651A9F8}" presName="cycle" presStyleCnt="0"/>
      <dgm:spPr/>
    </dgm:pt>
    <dgm:pt modelId="{CB01127D-9DA4-1146-A83E-EC0D637B8906}" type="pres">
      <dgm:prSet presAssocID="{54AFEB21-D0AC-7243-AE6F-ED462651A9F8}" presName="srcNode" presStyleLbl="node1" presStyleIdx="0" presStyleCnt="5"/>
      <dgm:spPr/>
    </dgm:pt>
    <dgm:pt modelId="{87C5F9E4-F184-6942-8DD5-0D4ACDA57DBA}" type="pres">
      <dgm:prSet presAssocID="{54AFEB21-D0AC-7243-AE6F-ED462651A9F8}" presName="conn" presStyleLbl="parChTrans1D2" presStyleIdx="0" presStyleCnt="1"/>
      <dgm:spPr/>
      <dgm:t>
        <a:bodyPr/>
        <a:lstStyle/>
        <a:p>
          <a:endParaRPr lang="en-US"/>
        </a:p>
      </dgm:t>
    </dgm:pt>
    <dgm:pt modelId="{3EB64438-BEA2-694E-8848-3C9A3DA576C4}" type="pres">
      <dgm:prSet presAssocID="{54AFEB21-D0AC-7243-AE6F-ED462651A9F8}" presName="extraNode" presStyleLbl="node1" presStyleIdx="0" presStyleCnt="5"/>
      <dgm:spPr/>
    </dgm:pt>
    <dgm:pt modelId="{5E086037-ED9A-F44F-AA2E-EA15E8BED848}" type="pres">
      <dgm:prSet presAssocID="{54AFEB21-D0AC-7243-AE6F-ED462651A9F8}" presName="dstNode" presStyleLbl="node1" presStyleIdx="0" presStyleCnt="5"/>
      <dgm:spPr/>
    </dgm:pt>
    <dgm:pt modelId="{D1683DA0-5399-3B4D-AD84-B4F87F631B7C}" type="pres">
      <dgm:prSet presAssocID="{C0E07353-FABC-3C4B-B6FA-36D714F26C9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379BC7-E707-5748-8BE8-0670A6365174}" type="pres">
      <dgm:prSet presAssocID="{C0E07353-FABC-3C4B-B6FA-36D714F26C93}" presName="accent_1" presStyleCnt="0"/>
      <dgm:spPr/>
    </dgm:pt>
    <dgm:pt modelId="{377382CD-1E73-FA48-BC57-ACD20D62240A}" type="pres">
      <dgm:prSet presAssocID="{C0E07353-FABC-3C4B-B6FA-36D714F26C93}" presName="accentRepeatNode" presStyleLbl="solidFgAcc1" presStyleIdx="0" presStyleCnt="5"/>
      <dgm:spPr/>
    </dgm:pt>
    <dgm:pt modelId="{A60358EC-494A-476E-B849-D4656BC314D7}" type="pres">
      <dgm:prSet presAssocID="{3BB9AD53-A321-4C77-A1AB-9AA782FD1399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5C475E-F6A8-425F-A4B7-76221EE3261C}" type="pres">
      <dgm:prSet presAssocID="{3BB9AD53-A321-4C77-A1AB-9AA782FD1399}" presName="accent_2" presStyleCnt="0"/>
      <dgm:spPr/>
    </dgm:pt>
    <dgm:pt modelId="{0FD6C2A3-C290-438A-A7B6-070DA036111A}" type="pres">
      <dgm:prSet presAssocID="{3BB9AD53-A321-4C77-A1AB-9AA782FD1399}" presName="accentRepeatNode" presStyleLbl="solidFgAcc1" presStyleIdx="1" presStyleCnt="5"/>
      <dgm:spPr/>
    </dgm:pt>
    <dgm:pt modelId="{C97C7C08-9AB0-4807-9AA7-90C4451588BE}" type="pres">
      <dgm:prSet presAssocID="{3A25CDBD-5E2C-0045-A1CC-808F64446F9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5F3E91-F659-41F5-96A1-F72F3BBCE479}" type="pres">
      <dgm:prSet presAssocID="{3A25CDBD-5E2C-0045-A1CC-808F64446F93}" presName="accent_3" presStyleCnt="0"/>
      <dgm:spPr/>
    </dgm:pt>
    <dgm:pt modelId="{3F768512-85FB-484A-9E22-7129A668D517}" type="pres">
      <dgm:prSet presAssocID="{3A25CDBD-5E2C-0045-A1CC-808F64446F93}" presName="accentRepeatNode" presStyleLbl="solidFgAcc1" presStyleIdx="2" presStyleCnt="5"/>
      <dgm:spPr/>
    </dgm:pt>
    <dgm:pt modelId="{640EFED5-6272-4B12-AC7B-C5B57384C84D}" type="pres">
      <dgm:prSet presAssocID="{2277E07A-F119-674E-AF72-DBEE043D0EA3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3BAF31-7055-4445-AF09-4833EEE2333B}" type="pres">
      <dgm:prSet presAssocID="{2277E07A-F119-674E-AF72-DBEE043D0EA3}" presName="accent_4" presStyleCnt="0"/>
      <dgm:spPr/>
    </dgm:pt>
    <dgm:pt modelId="{8FDE6AB9-492F-D94A-B065-ABF11C83471E}" type="pres">
      <dgm:prSet presAssocID="{2277E07A-F119-674E-AF72-DBEE043D0EA3}" presName="accentRepeatNode" presStyleLbl="solidFgAcc1" presStyleIdx="3" presStyleCnt="5"/>
      <dgm:spPr/>
    </dgm:pt>
    <dgm:pt modelId="{A450EC1A-FCC4-4485-94F6-85E09D8E9FDF}" type="pres">
      <dgm:prSet presAssocID="{F2F8A582-FB6A-9643-9A98-AFC9B7102DC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FD734C-408B-4824-8496-202A1109FCF5}" type="pres">
      <dgm:prSet presAssocID="{F2F8A582-FB6A-9643-9A98-AFC9B7102DCD}" presName="accent_5" presStyleCnt="0"/>
      <dgm:spPr/>
    </dgm:pt>
    <dgm:pt modelId="{23647887-052A-044D-A3F1-E205E9BB6589}" type="pres">
      <dgm:prSet presAssocID="{F2F8A582-FB6A-9643-9A98-AFC9B7102DCD}" presName="accentRepeatNode" presStyleLbl="solidFgAcc1" presStyleIdx="4" presStyleCnt="5"/>
      <dgm:spPr/>
    </dgm:pt>
  </dgm:ptLst>
  <dgm:cxnLst>
    <dgm:cxn modelId="{DE708ABE-FBAA-44CE-8A00-EB1497479E33}" type="presOf" srcId="{991CB2A2-BF08-B845-80DA-9008CF69D1BC}" destId="{87C5F9E4-F184-6942-8DD5-0D4ACDA57DBA}" srcOrd="0" destOrd="0" presId="urn:microsoft.com/office/officeart/2008/layout/VerticalCurvedList"/>
    <dgm:cxn modelId="{B39D7C1C-A967-4445-A4C8-181310BD588E}" srcId="{54AFEB21-D0AC-7243-AE6F-ED462651A9F8}" destId="{2277E07A-F119-674E-AF72-DBEE043D0EA3}" srcOrd="3" destOrd="0" parTransId="{8C192108-9339-564B-8EBD-F8C283DF3A37}" sibTransId="{E37EFF94-BE70-E441-BF78-0D6AABE2F4EE}"/>
    <dgm:cxn modelId="{F2FD1CDB-9178-41DF-93F7-534E1AD5837B}" srcId="{54AFEB21-D0AC-7243-AE6F-ED462651A9F8}" destId="{3BB9AD53-A321-4C77-A1AB-9AA782FD1399}" srcOrd="1" destOrd="0" parTransId="{B6D56D45-E7FE-49EB-91D8-8A49459FDEB1}" sibTransId="{1D2A9634-6264-49A9-8530-80FD9196ADA7}"/>
    <dgm:cxn modelId="{08C4AE9F-EFE2-43BE-A045-B592CD8F7595}" type="presOf" srcId="{3A25CDBD-5E2C-0045-A1CC-808F64446F93}" destId="{C97C7C08-9AB0-4807-9AA7-90C4451588BE}" srcOrd="0" destOrd="0" presId="urn:microsoft.com/office/officeart/2008/layout/VerticalCurvedList"/>
    <dgm:cxn modelId="{575359AB-A6D2-4EEA-9FDB-DADBCAC56F45}" type="presOf" srcId="{54AFEB21-D0AC-7243-AE6F-ED462651A9F8}" destId="{CDE71560-EDAE-D344-864A-10D1DFE9070D}" srcOrd="0" destOrd="0" presId="urn:microsoft.com/office/officeart/2008/layout/VerticalCurvedList"/>
    <dgm:cxn modelId="{9D0B5F01-B60B-4A58-96A2-C13FBBE9363B}" type="presOf" srcId="{F2F8A582-FB6A-9643-9A98-AFC9B7102DCD}" destId="{A450EC1A-FCC4-4485-94F6-85E09D8E9FDF}" srcOrd="0" destOrd="0" presId="urn:microsoft.com/office/officeart/2008/layout/VerticalCurvedList"/>
    <dgm:cxn modelId="{08AA64FD-538C-EA40-B823-4CC9B5C2FCFC}" srcId="{54AFEB21-D0AC-7243-AE6F-ED462651A9F8}" destId="{3A25CDBD-5E2C-0045-A1CC-808F64446F93}" srcOrd="2" destOrd="0" parTransId="{4B18E76C-0790-334F-A914-EA93E9CDD6CD}" sibTransId="{3BBF5B6E-3C28-634E-BAFB-EEA69EC5C787}"/>
    <dgm:cxn modelId="{189FE1CB-62BD-48A4-9927-98F6AD4A4516}" type="presOf" srcId="{3BB9AD53-A321-4C77-A1AB-9AA782FD1399}" destId="{A60358EC-494A-476E-B849-D4656BC314D7}" srcOrd="0" destOrd="0" presId="urn:microsoft.com/office/officeart/2008/layout/VerticalCurvedList"/>
    <dgm:cxn modelId="{414CF286-25C9-794C-8FB4-8191A6C36B47}" srcId="{54AFEB21-D0AC-7243-AE6F-ED462651A9F8}" destId="{C0E07353-FABC-3C4B-B6FA-36D714F26C93}" srcOrd="0" destOrd="0" parTransId="{7BA45216-0C78-C547-9778-058DF5BC870E}" sibTransId="{991CB2A2-BF08-B845-80DA-9008CF69D1BC}"/>
    <dgm:cxn modelId="{B0DAF3C8-AA1C-4D94-8D49-29523A377A70}" type="presOf" srcId="{2277E07A-F119-674E-AF72-DBEE043D0EA3}" destId="{640EFED5-6272-4B12-AC7B-C5B57384C84D}" srcOrd="0" destOrd="0" presId="urn:microsoft.com/office/officeart/2008/layout/VerticalCurvedList"/>
    <dgm:cxn modelId="{49456BAF-B177-0D40-8F1B-1810B819E8CF}" srcId="{54AFEB21-D0AC-7243-AE6F-ED462651A9F8}" destId="{F2F8A582-FB6A-9643-9A98-AFC9B7102DCD}" srcOrd="4" destOrd="0" parTransId="{F022E6FA-945D-E947-A123-DA72ECDF4900}" sibTransId="{13B5B10D-DA6B-3244-94BD-3AA5A4BA2BEE}"/>
    <dgm:cxn modelId="{C859EAA2-9A3D-482A-93F1-287C967ADB0F}" type="presOf" srcId="{C0E07353-FABC-3C4B-B6FA-36D714F26C93}" destId="{D1683DA0-5399-3B4D-AD84-B4F87F631B7C}" srcOrd="0" destOrd="0" presId="urn:microsoft.com/office/officeart/2008/layout/VerticalCurvedList"/>
    <dgm:cxn modelId="{BBF49A82-713C-4424-8D69-320096E3769B}" type="presParOf" srcId="{CDE71560-EDAE-D344-864A-10D1DFE9070D}" destId="{F08B2971-5B51-B04D-8049-0AD7E8D0839F}" srcOrd="0" destOrd="0" presId="urn:microsoft.com/office/officeart/2008/layout/VerticalCurvedList"/>
    <dgm:cxn modelId="{5FCF89BF-8644-48A7-B3FD-11019E18A613}" type="presParOf" srcId="{F08B2971-5B51-B04D-8049-0AD7E8D0839F}" destId="{D71C55CE-0A33-4A47-A4F6-A02ED3BFFAE2}" srcOrd="0" destOrd="0" presId="urn:microsoft.com/office/officeart/2008/layout/VerticalCurvedList"/>
    <dgm:cxn modelId="{81C3C7C7-05E4-47DF-87FB-62563AA302B7}" type="presParOf" srcId="{D71C55CE-0A33-4A47-A4F6-A02ED3BFFAE2}" destId="{CB01127D-9DA4-1146-A83E-EC0D637B8906}" srcOrd="0" destOrd="0" presId="urn:microsoft.com/office/officeart/2008/layout/VerticalCurvedList"/>
    <dgm:cxn modelId="{C9DE84B2-B7D7-4815-B259-28C199B719E9}" type="presParOf" srcId="{D71C55CE-0A33-4A47-A4F6-A02ED3BFFAE2}" destId="{87C5F9E4-F184-6942-8DD5-0D4ACDA57DBA}" srcOrd="1" destOrd="0" presId="urn:microsoft.com/office/officeart/2008/layout/VerticalCurvedList"/>
    <dgm:cxn modelId="{779A71B8-2037-4B35-9660-26CDDCF75F0D}" type="presParOf" srcId="{D71C55CE-0A33-4A47-A4F6-A02ED3BFFAE2}" destId="{3EB64438-BEA2-694E-8848-3C9A3DA576C4}" srcOrd="2" destOrd="0" presId="urn:microsoft.com/office/officeart/2008/layout/VerticalCurvedList"/>
    <dgm:cxn modelId="{34095BE2-6B06-4DC1-B3F8-15BADB03F6C1}" type="presParOf" srcId="{D71C55CE-0A33-4A47-A4F6-A02ED3BFFAE2}" destId="{5E086037-ED9A-F44F-AA2E-EA15E8BED848}" srcOrd="3" destOrd="0" presId="urn:microsoft.com/office/officeart/2008/layout/VerticalCurvedList"/>
    <dgm:cxn modelId="{C75DC450-DCFA-44D0-A243-BCFAE00276FA}" type="presParOf" srcId="{F08B2971-5B51-B04D-8049-0AD7E8D0839F}" destId="{D1683DA0-5399-3B4D-AD84-B4F87F631B7C}" srcOrd="1" destOrd="0" presId="urn:microsoft.com/office/officeart/2008/layout/VerticalCurvedList"/>
    <dgm:cxn modelId="{ED25EA1F-FF78-4CF8-B430-623EE11D1986}" type="presParOf" srcId="{F08B2971-5B51-B04D-8049-0AD7E8D0839F}" destId="{AB379BC7-E707-5748-8BE8-0670A6365174}" srcOrd="2" destOrd="0" presId="urn:microsoft.com/office/officeart/2008/layout/VerticalCurvedList"/>
    <dgm:cxn modelId="{6405DEA9-53E1-4086-967F-B6B11E050568}" type="presParOf" srcId="{AB379BC7-E707-5748-8BE8-0670A6365174}" destId="{377382CD-1E73-FA48-BC57-ACD20D62240A}" srcOrd="0" destOrd="0" presId="urn:microsoft.com/office/officeart/2008/layout/VerticalCurvedList"/>
    <dgm:cxn modelId="{CFCF4618-3635-45A8-924E-0A5573DAB13E}" type="presParOf" srcId="{F08B2971-5B51-B04D-8049-0AD7E8D0839F}" destId="{A60358EC-494A-476E-B849-D4656BC314D7}" srcOrd="3" destOrd="0" presId="urn:microsoft.com/office/officeart/2008/layout/VerticalCurvedList"/>
    <dgm:cxn modelId="{E25DC245-C49E-4DDD-AB02-1E646471192A}" type="presParOf" srcId="{F08B2971-5B51-B04D-8049-0AD7E8D0839F}" destId="{445C475E-F6A8-425F-A4B7-76221EE3261C}" srcOrd="4" destOrd="0" presId="urn:microsoft.com/office/officeart/2008/layout/VerticalCurvedList"/>
    <dgm:cxn modelId="{5543911D-53F2-4518-B8F3-72024D64D095}" type="presParOf" srcId="{445C475E-F6A8-425F-A4B7-76221EE3261C}" destId="{0FD6C2A3-C290-438A-A7B6-070DA036111A}" srcOrd="0" destOrd="0" presId="urn:microsoft.com/office/officeart/2008/layout/VerticalCurvedList"/>
    <dgm:cxn modelId="{539476A9-2BCB-42AC-8B6E-5ED69AC0E71B}" type="presParOf" srcId="{F08B2971-5B51-B04D-8049-0AD7E8D0839F}" destId="{C97C7C08-9AB0-4807-9AA7-90C4451588BE}" srcOrd="5" destOrd="0" presId="urn:microsoft.com/office/officeart/2008/layout/VerticalCurvedList"/>
    <dgm:cxn modelId="{0DFB68D2-E0ED-4688-8CE3-37D29371D0B7}" type="presParOf" srcId="{F08B2971-5B51-B04D-8049-0AD7E8D0839F}" destId="{B25F3E91-F659-41F5-96A1-F72F3BBCE479}" srcOrd="6" destOrd="0" presId="urn:microsoft.com/office/officeart/2008/layout/VerticalCurvedList"/>
    <dgm:cxn modelId="{5D42E14E-9851-4183-A20B-76FB85097D84}" type="presParOf" srcId="{B25F3E91-F659-41F5-96A1-F72F3BBCE479}" destId="{3F768512-85FB-484A-9E22-7129A668D517}" srcOrd="0" destOrd="0" presId="urn:microsoft.com/office/officeart/2008/layout/VerticalCurvedList"/>
    <dgm:cxn modelId="{3A51137F-179B-4E4C-8602-2F7AAF4F17C7}" type="presParOf" srcId="{F08B2971-5B51-B04D-8049-0AD7E8D0839F}" destId="{640EFED5-6272-4B12-AC7B-C5B57384C84D}" srcOrd="7" destOrd="0" presId="urn:microsoft.com/office/officeart/2008/layout/VerticalCurvedList"/>
    <dgm:cxn modelId="{6F13F3C9-987E-487A-82E5-6A6CF5351C1E}" type="presParOf" srcId="{F08B2971-5B51-B04D-8049-0AD7E8D0839F}" destId="{9B3BAF31-7055-4445-AF09-4833EEE2333B}" srcOrd="8" destOrd="0" presId="urn:microsoft.com/office/officeart/2008/layout/VerticalCurvedList"/>
    <dgm:cxn modelId="{63A3D6E0-A93A-440E-9F68-9175A557569E}" type="presParOf" srcId="{9B3BAF31-7055-4445-AF09-4833EEE2333B}" destId="{8FDE6AB9-492F-D94A-B065-ABF11C83471E}" srcOrd="0" destOrd="0" presId="urn:microsoft.com/office/officeart/2008/layout/VerticalCurvedList"/>
    <dgm:cxn modelId="{FEBE651A-36E4-4DCD-B94F-3292284CD5D0}" type="presParOf" srcId="{F08B2971-5B51-B04D-8049-0AD7E8D0839F}" destId="{A450EC1A-FCC4-4485-94F6-85E09D8E9FDF}" srcOrd="9" destOrd="0" presId="urn:microsoft.com/office/officeart/2008/layout/VerticalCurvedList"/>
    <dgm:cxn modelId="{19D3C31D-A71B-4370-99F5-5953CEDA09DC}" type="presParOf" srcId="{F08B2971-5B51-B04D-8049-0AD7E8D0839F}" destId="{43FD734C-408B-4824-8496-202A1109FCF5}" srcOrd="10" destOrd="0" presId="urn:microsoft.com/office/officeart/2008/layout/VerticalCurvedList"/>
    <dgm:cxn modelId="{387E61B4-4E37-4CDF-B16B-D1D564C8C0A2}" type="presParOf" srcId="{43FD734C-408B-4824-8496-202A1109FCF5}" destId="{23647887-052A-044D-A3F1-E205E9BB65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376AC0-E8C9-4036-A55E-A59B4A11057E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F0C35C-C7D8-468A-A557-2214C1F14812}">
      <dgm:prSet phldrT="[Text]"/>
      <dgm:spPr/>
      <dgm:t>
        <a:bodyPr/>
        <a:lstStyle/>
        <a:p>
          <a:r>
            <a:rPr lang="en-US" dirty="0"/>
            <a:t>Vocabulary </a:t>
          </a:r>
          <a:r>
            <a:rPr lang="ka-GE" dirty="0"/>
            <a:t> ლექსიკა</a:t>
          </a:r>
          <a:endParaRPr lang="en-US" dirty="0"/>
        </a:p>
      </dgm:t>
    </dgm:pt>
    <dgm:pt modelId="{33A0B49C-73B4-4CFA-A33F-C7266B0BBB20}" type="parTrans" cxnId="{83ED0C7E-A0D1-42B3-B1D5-072CC42C096E}">
      <dgm:prSet/>
      <dgm:spPr/>
      <dgm:t>
        <a:bodyPr/>
        <a:lstStyle/>
        <a:p>
          <a:endParaRPr lang="en-US"/>
        </a:p>
      </dgm:t>
    </dgm:pt>
    <dgm:pt modelId="{62D39DF7-84DC-460C-A91F-0D94ADD31F13}" type="sibTrans" cxnId="{83ED0C7E-A0D1-42B3-B1D5-072CC42C096E}">
      <dgm:prSet/>
      <dgm:spPr/>
      <dgm:t>
        <a:bodyPr/>
        <a:lstStyle/>
        <a:p>
          <a:endParaRPr lang="en-US"/>
        </a:p>
      </dgm:t>
    </dgm:pt>
    <dgm:pt modelId="{B2104859-D8E7-41DE-8DC9-BD893938B4F5}">
      <dgm:prSet phldrT="[Text]" custT="1"/>
      <dgm:spPr/>
      <dgm:t>
        <a:bodyPr/>
        <a:lstStyle/>
        <a:p>
          <a:r>
            <a:rPr lang="en-US" sz="2000" dirty="0"/>
            <a:t>chef</a:t>
          </a:r>
          <a:endParaRPr lang="ka-GE" sz="2000" dirty="0"/>
        </a:p>
        <a:p>
          <a:r>
            <a:rPr lang="ka-GE" sz="2000" dirty="0"/>
            <a:t>(</a:t>
          </a:r>
          <a:r>
            <a:rPr lang="ka-GE" sz="2000" dirty="0">
              <a:latin typeface="Calibri" pitchFamily="34" charset="0"/>
              <a:cs typeface="Calibri" pitchFamily="34" charset="0"/>
            </a:rPr>
            <a:t>n</a:t>
          </a:r>
          <a:r>
            <a:rPr lang="en-US" sz="2000" dirty="0"/>
            <a:t>.)</a:t>
          </a:r>
        </a:p>
      </dgm:t>
    </dgm:pt>
    <dgm:pt modelId="{1B5F954E-B42D-4D3C-80B9-DCFDA5316E38}" type="parTrans" cxnId="{B8870147-2154-4322-811B-EAA9A826C3CB}">
      <dgm:prSet/>
      <dgm:spPr/>
      <dgm:t>
        <a:bodyPr/>
        <a:lstStyle/>
        <a:p>
          <a:endParaRPr lang="en-US" dirty="0"/>
        </a:p>
      </dgm:t>
    </dgm:pt>
    <dgm:pt modelId="{D4A92BF8-608D-4367-8192-146C246C06A3}" type="sibTrans" cxnId="{B8870147-2154-4322-811B-EAA9A826C3CB}">
      <dgm:prSet/>
      <dgm:spPr/>
      <dgm:t>
        <a:bodyPr/>
        <a:lstStyle/>
        <a:p>
          <a:endParaRPr lang="en-US"/>
        </a:p>
      </dgm:t>
    </dgm:pt>
    <dgm:pt modelId="{376B5DE4-1C3F-4A76-9B4A-98D21A4AF5F1}">
      <dgm:prSet phldrT="[Text]" custT="1"/>
      <dgm:spPr/>
      <dgm:t>
        <a:bodyPr/>
        <a:lstStyle/>
        <a:p>
          <a:r>
            <a:rPr lang="en-US" sz="2000" dirty="0" smtClean="0"/>
            <a:t>hairdresser</a:t>
          </a:r>
          <a:endParaRPr lang="ka-GE" sz="2000" dirty="0"/>
        </a:p>
        <a:p>
          <a:r>
            <a:rPr lang="en-US" sz="2000" dirty="0">
              <a:latin typeface="+mj-lt"/>
            </a:rPr>
            <a:t>(</a:t>
          </a:r>
          <a:r>
            <a:rPr lang="ka-GE" sz="2000" dirty="0">
              <a:latin typeface="Calibri" pitchFamily="34" charset="0"/>
              <a:cs typeface="Calibri" pitchFamily="34" charset="0"/>
            </a:rPr>
            <a:t>n</a:t>
          </a:r>
          <a:r>
            <a:rPr lang="en-US" sz="2000" dirty="0">
              <a:latin typeface="+mj-lt"/>
            </a:rPr>
            <a:t>.)</a:t>
          </a:r>
        </a:p>
      </dgm:t>
    </dgm:pt>
    <dgm:pt modelId="{F2BB8BAE-DAB4-4B98-816D-DB487942119C}" type="parTrans" cxnId="{5A3FD2FC-2B44-4F88-9252-592D8D8C16DA}">
      <dgm:prSet/>
      <dgm:spPr/>
      <dgm:t>
        <a:bodyPr/>
        <a:lstStyle/>
        <a:p>
          <a:endParaRPr lang="en-US" dirty="0"/>
        </a:p>
      </dgm:t>
    </dgm:pt>
    <dgm:pt modelId="{00E075C7-8C4C-43D2-B02D-24742270C83A}" type="sibTrans" cxnId="{5A3FD2FC-2B44-4F88-9252-592D8D8C16DA}">
      <dgm:prSet/>
      <dgm:spPr/>
      <dgm:t>
        <a:bodyPr/>
        <a:lstStyle/>
        <a:p>
          <a:endParaRPr lang="en-US"/>
        </a:p>
      </dgm:t>
    </dgm:pt>
    <dgm:pt modelId="{564B5AE9-0D9D-41E1-85EF-4E23387872DA}">
      <dgm:prSet phldrT="[Text]" custT="1"/>
      <dgm:spPr/>
      <dgm:t>
        <a:bodyPr/>
        <a:lstStyle/>
        <a:p>
          <a:r>
            <a:rPr lang="en-US" sz="2000" dirty="0"/>
            <a:t>vet</a:t>
          </a:r>
        </a:p>
        <a:p>
          <a:r>
            <a:rPr lang="en-US" sz="1800" dirty="0"/>
            <a:t>(</a:t>
          </a:r>
          <a:r>
            <a:rPr lang="ka-GE" sz="1800" dirty="0">
              <a:latin typeface="Calibri" pitchFamily="34" charset="0"/>
              <a:cs typeface="Calibri" pitchFamily="34" charset="0"/>
            </a:rPr>
            <a:t>n</a:t>
          </a:r>
          <a:r>
            <a:rPr lang="en-US" sz="1800" dirty="0"/>
            <a:t>.)</a:t>
          </a:r>
        </a:p>
      </dgm:t>
    </dgm:pt>
    <dgm:pt modelId="{1F9360AC-45E0-44A5-8C41-F6C19EE3193A}" type="parTrans" cxnId="{BBDFEC68-6EC6-4E7F-BBC7-0D80C7F07A00}">
      <dgm:prSet/>
      <dgm:spPr/>
      <dgm:t>
        <a:bodyPr/>
        <a:lstStyle/>
        <a:p>
          <a:endParaRPr lang="en-US" dirty="0"/>
        </a:p>
      </dgm:t>
    </dgm:pt>
    <dgm:pt modelId="{42C9D4DD-CDB7-4E80-923E-11393013F4C1}" type="sibTrans" cxnId="{BBDFEC68-6EC6-4E7F-BBC7-0D80C7F07A00}">
      <dgm:prSet/>
      <dgm:spPr/>
      <dgm:t>
        <a:bodyPr/>
        <a:lstStyle/>
        <a:p>
          <a:endParaRPr lang="en-US"/>
        </a:p>
      </dgm:t>
    </dgm:pt>
    <dgm:pt modelId="{4FDEF11E-9C72-432F-B3D8-FCD5DE5891E8}">
      <dgm:prSet custScaleX="97649" custScaleY="99452" custRadScaleRad="128288" custRadScaleInc="-97461"/>
      <dgm:spPr/>
      <dgm:t>
        <a:bodyPr/>
        <a:lstStyle/>
        <a:p>
          <a:endParaRPr lang="en-US" dirty="0"/>
        </a:p>
      </dgm:t>
    </dgm:pt>
    <dgm:pt modelId="{1D06C00F-333E-444D-8F00-4F711968BCD6}" type="parTrans" cxnId="{7403A46D-4DC4-48CB-9DD1-C3849DEF280E}">
      <dgm:prSet/>
      <dgm:spPr/>
      <dgm:t>
        <a:bodyPr/>
        <a:lstStyle/>
        <a:p>
          <a:endParaRPr lang="en-US"/>
        </a:p>
      </dgm:t>
    </dgm:pt>
    <dgm:pt modelId="{63437E0B-8506-46C4-9265-F57D8BAF0614}" type="sibTrans" cxnId="{7403A46D-4DC4-48CB-9DD1-C3849DEF280E}">
      <dgm:prSet/>
      <dgm:spPr/>
      <dgm:t>
        <a:bodyPr/>
        <a:lstStyle/>
        <a:p>
          <a:endParaRPr lang="en-US"/>
        </a:p>
      </dgm:t>
    </dgm:pt>
    <dgm:pt modelId="{8554EEC2-EC10-4025-97F8-A5FC042645B2}">
      <dgm:prSet custScaleX="97649" custScaleY="99452" custRadScaleRad="112146" custRadScaleInc="-242079"/>
      <dgm:spPr/>
      <dgm:t>
        <a:bodyPr/>
        <a:lstStyle/>
        <a:p>
          <a:endParaRPr lang="en-US" dirty="0"/>
        </a:p>
      </dgm:t>
    </dgm:pt>
    <dgm:pt modelId="{E65268EC-A59E-4AD2-8F3B-6958256B9073}" type="parTrans" cxnId="{65498E40-858F-417C-BD1B-1F1356FD28FF}">
      <dgm:prSet/>
      <dgm:spPr/>
      <dgm:t>
        <a:bodyPr/>
        <a:lstStyle/>
        <a:p>
          <a:endParaRPr lang="en-US"/>
        </a:p>
      </dgm:t>
    </dgm:pt>
    <dgm:pt modelId="{8EC700F6-F7DF-4128-B7A7-A928F8AB7697}" type="sibTrans" cxnId="{65498E40-858F-417C-BD1B-1F1356FD28FF}">
      <dgm:prSet/>
      <dgm:spPr/>
      <dgm:t>
        <a:bodyPr/>
        <a:lstStyle/>
        <a:p>
          <a:endParaRPr lang="en-US"/>
        </a:p>
      </dgm:t>
    </dgm:pt>
    <dgm:pt modelId="{203223DE-F212-447D-A7CA-D12D17CD3979}">
      <dgm:prSet/>
      <dgm:spPr/>
      <dgm:t>
        <a:bodyPr/>
        <a:lstStyle/>
        <a:p>
          <a:endParaRPr lang="en-US" dirty="0"/>
        </a:p>
      </dgm:t>
    </dgm:pt>
    <dgm:pt modelId="{0D67284E-7C8B-46F1-90D8-2ADC2A714E90}" type="parTrans" cxnId="{D5DF5045-C7D9-47BC-BAEE-E9912B208337}">
      <dgm:prSet/>
      <dgm:spPr/>
      <dgm:t>
        <a:bodyPr/>
        <a:lstStyle/>
        <a:p>
          <a:endParaRPr lang="en-US"/>
        </a:p>
      </dgm:t>
    </dgm:pt>
    <dgm:pt modelId="{E9281E72-5523-495F-B93E-EE0C75992653}" type="sibTrans" cxnId="{D5DF5045-C7D9-47BC-BAEE-E9912B208337}">
      <dgm:prSet/>
      <dgm:spPr/>
      <dgm:t>
        <a:bodyPr/>
        <a:lstStyle/>
        <a:p>
          <a:endParaRPr lang="en-US"/>
        </a:p>
      </dgm:t>
    </dgm:pt>
    <dgm:pt modelId="{6E083CFA-8213-4CBA-AEFC-DCA8347DA2DF}">
      <dgm:prSet/>
      <dgm:spPr/>
      <dgm:t>
        <a:bodyPr/>
        <a:lstStyle/>
        <a:p>
          <a:endParaRPr lang="en-US" dirty="0"/>
        </a:p>
      </dgm:t>
    </dgm:pt>
    <dgm:pt modelId="{24634450-15E6-46FB-9A4C-17442E8D70B1}" type="parTrans" cxnId="{24782B9F-5A0D-4754-B65A-5F64E865A485}">
      <dgm:prSet/>
      <dgm:spPr/>
      <dgm:t>
        <a:bodyPr/>
        <a:lstStyle/>
        <a:p>
          <a:endParaRPr lang="en-US"/>
        </a:p>
      </dgm:t>
    </dgm:pt>
    <dgm:pt modelId="{D03DA982-9AF0-420D-A356-9BEE66C5D8AF}" type="sibTrans" cxnId="{24782B9F-5A0D-4754-B65A-5F64E865A485}">
      <dgm:prSet/>
      <dgm:spPr/>
      <dgm:t>
        <a:bodyPr/>
        <a:lstStyle/>
        <a:p>
          <a:endParaRPr lang="en-US"/>
        </a:p>
      </dgm:t>
    </dgm:pt>
    <dgm:pt modelId="{2EAE9508-7C36-4E72-A9AF-FB32E73024B5}">
      <dgm:prSet/>
      <dgm:spPr/>
      <dgm:t>
        <a:bodyPr/>
        <a:lstStyle/>
        <a:p>
          <a:endParaRPr lang="en-US" dirty="0"/>
        </a:p>
      </dgm:t>
    </dgm:pt>
    <dgm:pt modelId="{9A981F70-672F-4BF5-9589-57F770A643D8}" type="parTrans" cxnId="{3F770679-0ED1-43CA-81F9-96A476BF4D9B}">
      <dgm:prSet/>
      <dgm:spPr/>
      <dgm:t>
        <a:bodyPr/>
        <a:lstStyle/>
        <a:p>
          <a:endParaRPr lang="en-US"/>
        </a:p>
      </dgm:t>
    </dgm:pt>
    <dgm:pt modelId="{FB762A0D-95B7-41C7-98C7-19B9EBD034AD}" type="sibTrans" cxnId="{3F770679-0ED1-43CA-81F9-96A476BF4D9B}">
      <dgm:prSet/>
      <dgm:spPr/>
      <dgm:t>
        <a:bodyPr/>
        <a:lstStyle/>
        <a:p>
          <a:endParaRPr lang="en-US"/>
        </a:p>
      </dgm:t>
    </dgm:pt>
    <dgm:pt modelId="{FDBC8741-C1E7-48E0-8AB2-D2C3303F0B34}">
      <dgm:prSet/>
      <dgm:spPr/>
      <dgm:t>
        <a:bodyPr/>
        <a:lstStyle/>
        <a:p>
          <a:endParaRPr lang="en-US" dirty="0"/>
        </a:p>
      </dgm:t>
    </dgm:pt>
    <dgm:pt modelId="{CEE014D8-0914-4332-A050-EA6D3FCA396D}" type="parTrans" cxnId="{56D4C85F-7524-4CBF-98B3-B8DCA69B17C0}">
      <dgm:prSet/>
      <dgm:spPr/>
      <dgm:t>
        <a:bodyPr/>
        <a:lstStyle/>
        <a:p>
          <a:endParaRPr lang="en-US"/>
        </a:p>
      </dgm:t>
    </dgm:pt>
    <dgm:pt modelId="{D8CC92E9-8BD0-4699-AAFB-A0571B720BC6}" type="sibTrans" cxnId="{56D4C85F-7524-4CBF-98B3-B8DCA69B17C0}">
      <dgm:prSet/>
      <dgm:spPr/>
      <dgm:t>
        <a:bodyPr/>
        <a:lstStyle/>
        <a:p>
          <a:endParaRPr lang="en-US"/>
        </a:p>
      </dgm:t>
    </dgm:pt>
    <dgm:pt modelId="{18F99082-99FF-44C4-A138-46BFE8113404}">
      <dgm:prSet/>
      <dgm:spPr/>
      <dgm:t>
        <a:bodyPr/>
        <a:lstStyle/>
        <a:p>
          <a:endParaRPr lang="en-US" dirty="0"/>
        </a:p>
      </dgm:t>
    </dgm:pt>
    <dgm:pt modelId="{A48826C9-EE5C-4338-B9B0-3AFE6E06D493}" type="parTrans" cxnId="{0AB5C4B2-F470-4CF3-AAC1-F42C05F8EAA9}">
      <dgm:prSet/>
      <dgm:spPr/>
      <dgm:t>
        <a:bodyPr/>
        <a:lstStyle/>
        <a:p>
          <a:endParaRPr lang="en-US"/>
        </a:p>
      </dgm:t>
    </dgm:pt>
    <dgm:pt modelId="{987E1BA9-5476-4A9B-83D5-4821F31ACE44}" type="sibTrans" cxnId="{0AB5C4B2-F470-4CF3-AAC1-F42C05F8EAA9}">
      <dgm:prSet/>
      <dgm:spPr/>
      <dgm:t>
        <a:bodyPr/>
        <a:lstStyle/>
        <a:p>
          <a:endParaRPr lang="en-US"/>
        </a:p>
      </dgm:t>
    </dgm:pt>
    <dgm:pt modelId="{826541EC-910E-4BCB-B704-08A1AD6D968F}">
      <dgm:prSet/>
      <dgm:spPr/>
      <dgm:t>
        <a:bodyPr/>
        <a:lstStyle/>
        <a:p>
          <a:endParaRPr lang="en-US" dirty="0"/>
        </a:p>
      </dgm:t>
    </dgm:pt>
    <dgm:pt modelId="{9CEC4719-1114-4183-A9E6-1295DE07FB7C}" type="parTrans" cxnId="{95763EB4-0F0F-4077-80D6-12B5AD3D156F}">
      <dgm:prSet/>
      <dgm:spPr/>
      <dgm:t>
        <a:bodyPr/>
        <a:lstStyle/>
        <a:p>
          <a:endParaRPr lang="en-US"/>
        </a:p>
      </dgm:t>
    </dgm:pt>
    <dgm:pt modelId="{EB95DCFE-3AD9-439A-8AFB-E63F98A59922}" type="sibTrans" cxnId="{95763EB4-0F0F-4077-80D6-12B5AD3D156F}">
      <dgm:prSet/>
      <dgm:spPr/>
      <dgm:t>
        <a:bodyPr/>
        <a:lstStyle/>
        <a:p>
          <a:endParaRPr lang="en-US"/>
        </a:p>
      </dgm:t>
    </dgm:pt>
    <dgm:pt modelId="{C99C70E3-1247-4B33-8B23-055BCDDCE04F}">
      <dgm:prSet custScaleX="97649" custScaleY="99452" custRadScaleRad="112146" custRadScaleInc="-242079"/>
      <dgm:spPr/>
      <dgm:t>
        <a:bodyPr/>
        <a:lstStyle/>
        <a:p>
          <a:endParaRPr lang="en-US" dirty="0"/>
        </a:p>
      </dgm:t>
    </dgm:pt>
    <dgm:pt modelId="{0F102819-1CEA-48BE-A8CC-7932A208F046}" type="parTrans" cxnId="{2BA1C919-BB5D-45D1-8590-C392D271293A}">
      <dgm:prSet/>
      <dgm:spPr/>
      <dgm:t>
        <a:bodyPr/>
        <a:lstStyle/>
        <a:p>
          <a:endParaRPr lang="en-US"/>
        </a:p>
      </dgm:t>
    </dgm:pt>
    <dgm:pt modelId="{98A91176-2739-4FFC-A895-C7F43A5D349C}" type="sibTrans" cxnId="{2BA1C919-BB5D-45D1-8590-C392D271293A}">
      <dgm:prSet/>
      <dgm:spPr/>
      <dgm:t>
        <a:bodyPr/>
        <a:lstStyle/>
        <a:p>
          <a:endParaRPr lang="en-US"/>
        </a:p>
      </dgm:t>
    </dgm:pt>
    <dgm:pt modelId="{5DE919AD-12CE-4D7F-BF2C-7EADF13DD5BE}">
      <dgm:prSet phldrT="[Text]"/>
      <dgm:spPr/>
      <dgm:t>
        <a:bodyPr/>
        <a:lstStyle/>
        <a:p>
          <a:endParaRPr lang="en-US" dirty="0"/>
        </a:p>
      </dgm:t>
    </dgm:pt>
    <dgm:pt modelId="{60233677-ABF4-4AF6-8392-06AC49166954}" type="parTrans" cxnId="{C7E1302D-FC62-4A13-B50B-C7FB88189909}">
      <dgm:prSet/>
      <dgm:spPr/>
      <dgm:t>
        <a:bodyPr/>
        <a:lstStyle/>
        <a:p>
          <a:endParaRPr lang="en-US"/>
        </a:p>
      </dgm:t>
    </dgm:pt>
    <dgm:pt modelId="{F82FB79C-93D0-42CA-BFF7-9E24345BF190}" type="sibTrans" cxnId="{C7E1302D-FC62-4A13-B50B-C7FB88189909}">
      <dgm:prSet/>
      <dgm:spPr/>
      <dgm:t>
        <a:bodyPr/>
        <a:lstStyle/>
        <a:p>
          <a:endParaRPr lang="en-US"/>
        </a:p>
      </dgm:t>
    </dgm:pt>
    <dgm:pt modelId="{BE5E4C39-0175-405D-B417-177278A84DD4}">
      <dgm:prSet phldrT="[Text]"/>
      <dgm:spPr/>
      <dgm:t>
        <a:bodyPr/>
        <a:lstStyle/>
        <a:p>
          <a:endParaRPr lang="en-US" dirty="0"/>
        </a:p>
      </dgm:t>
    </dgm:pt>
    <dgm:pt modelId="{6992FE3C-3064-4748-8C4B-0E557C0F7CF2}" type="parTrans" cxnId="{8C0E8690-0FAC-4EC0-B9C3-B8819F168408}">
      <dgm:prSet/>
      <dgm:spPr/>
      <dgm:t>
        <a:bodyPr/>
        <a:lstStyle/>
        <a:p>
          <a:endParaRPr lang="en-US"/>
        </a:p>
      </dgm:t>
    </dgm:pt>
    <dgm:pt modelId="{6D79CC73-7ABC-429C-8E59-8EFD7D39EC50}" type="sibTrans" cxnId="{8C0E8690-0FAC-4EC0-B9C3-B8819F168408}">
      <dgm:prSet/>
      <dgm:spPr/>
      <dgm:t>
        <a:bodyPr/>
        <a:lstStyle/>
        <a:p>
          <a:endParaRPr lang="en-US"/>
        </a:p>
      </dgm:t>
    </dgm:pt>
    <dgm:pt modelId="{B5B3312F-3DAB-4D3D-B261-5ECCAE7E2B13}">
      <dgm:prSet custScaleX="115863" custScaleY="106209" custRadScaleRad="120233" custRadScaleInc="-52176"/>
      <dgm:spPr/>
      <dgm:t>
        <a:bodyPr/>
        <a:lstStyle/>
        <a:p>
          <a:endParaRPr lang="en-US" dirty="0"/>
        </a:p>
      </dgm:t>
    </dgm:pt>
    <dgm:pt modelId="{6A79DC97-3D13-4A1C-AC90-3B4A72213670}" type="parTrans" cxnId="{22C7FA36-6C53-4BAE-8800-D0D93801D42E}">
      <dgm:prSet/>
      <dgm:spPr/>
      <dgm:t>
        <a:bodyPr/>
        <a:lstStyle/>
        <a:p>
          <a:endParaRPr lang="en-US"/>
        </a:p>
      </dgm:t>
    </dgm:pt>
    <dgm:pt modelId="{4BF096BE-4CF2-4982-B7EA-1FC1EE3392F5}" type="sibTrans" cxnId="{22C7FA36-6C53-4BAE-8800-D0D93801D42E}">
      <dgm:prSet/>
      <dgm:spPr/>
      <dgm:t>
        <a:bodyPr/>
        <a:lstStyle/>
        <a:p>
          <a:endParaRPr lang="en-US"/>
        </a:p>
      </dgm:t>
    </dgm:pt>
    <dgm:pt modelId="{086D37A8-0887-4897-9CAD-0BD7B542CC55}">
      <dgm:prSet custScaleX="115863" custScaleY="106209" custRadScaleRad="120233" custRadScaleInc="-52176"/>
      <dgm:spPr/>
      <dgm:t>
        <a:bodyPr/>
        <a:lstStyle/>
        <a:p>
          <a:endParaRPr lang="en-US" dirty="0"/>
        </a:p>
      </dgm:t>
    </dgm:pt>
    <dgm:pt modelId="{2DD8EA2F-6003-46D7-9796-020C741C98CE}" type="parTrans" cxnId="{E538C33D-3BF7-4A85-B94A-EB757E58513A}">
      <dgm:prSet/>
      <dgm:spPr/>
      <dgm:t>
        <a:bodyPr/>
        <a:lstStyle/>
        <a:p>
          <a:endParaRPr lang="en-US"/>
        </a:p>
      </dgm:t>
    </dgm:pt>
    <dgm:pt modelId="{E353B8B5-C83F-4F6A-8347-903C9B7B61B6}" type="sibTrans" cxnId="{E538C33D-3BF7-4A85-B94A-EB757E58513A}">
      <dgm:prSet/>
      <dgm:spPr/>
      <dgm:t>
        <a:bodyPr/>
        <a:lstStyle/>
        <a:p>
          <a:endParaRPr lang="en-US"/>
        </a:p>
      </dgm:t>
    </dgm:pt>
    <dgm:pt modelId="{73BDA223-2ABD-466C-98B2-0EC023D0047E}">
      <dgm:prSet custScaleX="115863" custScaleY="106209" custRadScaleRad="120233" custRadScaleInc="-52176"/>
      <dgm:spPr/>
      <dgm:t>
        <a:bodyPr/>
        <a:lstStyle/>
        <a:p>
          <a:endParaRPr lang="en-US" dirty="0"/>
        </a:p>
      </dgm:t>
    </dgm:pt>
    <dgm:pt modelId="{6C2BF104-118D-4E1C-9A41-1DFABF9A70C3}" type="parTrans" cxnId="{B207B55F-FFF0-4C46-9C6E-22B8CD7DA20F}">
      <dgm:prSet/>
      <dgm:spPr/>
      <dgm:t>
        <a:bodyPr/>
        <a:lstStyle/>
        <a:p>
          <a:endParaRPr lang="en-US"/>
        </a:p>
      </dgm:t>
    </dgm:pt>
    <dgm:pt modelId="{84E6DD8B-0B8C-48FD-82C3-1E4A2AA05DDC}" type="sibTrans" cxnId="{B207B55F-FFF0-4C46-9C6E-22B8CD7DA20F}">
      <dgm:prSet/>
      <dgm:spPr/>
      <dgm:t>
        <a:bodyPr/>
        <a:lstStyle/>
        <a:p>
          <a:endParaRPr lang="en-US"/>
        </a:p>
      </dgm:t>
    </dgm:pt>
    <dgm:pt modelId="{AFBD7A70-CB8D-4ECC-8FF1-E227D6AAA348}">
      <dgm:prSet custScaleX="115863" custScaleY="106209" custRadScaleRad="120233" custRadScaleInc="-52176"/>
      <dgm:spPr/>
      <dgm:t>
        <a:bodyPr/>
        <a:lstStyle/>
        <a:p>
          <a:endParaRPr lang="en-US" dirty="0"/>
        </a:p>
      </dgm:t>
    </dgm:pt>
    <dgm:pt modelId="{936C80CC-67B8-4FCF-8BBA-673868D56C5D}" type="parTrans" cxnId="{7FB6F186-E2B9-478C-950C-B8BDF18DB0C1}">
      <dgm:prSet/>
      <dgm:spPr/>
      <dgm:t>
        <a:bodyPr/>
        <a:lstStyle/>
        <a:p>
          <a:endParaRPr lang="en-US"/>
        </a:p>
      </dgm:t>
    </dgm:pt>
    <dgm:pt modelId="{F1D483CA-8D7C-4295-AE19-CF0500F3FDE9}" type="sibTrans" cxnId="{7FB6F186-E2B9-478C-950C-B8BDF18DB0C1}">
      <dgm:prSet/>
      <dgm:spPr/>
      <dgm:t>
        <a:bodyPr/>
        <a:lstStyle/>
        <a:p>
          <a:endParaRPr lang="en-US"/>
        </a:p>
      </dgm:t>
    </dgm:pt>
    <dgm:pt modelId="{E9CDF8D5-F77C-40F6-8C25-D1BBE35BD9C5}">
      <dgm:prSet custScaleX="115863" custScaleY="106209" custRadScaleRad="120233" custRadScaleInc="-52176"/>
      <dgm:spPr/>
      <dgm:t>
        <a:bodyPr/>
        <a:lstStyle/>
        <a:p>
          <a:endParaRPr lang="en-US" dirty="0"/>
        </a:p>
      </dgm:t>
    </dgm:pt>
    <dgm:pt modelId="{C77ED19E-0EF3-4C48-8994-E8145D6E0909}" type="parTrans" cxnId="{3AA1C170-43F6-4739-8B4B-8286F7B4DB4B}">
      <dgm:prSet/>
      <dgm:spPr/>
      <dgm:t>
        <a:bodyPr/>
        <a:lstStyle/>
        <a:p>
          <a:endParaRPr lang="en-US"/>
        </a:p>
      </dgm:t>
    </dgm:pt>
    <dgm:pt modelId="{4F65FE56-4D9C-4C41-9428-F74FDE060FDC}" type="sibTrans" cxnId="{3AA1C170-43F6-4739-8B4B-8286F7B4DB4B}">
      <dgm:prSet/>
      <dgm:spPr/>
      <dgm:t>
        <a:bodyPr/>
        <a:lstStyle/>
        <a:p>
          <a:endParaRPr lang="en-US"/>
        </a:p>
      </dgm:t>
    </dgm:pt>
    <dgm:pt modelId="{C4D20306-E5FD-498F-A89B-37C67598C6C0}">
      <dgm:prSet custScaleX="109412" custScaleY="87470" custRadScaleRad="137248" custRadScaleInc="-169492"/>
      <dgm:spPr/>
      <dgm:t>
        <a:bodyPr/>
        <a:lstStyle/>
        <a:p>
          <a:endParaRPr lang="en-US" dirty="0"/>
        </a:p>
      </dgm:t>
    </dgm:pt>
    <dgm:pt modelId="{6B835F4C-85B5-41BE-9493-30FACE2AA768}" type="parTrans" cxnId="{2302C95F-7916-4FDB-938E-D11BA6F4A816}">
      <dgm:prSet/>
      <dgm:spPr/>
      <dgm:t>
        <a:bodyPr/>
        <a:lstStyle/>
        <a:p>
          <a:endParaRPr lang="en-US"/>
        </a:p>
      </dgm:t>
    </dgm:pt>
    <dgm:pt modelId="{53A7EE2F-701E-42C7-BBDC-0BD7061BE400}" type="sibTrans" cxnId="{2302C95F-7916-4FDB-938E-D11BA6F4A816}">
      <dgm:prSet/>
      <dgm:spPr/>
      <dgm:t>
        <a:bodyPr/>
        <a:lstStyle/>
        <a:p>
          <a:endParaRPr lang="en-US"/>
        </a:p>
      </dgm:t>
    </dgm:pt>
    <dgm:pt modelId="{D61B0DAC-E7AE-4600-A06F-E970A99B88BC}">
      <dgm:prSet custScaleX="109412" custScaleY="87470" custRadScaleRad="137248" custRadScaleInc="-169492"/>
      <dgm:spPr/>
      <dgm:t>
        <a:bodyPr/>
        <a:lstStyle/>
        <a:p>
          <a:endParaRPr lang="en-US" dirty="0"/>
        </a:p>
      </dgm:t>
    </dgm:pt>
    <dgm:pt modelId="{11CC03E5-4AAB-413A-B80A-25D9DDBA90AE}" type="parTrans" cxnId="{F59F908B-7135-4141-BF2A-0E4F39AC3E9B}">
      <dgm:prSet/>
      <dgm:spPr/>
      <dgm:t>
        <a:bodyPr/>
        <a:lstStyle/>
        <a:p>
          <a:endParaRPr lang="en-US"/>
        </a:p>
      </dgm:t>
    </dgm:pt>
    <dgm:pt modelId="{D2F6CCAE-C456-40D4-ADD4-B8363CB54071}" type="sibTrans" cxnId="{F59F908B-7135-4141-BF2A-0E4F39AC3E9B}">
      <dgm:prSet/>
      <dgm:spPr/>
      <dgm:t>
        <a:bodyPr/>
        <a:lstStyle/>
        <a:p>
          <a:endParaRPr lang="en-US"/>
        </a:p>
      </dgm:t>
    </dgm:pt>
    <dgm:pt modelId="{8A0F4ECF-0E2B-4765-A207-F60EB0487645}">
      <dgm:prSet/>
      <dgm:spPr/>
      <dgm:t>
        <a:bodyPr/>
        <a:lstStyle/>
        <a:p>
          <a:endParaRPr lang="en-US" dirty="0"/>
        </a:p>
      </dgm:t>
    </dgm:pt>
    <dgm:pt modelId="{3EE7E2CE-38DA-4500-8A49-5959C6331792}" type="parTrans" cxnId="{676B4AE7-CCF7-44B4-AA7C-09ABAF7A5F06}">
      <dgm:prSet/>
      <dgm:spPr/>
      <dgm:t>
        <a:bodyPr/>
        <a:lstStyle/>
        <a:p>
          <a:endParaRPr lang="en-US"/>
        </a:p>
      </dgm:t>
    </dgm:pt>
    <dgm:pt modelId="{6AF6CF35-455B-4077-9E55-745625F2AB70}" type="sibTrans" cxnId="{676B4AE7-CCF7-44B4-AA7C-09ABAF7A5F06}">
      <dgm:prSet/>
      <dgm:spPr/>
      <dgm:t>
        <a:bodyPr/>
        <a:lstStyle/>
        <a:p>
          <a:endParaRPr lang="en-US"/>
        </a:p>
      </dgm:t>
    </dgm:pt>
    <dgm:pt modelId="{67B703B6-6B4B-4587-8B53-FB0955594486}">
      <dgm:prSet phldrT="[Text]" custScaleX="133113" custRadScaleRad="120643" custRadScaleInc="-93180"/>
      <dgm:spPr/>
      <dgm:t>
        <a:bodyPr/>
        <a:lstStyle/>
        <a:p>
          <a:endParaRPr lang="en-US" dirty="0"/>
        </a:p>
      </dgm:t>
    </dgm:pt>
    <dgm:pt modelId="{CF7E1E16-5E03-40F7-84A3-B7E05E7F183D}" type="parTrans" cxnId="{AC1AF8E9-E8AE-46DF-9883-D4F3D74B4F21}">
      <dgm:prSet/>
      <dgm:spPr/>
      <dgm:t>
        <a:bodyPr/>
        <a:lstStyle/>
        <a:p>
          <a:endParaRPr lang="en-US"/>
        </a:p>
      </dgm:t>
    </dgm:pt>
    <dgm:pt modelId="{2485DD82-947B-46C8-B8C8-AFA61F1C966C}" type="sibTrans" cxnId="{AC1AF8E9-E8AE-46DF-9883-D4F3D74B4F21}">
      <dgm:prSet/>
      <dgm:spPr/>
      <dgm:t>
        <a:bodyPr/>
        <a:lstStyle/>
        <a:p>
          <a:endParaRPr lang="en-US"/>
        </a:p>
      </dgm:t>
    </dgm:pt>
    <dgm:pt modelId="{F4CD84A5-16E0-4A32-8259-9EE4397BA595}">
      <dgm:prSet phldrT="[Text]" custScaleX="133113" custRadScaleRad="120643" custRadScaleInc="-93180"/>
      <dgm:spPr/>
      <dgm:t>
        <a:bodyPr/>
        <a:lstStyle/>
        <a:p>
          <a:endParaRPr lang="en-US" dirty="0"/>
        </a:p>
      </dgm:t>
    </dgm:pt>
    <dgm:pt modelId="{D338E8FB-DDE9-4021-8D92-7C5DFB82ECB0}" type="parTrans" cxnId="{AEC06769-1CAC-41C3-B542-D34C371C0F41}">
      <dgm:prSet/>
      <dgm:spPr/>
      <dgm:t>
        <a:bodyPr/>
        <a:lstStyle/>
        <a:p>
          <a:endParaRPr lang="en-US"/>
        </a:p>
      </dgm:t>
    </dgm:pt>
    <dgm:pt modelId="{8B5625B9-6391-4DB2-86BF-89DB160006F5}" type="sibTrans" cxnId="{AEC06769-1CAC-41C3-B542-D34C371C0F41}">
      <dgm:prSet/>
      <dgm:spPr/>
      <dgm:t>
        <a:bodyPr/>
        <a:lstStyle/>
        <a:p>
          <a:endParaRPr lang="en-US"/>
        </a:p>
      </dgm:t>
    </dgm:pt>
    <dgm:pt modelId="{032ABF97-E3C1-4A95-B3DB-91F6C28C9BCB}">
      <dgm:prSet phldrT="[Text]" custScaleX="133113" custRadScaleRad="120643" custRadScaleInc="-93180"/>
      <dgm:spPr/>
      <dgm:t>
        <a:bodyPr/>
        <a:lstStyle/>
        <a:p>
          <a:endParaRPr lang="en-US" dirty="0"/>
        </a:p>
      </dgm:t>
    </dgm:pt>
    <dgm:pt modelId="{55CE9BF1-D8DF-4A35-9534-F069CFB9AE58}" type="parTrans" cxnId="{45658016-EF8A-4F90-9149-A7E2270CBFC6}">
      <dgm:prSet/>
      <dgm:spPr/>
      <dgm:t>
        <a:bodyPr/>
        <a:lstStyle/>
        <a:p>
          <a:endParaRPr lang="en-US"/>
        </a:p>
      </dgm:t>
    </dgm:pt>
    <dgm:pt modelId="{5A48EBC8-6F71-40CC-9972-499A93B1EAB4}" type="sibTrans" cxnId="{45658016-EF8A-4F90-9149-A7E2270CBFC6}">
      <dgm:prSet/>
      <dgm:spPr/>
      <dgm:t>
        <a:bodyPr/>
        <a:lstStyle/>
        <a:p>
          <a:endParaRPr lang="en-US"/>
        </a:p>
      </dgm:t>
    </dgm:pt>
    <dgm:pt modelId="{235BDE9E-44AF-4B01-858A-121764E2BE58}">
      <dgm:prSet phldrT="[Text]" custScaleX="133113" custRadScaleRad="120643" custRadScaleInc="-93180"/>
      <dgm:spPr/>
      <dgm:t>
        <a:bodyPr/>
        <a:lstStyle/>
        <a:p>
          <a:endParaRPr lang="en-US" dirty="0"/>
        </a:p>
      </dgm:t>
    </dgm:pt>
    <dgm:pt modelId="{69176223-D4B0-4045-9869-6AE163E03878}" type="parTrans" cxnId="{778A4940-10D0-45DE-8301-D33D97398195}">
      <dgm:prSet/>
      <dgm:spPr/>
      <dgm:t>
        <a:bodyPr/>
        <a:lstStyle/>
        <a:p>
          <a:endParaRPr lang="en-US"/>
        </a:p>
      </dgm:t>
    </dgm:pt>
    <dgm:pt modelId="{F5425D26-4965-42B0-ACB0-231039A4BC4F}" type="sibTrans" cxnId="{778A4940-10D0-45DE-8301-D33D97398195}">
      <dgm:prSet/>
      <dgm:spPr/>
      <dgm:t>
        <a:bodyPr/>
        <a:lstStyle/>
        <a:p>
          <a:endParaRPr lang="en-US"/>
        </a:p>
      </dgm:t>
    </dgm:pt>
    <dgm:pt modelId="{DE6EFA9A-E229-4372-A2FB-5D65EB6705FC}">
      <dgm:prSet phldrT="[Text]" custScaleX="155226" custScaleY="102778" custRadScaleRad="133776" custRadScaleInc="-135842"/>
      <dgm:spPr/>
      <dgm:t>
        <a:bodyPr/>
        <a:lstStyle/>
        <a:p>
          <a:endParaRPr lang="en-US" dirty="0"/>
        </a:p>
      </dgm:t>
    </dgm:pt>
    <dgm:pt modelId="{F23785B0-B03C-4F2B-A455-2686188DD05C}" type="parTrans" cxnId="{0F70B281-42CE-434E-B1A4-1D523080E3D5}">
      <dgm:prSet/>
      <dgm:spPr/>
      <dgm:t>
        <a:bodyPr/>
        <a:lstStyle/>
        <a:p>
          <a:endParaRPr lang="en-US"/>
        </a:p>
      </dgm:t>
    </dgm:pt>
    <dgm:pt modelId="{4A6491B7-5876-42DB-A70F-6520D6AD1743}" type="sibTrans" cxnId="{0F70B281-42CE-434E-B1A4-1D523080E3D5}">
      <dgm:prSet/>
      <dgm:spPr/>
      <dgm:t>
        <a:bodyPr/>
        <a:lstStyle/>
        <a:p>
          <a:endParaRPr lang="en-US"/>
        </a:p>
      </dgm:t>
    </dgm:pt>
    <dgm:pt modelId="{BB6DC0FF-0DBF-4AD3-A08D-5E55054AB9B7}">
      <dgm:prSet phldrT="[Text]" custT="1"/>
      <dgm:spPr/>
      <dgm:t>
        <a:bodyPr/>
        <a:lstStyle/>
        <a:p>
          <a:r>
            <a:rPr lang="ka-GE" sz="2000" dirty="0">
              <a:solidFill>
                <a:schemeClr val="bg1"/>
              </a:solidFill>
              <a:latin typeface="Calibri (Body)"/>
              <a:cs typeface="Calibri" pitchFamily="34" charset="0"/>
            </a:rPr>
            <a:t>f</a:t>
          </a:r>
          <a:r>
            <a:rPr lang="en-US" sz="2000" dirty="0">
              <a:solidFill>
                <a:schemeClr val="bg1"/>
              </a:solidFill>
              <a:latin typeface="Calibri (Body)"/>
              <a:cs typeface="Calibri" pitchFamily="34" charset="0"/>
            </a:rPr>
            <a:t>ire</a:t>
          </a:r>
          <a:r>
            <a:rPr lang="ka-GE" sz="2000" dirty="0">
              <a:solidFill>
                <a:schemeClr val="bg1"/>
              </a:solidFill>
              <a:latin typeface="Calibri (Body)"/>
              <a:cs typeface="Calibri" pitchFamily="34" charset="0"/>
            </a:rPr>
            <a:t>-</a:t>
          </a:r>
          <a:r>
            <a:rPr lang="en-US" sz="2000" dirty="0">
              <a:solidFill>
                <a:schemeClr val="bg1"/>
              </a:solidFill>
              <a:latin typeface="Calibri (Body)"/>
              <a:cs typeface="Calibri" pitchFamily="34" charset="0"/>
            </a:rPr>
            <a:t>fighter</a:t>
          </a:r>
        </a:p>
        <a:p>
          <a:r>
            <a:rPr lang="en-US" sz="2000" dirty="0">
              <a:solidFill>
                <a:schemeClr val="bg1"/>
              </a:solidFill>
            </a:rPr>
            <a:t>(</a:t>
          </a:r>
          <a:r>
            <a:rPr lang="ka-GE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n</a:t>
          </a:r>
          <a:r>
            <a:rPr lang="en-US" sz="2000" dirty="0">
              <a:solidFill>
                <a:schemeClr val="bg1"/>
              </a:solidFill>
            </a:rPr>
            <a:t>.)</a:t>
          </a:r>
        </a:p>
      </dgm:t>
    </dgm:pt>
    <dgm:pt modelId="{E3FD6AE6-7D8C-44E4-B8FB-8644CED701F2}" type="parTrans" cxnId="{9883F1D2-B2EE-42E9-8B26-525DA74DF2A0}">
      <dgm:prSet/>
      <dgm:spPr/>
      <dgm:t>
        <a:bodyPr/>
        <a:lstStyle/>
        <a:p>
          <a:endParaRPr lang="en-US"/>
        </a:p>
      </dgm:t>
    </dgm:pt>
    <dgm:pt modelId="{68CAC920-E33D-4AC2-83ED-76496A56C34E}" type="sibTrans" cxnId="{9883F1D2-B2EE-42E9-8B26-525DA74DF2A0}">
      <dgm:prSet/>
      <dgm:spPr/>
      <dgm:t>
        <a:bodyPr/>
        <a:lstStyle/>
        <a:p>
          <a:endParaRPr lang="en-US"/>
        </a:p>
      </dgm:t>
    </dgm:pt>
    <dgm:pt modelId="{0091D858-5A71-EC4A-B0D2-B07FE25244EA}">
      <dgm:prSet phldrT="[Text]" custT="1"/>
      <dgm:spPr/>
      <dgm:t>
        <a:bodyPr/>
        <a:lstStyle/>
        <a:p>
          <a:r>
            <a:rPr lang="en-US" sz="2000" dirty="0"/>
            <a:t>politician </a:t>
          </a:r>
          <a:endParaRPr lang="ka-GE" sz="2000" dirty="0"/>
        </a:p>
        <a:p>
          <a:r>
            <a:rPr lang="ka-GE" sz="2000" dirty="0"/>
            <a:t>(</a:t>
          </a:r>
          <a:r>
            <a:rPr lang="ka-GE" sz="2000" dirty="0">
              <a:latin typeface="Calibri" pitchFamily="34" charset="0"/>
              <a:cs typeface="Calibri" pitchFamily="34" charset="0"/>
            </a:rPr>
            <a:t>n</a:t>
          </a:r>
          <a:r>
            <a:rPr lang="ka-GE" sz="2000" dirty="0"/>
            <a:t>.)</a:t>
          </a:r>
          <a:endParaRPr lang="en-US" sz="2000" dirty="0"/>
        </a:p>
      </dgm:t>
    </dgm:pt>
    <dgm:pt modelId="{66D4B033-122C-424C-8FB8-FA160C5E5734}" type="parTrans" cxnId="{9FBF208B-E70E-9641-8FBF-6E90156F69C7}">
      <dgm:prSet/>
      <dgm:spPr/>
      <dgm:t>
        <a:bodyPr/>
        <a:lstStyle/>
        <a:p>
          <a:endParaRPr lang="en-US"/>
        </a:p>
      </dgm:t>
    </dgm:pt>
    <dgm:pt modelId="{E1ABA399-ECA6-9049-971D-CFF8F094CBC6}" type="sibTrans" cxnId="{9FBF208B-E70E-9641-8FBF-6E90156F69C7}">
      <dgm:prSet/>
      <dgm:spPr/>
      <dgm:t>
        <a:bodyPr/>
        <a:lstStyle/>
        <a:p>
          <a:endParaRPr lang="en-US"/>
        </a:p>
      </dgm:t>
    </dgm:pt>
    <dgm:pt modelId="{1F4A3BDA-3522-0245-88F5-90480C91911F}">
      <dgm:prSet phldrT="[Text]" custT="1"/>
      <dgm:spPr/>
      <dgm:t>
        <a:bodyPr/>
        <a:lstStyle/>
        <a:p>
          <a:r>
            <a:rPr lang="ka-GE" sz="2000" dirty="0">
              <a:latin typeface="Calibri" pitchFamily="34" charset="0"/>
              <a:cs typeface="Calibri" pitchFamily="34" charset="0"/>
            </a:rPr>
            <a:t>pilot </a:t>
          </a:r>
        </a:p>
        <a:p>
          <a:r>
            <a:rPr lang="ka-GE" sz="2000" dirty="0"/>
            <a:t>(</a:t>
          </a:r>
          <a:r>
            <a:rPr lang="ka-GE" sz="2000" dirty="0">
              <a:latin typeface="Calibri" pitchFamily="34" charset="0"/>
              <a:cs typeface="Calibri" pitchFamily="34" charset="0"/>
            </a:rPr>
            <a:t>n</a:t>
          </a:r>
          <a:r>
            <a:rPr lang="ka-GE" sz="2000" dirty="0"/>
            <a:t>.)</a:t>
          </a:r>
          <a:endParaRPr lang="en-US" sz="2000" dirty="0"/>
        </a:p>
      </dgm:t>
    </dgm:pt>
    <dgm:pt modelId="{A97679A2-2203-0345-9680-92484185993B}" type="parTrans" cxnId="{51255D5B-ABFF-0D44-BD70-7FD16DBD51AD}">
      <dgm:prSet/>
      <dgm:spPr/>
      <dgm:t>
        <a:bodyPr/>
        <a:lstStyle/>
        <a:p>
          <a:endParaRPr lang="en-US"/>
        </a:p>
      </dgm:t>
    </dgm:pt>
    <dgm:pt modelId="{1E406C12-245F-7342-93D5-4512A7353179}" type="sibTrans" cxnId="{51255D5B-ABFF-0D44-BD70-7FD16DBD51AD}">
      <dgm:prSet/>
      <dgm:spPr/>
      <dgm:t>
        <a:bodyPr/>
        <a:lstStyle/>
        <a:p>
          <a:endParaRPr lang="en-US"/>
        </a:p>
      </dgm:t>
    </dgm:pt>
    <dgm:pt modelId="{CAE2AEBE-C7AB-BB48-8DB7-6C6E218BFBE8}">
      <dgm:prSet phldrT="[Text]" custT="1"/>
      <dgm:spPr/>
      <dgm:t>
        <a:bodyPr/>
        <a:lstStyle/>
        <a:p>
          <a:r>
            <a:rPr lang="en-US" sz="2000" dirty="0"/>
            <a:t>mechanic</a:t>
          </a:r>
        </a:p>
        <a:p>
          <a:r>
            <a:rPr lang="en-US" sz="2000" dirty="0"/>
            <a:t>(</a:t>
          </a:r>
          <a:r>
            <a:rPr lang="ka-GE" sz="2000" dirty="0">
              <a:latin typeface="Calibri" pitchFamily="34" charset="0"/>
              <a:cs typeface="Calibri" pitchFamily="34" charset="0"/>
            </a:rPr>
            <a:t>n</a:t>
          </a:r>
          <a:r>
            <a:rPr lang="en-US" sz="2000" dirty="0"/>
            <a:t>.)</a:t>
          </a:r>
        </a:p>
      </dgm:t>
    </dgm:pt>
    <dgm:pt modelId="{44E190A3-878A-D946-95D0-D291590BDBE5}" type="parTrans" cxnId="{6CB2CF76-F3A3-A44C-A724-A90EBAB39B15}">
      <dgm:prSet/>
      <dgm:spPr/>
      <dgm:t>
        <a:bodyPr/>
        <a:lstStyle/>
        <a:p>
          <a:endParaRPr lang="en-US"/>
        </a:p>
      </dgm:t>
    </dgm:pt>
    <dgm:pt modelId="{714E6AAD-B248-144F-9A2F-8CB74A54B1D4}" type="sibTrans" cxnId="{6CB2CF76-F3A3-A44C-A724-A90EBAB39B15}">
      <dgm:prSet/>
      <dgm:spPr/>
      <dgm:t>
        <a:bodyPr/>
        <a:lstStyle/>
        <a:p>
          <a:endParaRPr lang="en-US"/>
        </a:p>
      </dgm:t>
    </dgm:pt>
    <dgm:pt modelId="{FB151A69-068C-4834-B6A7-57760C7C67A9}" type="pres">
      <dgm:prSet presAssocID="{0C376AC0-E8C9-4036-A55E-A59B4A11057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4BEADE-365D-46E3-89CB-1A4EF2D0A85F}" type="pres">
      <dgm:prSet presAssocID="{F7F0C35C-C7D8-468A-A557-2214C1F14812}" presName="centerShape" presStyleLbl="node0" presStyleIdx="0" presStyleCnt="1" custScaleX="145913" custScaleY="92102" custLinFactNeighborX="3454" custLinFactNeighborY="-3185"/>
      <dgm:spPr/>
      <dgm:t>
        <a:bodyPr/>
        <a:lstStyle/>
        <a:p>
          <a:endParaRPr lang="en-US"/>
        </a:p>
      </dgm:t>
    </dgm:pt>
    <dgm:pt modelId="{10AEF670-5D14-4356-9567-E36E6B4E1C43}" type="pres">
      <dgm:prSet presAssocID="{1B5F954E-B42D-4D3C-80B9-DCFDA5316E38}" presName="Name9" presStyleLbl="parChTrans1D2" presStyleIdx="0" presStyleCnt="7"/>
      <dgm:spPr/>
      <dgm:t>
        <a:bodyPr/>
        <a:lstStyle/>
        <a:p>
          <a:endParaRPr lang="en-US"/>
        </a:p>
      </dgm:t>
    </dgm:pt>
    <dgm:pt modelId="{046D36D8-556B-418D-AE6C-DA055F2683A5}" type="pres">
      <dgm:prSet presAssocID="{1B5F954E-B42D-4D3C-80B9-DCFDA5316E38}" presName="connTx" presStyleLbl="parChTrans1D2" presStyleIdx="0" presStyleCnt="7"/>
      <dgm:spPr/>
      <dgm:t>
        <a:bodyPr/>
        <a:lstStyle/>
        <a:p>
          <a:endParaRPr lang="en-US"/>
        </a:p>
      </dgm:t>
    </dgm:pt>
    <dgm:pt modelId="{DC97B75A-3B39-404A-89D7-1BBCFDBA119C}" type="pres">
      <dgm:prSet presAssocID="{B2104859-D8E7-41DE-8DC9-BD893938B4F5}" presName="node" presStyleLbl="node1" presStyleIdx="0" presStyleCnt="7" custScaleX="137649" custScaleY="90470" custRadScaleRad="150980" custRadScaleInc="-2181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AD1F38-F793-4B4D-A7C1-0EB0E5E96D0E}" type="pres">
      <dgm:prSet presAssocID="{E3FD6AE6-7D8C-44E4-B8FB-8644CED701F2}" presName="Name9" presStyleLbl="parChTrans1D2" presStyleIdx="1" presStyleCnt="7"/>
      <dgm:spPr/>
      <dgm:t>
        <a:bodyPr/>
        <a:lstStyle/>
        <a:p>
          <a:endParaRPr lang="en-US"/>
        </a:p>
      </dgm:t>
    </dgm:pt>
    <dgm:pt modelId="{5E1F2C9F-848F-4D4A-BF3E-1D0CCC125647}" type="pres">
      <dgm:prSet presAssocID="{E3FD6AE6-7D8C-44E4-B8FB-8644CED701F2}" presName="connTx" presStyleLbl="parChTrans1D2" presStyleIdx="1" presStyleCnt="7"/>
      <dgm:spPr/>
      <dgm:t>
        <a:bodyPr/>
        <a:lstStyle/>
        <a:p>
          <a:endParaRPr lang="en-US"/>
        </a:p>
      </dgm:t>
    </dgm:pt>
    <dgm:pt modelId="{10AC0CE8-C76A-4293-98D6-75BC8E255D61}" type="pres">
      <dgm:prSet presAssocID="{BB6DC0FF-0DBF-4AD3-A08D-5E55054AB9B7}" presName="node" presStyleLbl="node1" presStyleIdx="1" presStyleCnt="7" custScaleX="136247" custScaleY="88421" custRadScaleRad="105668" custRadScaleInc="-1867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956D89-C625-44FD-919E-833C2148F4B6}" type="pres">
      <dgm:prSet presAssocID="{F2BB8BAE-DAB4-4B98-816D-DB487942119C}" presName="Name9" presStyleLbl="parChTrans1D2" presStyleIdx="2" presStyleCnt="7"/>
      <dgm:spPr/>
      <dgm:t>
        <a:bodyPr/>
        <a:lstStyle/>
        <a:p>
          <a:endParaRPr lang="en-US"/>
        </a:p>
      </dgm:t>
    </dgm:pt>
    <dgm:pt modelId="{3FA89C93-D942-4B07-A057-B5A70186894F}" type="pres">
      <dgm:prSet presAssocID="{F2BB8BAE-DAB4-4B98-816D-DB487942119C}" presName="connTx" presStyleLbl="parChTrans1D2" presStyleIdx="2" presStyleCnt="7"/>
      <dgm:spPr/>
      <dgm:t>
        <a:bodyPr/>
        <a:lstStyle/>
        <a:p>
          <a:endParaRPr lang="en-US"/>
        </a:p>
      </dgm:t>
    </dgm:pt>
    <dgm:pt modelId="{13FC3DFA-EC65-4A8E-AF70-4B93C9A027EC}" type="pres">
      <dgm:prSet presAssocID="{376B5DE4-1C3F-4A76-9B4A-98D21A4AF5F1}" presName="node" presStyleLbl="node1" presStyleIdx="2" presStyleCnt="7" custScaleX="141875" custScaleY="92131" custRadScaleRad="160553" custRadScaleInc="-1757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07E8EF-F7FD-4F42-9B76-2931ACD1B0F3}" type="pres">
      <dgm:prSet presAssocID="{44E190A3-878A-D946-95D0-D291590BDBE5}" presName="Name9" presStyleLbl="parChTrans1D2" presStyleIdx="3" presStyleCnt="7"/>
      <dgm:spPr/>
      <dgm:t>
        <a:bodyPr/>
        <a:lstStyle/>
        <a:p>
          <a:endParaRPr lang="en-US"/>
        </a:p>
      </dgm:t>
    </dgm:pt>
    <dgm:pt modelId="{CF848386-1DA2-2648-B5C1-D63784480129}" type="pres">
      <dgm:prSet presAssocID="{44E190A3-878A-D946-95D0-D291590BDBE5}" presName="connTx" presStyleLbl="parChTrans1D2" presStyleIdx="3" presStyleCnt="7"/>
      <dgm:spPr/>
      <dgm:t>
        <a:bodyPr/>
        <a:lstStyle/>
        <a:p>
          <a:endParaRPr lang="en-US"/>
        </a:p>
      </dgm:t>
    </dgm:pt>
    <dgm:pt modelId="{13FDC16C-7E63-8946-AB71-12307393C60A}" type="pres">
      <dgm:prSet presAssocID="{CAE2AEBE-C7AB-BB48-8DB7-6C6E218BFBE8}" presName="node" presStyleLbl="node1" presStyleIdx="3" presStyleCnt="7" custScaleX="138426" custScaleY="92124" custRadScaleRad="146039" custRadScaleInc="-2550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DCA6E1-BC1B-4191-8E83-4251D3746691}" type="pres">
      <dgm:prSet presAssocID="{1F9360AC-45E0-44A5-8C41-F6C19EE3193A}" presName="Name9" presStyleLbl="parChTrans1D2" presStyleIdx="4" presStyleCnt="7"/>
      <dgm:spPr/>
      <dgm:t>
        <a:bodyPr/>
        <a:lstStyle/>
        <a:p>
          <a:endParaRPr lang="en-US"/>
        </a:p>
      </dgm:t>
    </dgm:pt>
    <dgm:pt modelId="{A51102EC-9D4E-485F-A497-84E1A3EC595C}" type="pres">
      <dgm:prSet presAssocID="{1F9360AC-45E0-44A5-8C41-F6C19EE3193A}" presName="connTx" presStyleLbl="parChTrans1D2" presStyleIdx="4" presStyleCnt="7"/>
      <dgm:spPr/>
      <dgm:t>
        <a:bodyPr/>
        <a:lstStyle/>
        <a:p>
          <a:endParaRPr lang="en-US"/>
        </a:p>
      </dgm:t>
    </dgm:pt>
    <dgm:pt modelId="{6CD2F0FC-8650-4840-826A-24AB96447FF8}" type="pres">
      <dgm:prSet presAssocID="{564B5AE9-0D9D-41E1-85EF-4E23387872DA}" presName="node" presStyleLbl="node1" presStyleIdx="4" presStyleCnt="7" custScaleX="135890" custScaleY="94062" custRadScaleRad="105009" custRadScaleInc="-2763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E6A533-22C7-7048-B16C-ECA8EF9E444E}" type="pres">
      <dgm:prSet presAssocID="{66D4B033-122C-424C-8FB8-FA160C5E5734}" presName="Name9" presStyleLbl="parChTrans1D2" presStyleIdx="5" presStyleCnt="7"/>
      <dgm:spPr/>
      <dgm:t>
        <a:bodyPr/>
        <a:lstStyle/>
        <a:p>
          <a:endParaRPr lang="en-US"/>
        </a:p>
      </dgm:t>
    </dgm:pt>
    <dgm:pt modelId="{CA30F42F-1AAE-C240-8986-DF853BD4AD43}" type="pres">
      <dgm:prSet presAssocID="{66D4B033-122C-424C-8FB8-FA160C5E5734}" presName="connTx" presStyleLbl="parChTrans1D2" presStyleIdx="5" presStyleCnt="7"/>
      <dgm:spPr/>
      <dgm:t>
        <a:bodyPr/>
        <a:lstStyle/>
        <a:p>
          <a:endParaRPr lang="en-US"/>
        </a:p>
      </dgm:t>
    </dgm:pt>
    <dgm:pt modelId="{AA3366D3-A3A8-164E-9EE6-24F3504E2CB3}" type="pres">
      <dgm:prSet presAssocID="{0091D858-5A71-EC4A-B0D2-B07FE25244EA}" presName="node" presStyleLbl="node1" presStyleIdx="5" presStyleCnt="7" custScaleX="135731" custScaleY="92197" custRadScaleRad="101223" custRadScaleInc="-1324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7F054C-7782-9F4E-815E-6B806E4C3C90}" type="pres">
      <dgm:prSet presAssocID="{A97679A2-2203-0345-9680-92484185993B}" presName="Name9" presStyleLbl="parChTrans1D2" presStyleIdx="6" presStyleCnt="7"/>
      <dgm:spPr/>
      <dgm:t>
        <a:bodyPr/>
        <a:lstStyle/>
        <a:p>
          <a:endParaRPr lang="en-US"/>
        </a:p>
      </dgm:t>
    </dgm:pt>
    <dgm:pt modelId="{93883168-2023-7F4A-A983-EEC141EDD307}" type="pres">
      <dgm:prSet presAssocID="{A97679A2-2203-0345-9680-92484185993B}" presName="connTx" presStyleLbl="parChTrans1D2" presStyleIdx="6" presStyleCnt="7"/>
      <dgm:spPr/>
      <dgm:t>
        <a:bodyPr/>
        <a:lstStyle/>
        <a:p>
          <a:endParaRPr lang="en-US"/>
        </a:p>
      </dgm:t>
    </dgm:pt>
    <dgm:pt modelId="{4A320BF0-B6F2-D948-9B8A-2C13B4082630}" type="pres">
      <dgm:prSet presAssocID="{1F4A3BDA-3522-0245-88F5-90480C91911F}" presName="node" presStyleLbl="node1" presStyleIdx="6" presStyleCnt="7" custScaleX="131009" custScaleY="88377" custRadScaleRad="129967" custRadScaleInc="-146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B2CF76-F3A3-A44C-A724-A90EBAB39B15}" srcId="{F7F0C35C-C7D8-468A-A557-2214C1F14812}" destId="{CAE2AEBE-C7AB-BB48-8DB7-6C6E218BFBE8}" srcOrd="3" destOrd="0" parTransId="{44E190A3-878A-D946-95D0-D291590BDBE5}" sibTransId="{714E6AAD-B248-144F-9A2F-8CB74A54B1D4}"/>
    <dgm:cxn modelId="{D653D06F-B3FD-4B9D-B0E4-90BA98B77D84}" type="presOf" srcId="{F2BB8BAE-DAB4-4B98-816D-DB487942119C}" destId="{F7956D89-C625-44FD-919E-833C2148F4B6}" srcOrd="0" destOrd="0" presId="urn:microsoft.com/office/officeart/2005/8/layout/radial1"/>
    <dgm:cxn modelId="{E647E2CB-C532-004F-80B9-88D21E580F27}" type="presOf" srcId="{44E190A3-878A-D946-95D0-D291590BDBE5}" destId="{CF848386-1DA2-2648-B5C1-D63784480129}" srcOrd="1" destOrd="0" presId="urn:microsoft.com/office/officeart/2005/8/layout/radial1"/>
    <dgm:cxn modelId="{55D4B8E2-9167-45DF-918E-F4944B68D43D}" type="presOf" srcId="{1B5F954E-B42D-4D3C-80B9-DCFDA5316E38}" destId="{046D36D8-556B-418D-AE6C-DA055F2683A5}" srcOrd="1" destOrd="0" presId="urn:microsoft.com/office/officeart/2005/8/layout/radial1"/>
    <dgm:cxn modelId="{BBDFEC68-6EC6-4E7F-BBC7-0D80C7F07A00}" srcId="{F7F0C35C-C7D8-468A-A557-2214C1F14812}" destId="{564B5AE9-0D9D-41E1-85EF-4E23387872DA}" srcOrd="4" destOrd="0" parTransId="{1F9360AC-45E0-44A5-8C41-F6C19EE3193A}" sibTransId="{42C9D4DD-CDB7-4E80-923E-11393013F4C1}"/>
    <dgm:cxn modelId="{56D4C85F-7524-4CBF-98B3-B8DCA69B17C0}" srcId="{0C376AC0-E8C9-4036-A55E-A59B4A11057E}" destId="{FDBC8741-C1E7-48E0-8AB2-D2C3303F0B34}" srcOrd="6" destOrd="0" parTransId="{CEE014D8-0914-4332-A050-EA6D3FCA396D}" sibTransId="{D8CC92E9-8BD0-4699-AAFB-A0571B720BC6}"/>
    <dgm:cxn modelId="{9FBF208B-E70E-9641-8FBF-6E90156F69C7}" srcId="{F7F0C35C-C7D8-468A-A557-2214C1F14812}" destId="{0091D858-5A71-EC4A-B0D2-B07FE25244EA}" srcOrd="5" destOrd="0" parTransId="{66D4B033-122C-424C-8FB8-FA160C5E5734}" sibTransId="{E1ABA399-ECA6-9049-971D-CFF8F094CBC6}"/>
    <dgm:cxn modelId="{DFB75F86-2BB6-B042-80DB-E1C2310BE1E6}" type="presOf" srcId="{CAE2AEBE-C7AB-BB48-8DB7-6C6E218BFBE8}" destId="{13FDC16C-7E63-8946-AB71-12307393C60A}" srcOrd="0" destOrd="0" presId="urn:microsoft.com/office/officeart/2005/8/layout/radial1"/>
    <dgm:cxn modelId="{0E2E6D4E-444B-4A6F-BBEE-7034BAE4EB6C}" type="presOf" srcId="{E3FD6AE6-7D8C-44E4-B8FB-8644CED701F2}" destId="{0AAD1F38-F793-4B4D-A7C1-0EB0E5E96D0E}" srcOrd="0" destOrd="0" presId="urn:microsoft.com/office/officeart/2005/8/layout/radial1"/>
    <dgm:cxn modelId="{E538C33D-3BF7-4A85-B94A-EB757E58513A}" srcId="{0C376AC0-E8C9-4036-A55E-A59B4A11057E}" destId="{086D37A8-0887-4897-9CAD-0BD7B542CC55}" srcOrd="13" destOrd="0" parTransId="{2DD8EA2F-6003-46D7-9796-020C741C98CE}" sibTransId="{E353B8B5-C83F-4F6A-8347-903C9B7B61B6}"/>
    <dgm:cxn modelId="{51255D5B-ABFF-0D44-BD70-7FD16DBD51AD}" srcId="{F7F0C35C-C7D8-468A-A557-2214C1F14812}" destId="{1F4A3BDA-3522-0245-88F5-90480C91911F}" srcOrd="6" destOrd="0" parTransId="{A97679A2-2203-0345-9680-92484185993B}" sibTransId="{1E406C12-245F-7342-93D5-4512A7353179}"/>
    <dgm:cxn modelId="{6665CE9B-3C1C-405B-B265-99FDC9689F15}" type="presOf" srcId="{0C376AC0-E8C9-4036-A55E-A59B4A11057E}" destId="{FB151A69-068C-4834-B6A7-57760C7C67A9}" srcOrd="0" destOrd="0" presId="urn:microsoft.com/office/officeart/2005/8/layout/radial1"/>
    <dgm:cxn modelId="{5A3FD2FC-2B44-4F88-9252-592D8D8C16DA}" srcId="{F7F0C35C-C7D8-468A-A557-2214C1F14812}" destId="{376B5DE4-1C3F-4A76-9B4A-98D21A4AF5F1}" srcOrd="2" destOrd="0" parTransId="{F2BB8BAE-DAB4-4B98-816D-DB487942119C}" sibTransId="{00E075C7-8C4C-43D2-B02D-24742270C83A}"/>
    <dgm:cxn modelId="{5BF9ABFE-3EB2-4CD2-96C0-F6CEF8FA31A4}" type="presOf" srcId="{376B5DE4-1C3F-4A76-9B4A-98D21A4AF5F1}" destId="{13FC3DFA-EC65-4A8E-AF70-4B93C9A027EC}" srcOrd="0" destOrd="0" presId="urn:microsoft.com/office/officeart/2005/8/layout/radial1"/>
    <dgm:cxn modelId="{42105046-ECBB-43F6-9F0D-084A3E292625}" type="presOf" srcId="{BB6DC0FF-0DBF-4AD3-A08D-5E55054AB9B7}" destId="{10AC0CE8-C76A-4293-98D6-75BC8E255D61}" srcOrd="0" destOrd="0" presId="urn:microsoft.com/office/officeart/2005/8/layout/radial1"/>
    <dgm:cxn modelId="{7403A46D-4DC4-48CB-9DD1-C3849DEF280E}" srcId="{0C376AC0-E8C9-4036-A55E-A59B4A11057E}" destId="{4FDEF11E-9C72-432F-B3D8-FCD5DE5891E8}" srcOrd="1" destOrd="0" parTransId="{1D06C00F-333E-444D-8F00-4F711968BCD6}" sibTransId="{63437E0B-8506-46C4-9265-F57D8BAF0614}"/>
    <dgm:cxn modelId="{2BA1C919-BB5D-45D1-8590-C392D271293A}" srcId="{0C376AC0-E8C9-4036-A55E-A59B4A11057E}" destId="{C99C70E3-1247-4B33-8B23-055BCDDCE04F}" srcOrd="9" destOrd="0" parTransId="{0F102819-1CEA-48BE-A8CC-7932A208F046}" sibTransId="{98A91176-2739-4FFC-A895-C7F43A5D349C}"/>
    <dgm:cxn modelId="{45658016-EF8A-4F90-9149-A7E2270CBFC6}" srcId="{0C376AC0-E8C9-4036-A55E-A59B4A11057E}" destId="{032ABF97-E3C1-4A95-B3DB-91F6C28C9BCB}" srcOrd="22" destOrd="0" parTransId="{55CE9BF1-D8DF-4A35-9534-F069CFB9AE58}" sibTransId="{5A48EBC8-6F71-40CC-9972-499A93B1EAB4}"/>
    <dgm:cxn modelId="{AC1AF8E9-E8AE-46DF-9883-D4F3D74B4F21}" srcId="{0C376AC0-E8C9-4036-A55E-A59B4A11057E}" destId="{67B703B6-6B4B-4587-8B53-FB0955594486}" srcOrd="20" destOrd="0" parTransId="{CF7E1E16-5E03-40F7-84A3-B7E05E7F183D}" sibTransId="{2485DD82-947B-46C8-B8C8-AFA61F1C966C}"/>
    <dgm:cxn modelId="{24782B9F-5A0D-4754-B65A-5F64E865A485}" srcId="{0C376AC0-E8C9-4036-A55E-A59B4A11057E}" destId="{6E083CFA-8213-4CBA-AEFC-DCA8347DA2DF}" srcOrd="4" destOrd="0" parTransId="{24634450-15E6-46FB-9A4C-17442E8D70B1}" sibTransId="{D03DA982-9AF0-420D-A356-9BEE66C5D8AF}"/>
    <dgm:cxn modelId="{6BAC39DB-6182-0646-9FF9-DBF3BAB21384}" type="presOf" srcId="{A97679A2-2203-0345-9680-92484185993B}" destId="{93883168-2023-7F4A-A983-EEC141EDD307}" srcOrd="1" destOrd="0" presId="urn:microsoft.com/office/officeart/2005/8/layout/radial1"/>
    <dgm:cxn modelId="{65498E40-858F-417C-BD1B-1F1356FD28FF}" srcId="{0C376AC0-E8C9-4036-A55E-A59B4A11057E}" destId="{8554EEC2-EC10-4025-97F8-A5FC042645B2}" srcOrd="2" destOrd="0" parTransId="{E65268EC-A59E-4AD2-8F3B-6958256B9073}" sibTransId="{8EC700F6-F7DF-4128-B7A7-A928F8AB7697}"/>
    <dgm:cxn modelId="{8556DECC-80CE-4214-B29B-7F27E274B188}" type="presOf" srcId="{564B5AE9-0D9D-41E1-85EF-4E23387872DA}" destId="{6CD2F0FC-8650-4840-826A-24AB96447FF8}" srcOrd="0" destOrd="0" presId="urn:microsoft.com/office/officeart/2005/8/layout/radial1"/>
    <dgm:cxn modelId="{94B5D930-6433-4D59-A4A1-660ABB32B2BA}" type="presOf" srcId="{B2104859-D8E7-41DE-8DC9-BD893938B4F5}" destId="{DC97B75A-3B39-404A-89D7-1BBCFDBA119C}" srcOrd="0" destOrd="0" presId="urn:microsoft.com/office/officeart/2005/8/layout/radial1"/>
    <dgm:cxn modelId="{0F70B281-42CE-434E-B1A4-1D523080E3D5}" srcId="{0C376AC0-E8C9-4036-A55E-A59B4A11057E}" destId="{DE6EFA9A-E229-4372-A2FB-5D65EB6705FC}" srcOrd="24" destOrd="0" parTransId="{F23785B0-B03C-4F2B-A455-2686188DD05C}" sibTransId="{4A6491B7-5876-42DB-A70F-6520D6AD1743}"/>
    <dgm:cxn modelId="{72669464-CEAD-F04A-8BB3-7A60B36E4087}" type="presOf" srcId="{66D4B033-122C-424C-8FB8-FA160C5E5734}" destId="{CA30F42F-1AAE-C240-8986-DF853BD4AD43}" srcOrd="1" destOrd="0" presId="urn:microsoft.com/office/officeart/2005/8/layout/radial1"/>
    <dgm:cxn modelId="{676B4AE7-CCF7-44B4-AA7C-09ABAF7A5F06}" srcId="{0C376AC0-E8C9-4036-A55E-A59B4A11057E}" destId="{8A0F4ECF-0E2B-4765-A207-F60EB0487645}" srcOrd="19" destOrd="0" parTransId="{3EE7E2CE-38DA-4500-8A49-5959C6331792}" sibTransId="{6AF6CF35-455B-4077-9E55-745625F2AB70}"/>
    <dgm:cxn modelId="{3F770679-0ED1-43CA-81F9-96A476BF4D9B}" srcId="{0C376AC0-E8C9-4036-A55E-A59B4A11057E}" destId="{2EAE9508-7C36-4E72-A9AF-FB32E73024B5}" srcOrd="5" destOrd="0" parTransId="{9A981F70-672F-4BF5-9589-57F770A643D8}" sibTransId="{FB762A0D-95B7-41C7-98C7-19B9EBD034AD}"/>
    <dgm:cxn modelId="{A55D1A84-914B-430B-9DC1-4BD080CDFD1F}" type="presOf" srcId="{F7F0C35C-C7D8-468A-A557-2214C1F14812}" destId="{AA4BEADE-365D-46E3-89CB-1A4EF2D0A85F}" srcOrd="0" destOrd="0" presId="urn:microsoft.com/office/officeart/2005/8/layout/radial1"/>
    <dgm:cxn modelId="{79308533-6F41-024E-9745-013710E9D0C1}" type="presOf" srcId="{0091D858-5A71-EC4A-B0D2-B07FE25244EA}" destId="{AA3366D3-A3A8-164E-9EE6-24F3504E2CB3}" srcOrd="0" destOrd="0" presId="urn:microsoft.com/office/officeart/2005/8/layout/radial1"/>
    <dgm:cxn modelId="{6AD1F7DE-31A2-8249-9390-F411872C62DE}" type="presOf" srcId="{1F4A3BDA-3522-0245-88F5-90480C91911F}" destId="{4A320BF0-B6F2-D948-9B8A-2C13B4082630}" srcOrd="0" destOrd="0" presId="urn:microsoft.com/office/officeart/2005/8/layout/radial1"/>
    <dgm:cxn modelId="{009A894B-CFD8-4831-B025-E2696355C4DD}" type="presOf" srcId="{F2BB8BAE-DAB4-4B98-816D-DB487942119C}" destId="{3FA89C93-D942-4B07-A057-B5A70186894F}" srcOrd="1" destOrd="0" presId="urn:microsoft.com/office/officeart/2005/8/layout/radial1"/>
    <dgm:cxn modelId="{0AB5C4B2-F470-4CF3-AAC1-F42C05F8EAA9}" srcId="{0C376AC0-E8C9-4036-A55E-A59B4A11057E}" destId="{18F99082-99FF-44C4-A138-46BFE8113404}" srcOrd="7" destOrd="0" parTransId="{A48826C9-EE5C-4338-B9B0-3AFE6E06D493}" sibTransId="{987E1BA9-5476-4A9B-83D5-4821F31ACE44}"/>
    <dgm:cxn modelId="{B207B55F-FFF0-4C46-9C6E-22B8CD7DA20F}" srcId="{0C376AC0-E8C9-4036-A55E-A59B4A11057E}" destId="{73BDA223-2ABD-466C-98B2-0EC023D0047E}" srcOrd="14" destOrd="0" parTransId="{6C2BF104-118D-4E1C-9A41-1DFABF9A70C3}" sibTransId="{84E6DD8B-0B8C-48FD-82C3-1E4A2AA05DDC}"/>
    <dgm:cxn modelId="{95763EB4-0F0F-4077-80D6-12B5AD3D156F}" srcId="{0C376AC0-E8C9-4036-A55E-A59B4A11057E}" destId="{826541EC-910E-4BCB-B704-08A1AD6D968F}" srcOrd="8" destOrd="0" parTransId="{9CEC4719-1114-4183-A9E6-1295DE07FB7C}" sibTransId="{EB95DCFE-3AD9-439A-8AFB-E63F98A59922}"/>
    <dgm:cxn modelId="{F59F908B-7135-4141-BF2A-0E4F39AC3E9B}" srcId="{0C376AC0-E8C9-4036-A55E-A59B4A11057E}" destId="{D61B0DAC-E7AE-4600-A06F-E970A99B88BC}" srcOrd="18" destOrd="0" parTransId="{11CC03E5-4AAB-413A-B80A-25D9DDBA90AE}" sibTransId="{D2F6CCAE-C456-40D4-ADD4-B8363CB54071}"/>
    <dgm:cxn modelId="{A7578E9F-DDAD-4E7A-9DBA-AD87223AC453}" type="presOf" srcId="{E3FD6AE6-7D8C-44E4-B8FB-8644CED701F2}" destId="{5E1F2C9F-848F-4D4A-BF3E-1D0CCC125647}" srcOrd="1" destOrd="0" presId="urn:microsoft.com/office/officeart/2005/8/layout/radial1"/>
    <dgm:cxn modelId="{8C0E8690-0FAC-4EC0-B9C3-B8819F168408}" srcId="{0C376AC0-E8C9-4036-A55E-A59B4A11057E}" destId="{BE5E4C39-0175-405D-B417-177278A84DD4}" srcOrd="11" destOrd="0" parTransId="{6992FE3C-3064-4748-8C4B-0E557C0F7CF2}" sibTransId="{6D79CC73-7ABC-429C-8E59-8EFD7D39EC50}"/>
    <dgm:cxn modelId="{778A4940-10D0-45DE-8301-D33D97398195}" srcId="{0C376AC0-E8C9-4036-A55E-A59B4A11057E}" destId="{235BDE9E-44AF-4B01-858A-121764E2BE58}" srcOrd="23" destOrd="0" parTransId="{69176223-D4B0-4045-9869-6AE163E03878}" sibTransId="{F5425D26-4965-42B0-ACB0-231039A4BC4F}"/>
    <dgm:cxn modelId="{22C7FA36-6C53-4BAE-8800-D0D93801D42E}" srcId="{0C376AC0-E8C9-4036-A55E-A59B4A11057E}" destId="{B5B3312F-3DAB-4D3D-B261-5ECCAE7E2B13}" srcOrd="12" destOrd="0" parTransId="{6A79DC97-3D13-4A1C-AC90-3B4A72213670}" sibTransId="{4BF096BE-4CF2-4982-B7EA-1FC1EE3392F5}"/>
    <dgm:cxn modelId="{AEC06769-1CAC-41C3-B542-D34C371C0F41}" srcId="{0C376AC0-E8C9-4036-A55E-A59B4A11057E}" destId="{F4CD84A5-16E0-4A32-8259-9EE4397BA595}" srcOrd="21" destOrd="0" parTransId="{D338E8FB-DDE9-4021-8D92-7C5DFB82ECB0}" sibTransId="{8B5625B9-6391-4DB2-86BF-89DB160006F5}"/>
    <dgm:cxn modelId="{B8870147-2154-4322-811B-EAA9A826C3CB}" srcId="{F7F0C35C-C7D8-468A-A557-2214C1F14812}" destId="{B2104859-D8E7-41DE-8DC9-BD893938B4F5}" srcOrd="0" destOrd="0" parTransId="{1B5F954E-B42D-4D3C-80B9-DCFDA5316E38}" sibTransId="{D4A92BF8-608D-4367-8192-146C246C06A3}"/>
    <dgm:cxn modelId="{38778F32-C26C-9D4C-8114-2FB50F22167D}" type="presOf" srcId="{44E190A3-878A-D946-95D0-D291590BDBE5}" destId="{7507E8EF-F7FD-4F42-9B76-2931ACD1B0F3}" srcOrd="0" destOrd="0" presId="urn:microsoft.com/office/officeart/2005/8/layout/radial1"/>
    <dgm:cxn modelId="{D5DF5045-C7D9-47BC-BAEE-E9912B208337}" srcId="{0C376AC0-E8C9-4036-A55E-A59B4A11057E}" destId="{203223DE-F212-447D-A7CA-D12D17CD3979}" srcOrd="3" destOrd="0" parTransId="{0D67284E-7C8B-46F1-90D8-2ADC2A714E90}" sibTransId="{E9281E72-5523-495F-B93E-EE0C75992653}"/>
    <dgm:cxn modelId="{9883F1D2-B2EE-42E9-8B26-525DA74DF2A0}" srcId="{F7F0C35C-C7D8-468A-A557-2214C1F14812}" destId="{BB6DC0FF-0DBF-4AD3-A08D-5E55054AB9B7}" srcOrd="1" destOrd="0" parTransId="{E3FD6AE6-7D8C-44E4-B8FB-8644CED701F2}" sibTransId="{68CAC920-E33D-4AC2-83ED-76496A56C34E}"/>
    <dgm:cxn modelId="{0BF7E5A0-55AB-480C-AF1C-30E3A5FDFA1A}" type="presOf" srcId="{1F9360AC-45E0-44A5-8C41-F6C19EE3193A}" destId="{8ADCA6E1-BC1B-4191-8E83-4251D3746691}" srcOrd="0" destOrd="0" presId="urn:microsoft.com/office/officeart/2005/8/layout/radial1"/>
    <dgm:cxn modelId="{83ED0C7E-A0D1-42B3-B1D5-072CC42C096E}" srcId="{0C376AC0-E8C9-4036-A55E-A59B4A11057E}" destId="{F7F0C35C-C7D8-468A-A557-2214C1F14812}" srcOrd="0" destOrd="0" parTransId="{33A0B49C-73B4-4CFA-A33F-C7266B0BBB20}" sibTransId="{62D39DF7-84DC-460C-A91F-0D94ADD31F13}"/>
    <dgm:cxn modelId="{C7E1302D-FC62-4A13-B50B-C7FB88189909}" srcId="{0C376AC0-E8C9-4036-A55E-A59B4A11057E}" destId="{5DE919AD-12CE-4D7F-BF2C-7EADF13DD5BE}" srcOrd="10" destOrd="0" parTransId="{60233677-ABF4-4AF6-8392-06AC49166954}" sibTransId="{F82FB79C-93D0-42CA-BFF7-9E24345BF190}"/>
    <dgm:cxn modelId="{F63501C0-7780-41A9-84FD-212B2DD51F52}" type="presOf" srcId="{1B5F954E-B42D-4D3C-80B9-DCFDA5316E38}" destId="{10AEF670-5D14-4356-9567-E36E6B4E1C43}" srcOrd="0" destOrd="0" presId="urn:microsoft.com/office/officeart/2005/8/layout/radial1"/>
    <dgm:cxn modelId="{7FB6F186-E2B9-478C-950C-B8BDF18DB0C1}" srcId="{0C376AC0-E8C9-4036-A55E-A59B4A11057E}" destId="{AFBD7A70-CB8D-4ECC-8FF1-E227D6AAA348}" srcOrd="15" destOrd="0" parTransId="{936C80CC-67B8-4FCF-8BBA-673868D56C5D}" sibTransId="{F1D483CA-8D7C-4295-AE19-CF0500F3FDE9}"/>
    <dgm:cxn modelId="{36F4D98F-47F0-3A46-A03E-9D9E244A3141}" type="presOf" srcId="{A97679A2-2203-0345-9680-92484185993B}" destId="{6C7F054C-7782-9F4E-815E-6B806E4C3C90}" srcOrd="0" destOrd="0" presId="urn:microsoft.com/office/officeart/2005/8/layout/radial1"/>
    <dgm:cxn modelId="{1381E4F0-6E45-4B45-9C3A-57E05AA29941}" type="presOf" srcId="{1F9360AC-45E0-44A5-8C41-F6C19EE3193A}" destId="{A51102EC-9D4E-485F-A497-84E1A3EC595C}" srcOrd="1" destOrd="0" presId="urn:microsoft.com/office/officeart/2005/8/layout/radial1"/>
    <dgm:cxn modelId="{3AA1C170-43F6-4739-8B4B-8286F7B4DB4B}" srcId="{0C376AC0-E8C9-4036-A55E-A59B4A11057E}" destId="{E9CDF8D5-F77C-40F6-8C25-D1BBE35BD9C5}" srcOrd="16" destOrd="0" parTransId="{C77ED19E-0EF3-4C48-8994-E8145D6E0909}" sibTransId="{4F65FE56-4D9C-4C41-9428-F74FDE060FDC}"/>
    <dgm:cxn modelId="{2302C95F-7916-4FDB-938E-D11BA6F4A816}" srcId="{0C376AC0-E8C9-4036-A55E-A59B4A11057E}" destId="{C4D20306-E5FD-498F-A89B-37C67598C6C0}" srcOrd="17" destOrd="0" parTransId="{6B835F4C-85B5-41BE-9493-30FACE2AA768}" sibTransId="{53A7EE2F-701E-42C7-BBDC-0BD7061BE400}"/>
    <dgm:cxn modelId="{3BBCD869-CC1E-8C44-B87C-02314096821D}" type="presOf" srcId="{66D4B033-122C-424C-8FB8-FA160C5E5734}" destId="{F6E6A533-22C7-7048-B16C-ECA8EF9E444E}" srcOrd="0" destOrd="0" presId="urn:microsoft.com/office/officeart/2005/8/layout/radial1"/>
    <dgm:cxn modelId="{73EF7CBF-B4E6-4BF1-9897-5C4639CC9533}" type="presParOf" srcId="{FB151A69-068C-4834-B6A7-57760C7C67A9}" destId="{AA4BEADE-365D-46E3-89CB-1A4EF2D0A85F}" srcOrd="0" destOrd="0" presId="urn:microsoft.com/office/officeart/2005/8/layout/radial1"/>
    <dgm:cxn modelId="{FF0079ED-7DB6-470E-AA4A-BA4F7ADDB9DB}" type="presParOf" srcId="{FB151A69-068C-4834-B6A7-57760C7C67A9}" destId="{10AEF670-5D14-4356-9567-E36E6B4E1C43}" srcOrd="1" destOrd="0" presId="urn:microsoft.com/office/officeart/2005/8/layout/radial1"/>
    <dgm:cxn modelId="{EB8E9FC1-A934-45DA-828E-BD446C06D60F}" type="presParOf" srcId="{10AEF670-5D14-4356-9567-E36E6B4E1C43}" destId="{046D36D8-556B-418D-AE6C-DA055F2683A5}" srcOrd="0" destOrd="0" presId="urn:microsoft.com/office/officeart/2005/8/layout/radial1"/>
    <dgm:cxn modelId="{2E73122C-7546-4327-B3A7-CEF765D8CCB4}" type="presParOf" srcId="{FB151A69-068C-4834-B6A7-57760C7C67A9}" destId="{DC97B75A-3B39-404A-89D7-1BBCFDBA119C}" srcOrd="2" destOrd="0" presId="urn:microsoft.com/office/officeart/2005/8/layout/radial1"/>
    <dgm:cxn modelId="{59162363-3C9F-484F-A72B-0A3A195883B5}" type="presParOf" srcId="{FB151A69-068C-4834-B6A7-57760C7C67A9}" destId="{0AAD1F38-F793-4B4D-A7C1-0EB0E5E96D0E}" srcOrd="3" destOrd="0" presId="urn:microsoft.com/office/officeart/2005/8/layout/radial1"/>
    <dgm:cxn modelId="{7D36A736-26D3-4677-B093-3F2D0B64738E}" type="presParOf" srcId="{0AAD1F38-F793-4B4D-A7C1-0EB0E5E96D0E}" destId="{5E1F2C9F-848F-4D4A-BF3E-1D0CCC125647}" srcOrd="0" destOrd="0" presId="urn:microsoft.com/office/officeart/2005/8/layout/radial1"/>
    <dgm:cxn modelId="{1BD71BA4-69AA-4711-A779-604C617B1D7C}" type="presParOf" srcId="{FB151A69-068C-4834-B6A7-57760C7C67A9}" destId="{10AC0CE8-C76A-4293-98D6-75BC8E255D61}" srcOrd="4" destOrd="0" presId="urn:microsoft.com/office/officeart/2005/8/layout/radial1"/>
    <dgm:cxn modelId="{7F0F9942-1270-4F52-849A-C4DEBDE4B8CC}" type="presParOf" srcId="{FB151A69-068C-4834-B6A7-57760C7C67A9}" destId="{F7956D89-C625-44FD-919E-833C2148F4B6}" srcOrd="5" destOrd="0" presId="urn:microsoft.com/office/officeart/2005/8/layout/radial1"/>
    <dgm:cxn modelId="{824C6566-986E-4A4E-AEB9-A83CF66512AF}" type="presParOf" srcId="{F7956D89-C625-44FD-919E-833C2148F4B6}" destId="{3FA89C93-D942-4B07-A057-B5A70186894F}" srcOrd="0" destOrd="0" presId="urn:microsoft.com/office/officeart/2005/8/layout/radial1"/>
    <dgm:cxn modelId="{BD2CC8D8-81AB-4980-B028-7D3F2FCE9A2B}" type="presParOf" srcId="{FB151A69-068C-4834-B6A7-57760C7C67A9}" destId="{13FC3DFA-EC65-4A8E-AF70-4B93C9A027EC}" srcOrd="6" destOrd="0" presId="urn:microsoft.com/office/officeart/2005/8/layout/radial1"/>
    <dgm:cxn modelId="{84A51839-406F-5849-A71E-5D45AFA68D93}" type="presParOf" srcId="{FB151A69-068C-4834-B6A7-57760C7C67A9}" destId="{7507E8EF-F7FD-4F42-9B76-2931ACD1B0F3}" srcOrd="7" destOrd="0" presId="urn:microsoft.com/office/officeart/2005/8/layout/radial1"/>
    <dgm:cxn modelId="{1AB9CB3D-CB17-274F-B190-B0B9C5130C4E}" type="presParOf" srcId="{7507E8EF-F7FD-4F42-9B76-2931ACD1B0F3}" destId="{CF848386-1DA2-2648-B5C1-D63784480129}" srcOrd="0" destOrd="0" presId="urn:microsoft.com/office/officeart/2005/8/layout/radial1"/>
    <dgm:cxn modelId="{AAF109CF-0C7D-2444-9B4A-0492B0527BEF}" type="presParOf" srcId="{FB151A69-068C-4834-B6A7-57760C7C67A9}" destId="{13FDC16C-7E63-8946-AB71-12307393C60A}" srcOrd="8" destOrd="0" presId="urn:microsoft.com/office/officeart/2005/8/layout/radial1"/>
    <dgm:cxn modelId="{F4E9E52A-3590-4A23-88C9-6BAE13F15FF0}" type="presParOf" srcId="{FB151A69-068C-4834-B6A7-57760C7C67A9}" destId="{8ADCA6E1-BC1B-4191-8E83-4251D3746691}" srcOrd="9" destOrd="0" presId="urn:microsoft.com/office/officeart/2005/8/layout/radial1"/>
    <dgm:cxn modelId="{F6FE67A5-6C4F-4BA1-B08B-469224C798B4}" type="presParOf" srcId="{8ADCA6E1-BC1B-4191-8E83-4251D3746691}" destId="{A51102EC-9D4E-485F-A497-84E1A3EC595C}" srcOrd="0" destOrd="0" presId="urn:microsoft.com/office/officeart/2005/8/layout/radial1"/>
    <dgm:cxn modelId="{06F8236A-4707-4ABA-A5DF-E09F7776F7D4}" type="presParOf" srcId="{FB151A69-068C-4834-B6A7-57760C7C67A9}" destId="{6CD2F0FC-8650-4840-826A-24AB96447FF8}" srcOrd="10" destOrd="0" presId="urn:microsoft.com/office/officeart/2005/8/layout/radial1"/>
    <dgm:cxn modelId="{FDADBCDC-A285-F443-9C1A-A67A75459109}" type="presParOf" srcId="{FB151A69-068C-4834-B6A7-57760C7C67A9}" destId="{F6E6A533-22C7-7048-B16C-ECA8EF9E444E}" srcOrd="11" destOrd="0" presId="urn:microsoft.com/office/officeart/2005/8/layout/radial1"/>
    <dgm:cxn modelId="{4F327369-E7B5-5F45-ADFA-B6C3E9157A67}" type="presParOf" srcId="{F6E6A533-22C7-7048-B16C-ECA8EF9E444E}" destId="{CA30F42F-1AAE-C240-8986-DF853BD4AD43}" srcOrd="0" destOrd="0" presId="urn:microsoft.com/office/officeart/2005/8/layout/radial1"/>
    <dgm:cxn modelId="{384F6CBE-864A-AF45-862E-888F4CFE25DA}" type="presParOf" srcId="{FB151A69-068C-4834-B6A7-57760C7C67A9}" destId="{AA3366D3-A3A8-164E-9EE6-24F3504E2CB3}" srcOrd="12" destOrd="0" presId="urn:microsoft.com/office/officeart/2005/8/layout/radial1"/>
    <dgm:cxn modelId="{71F8FD6E-6505-E94B-A6BB-0B77CD3425C3}" type="presParOf" srcId="{FB151A69-068C-4834-B6A7-57760C7C67A9}" destId="{6C7F054C-7782-9F4E-815E-6B806E4C3C90}" srcOrd="13" destOrd="0" presId="urn:microsoft.com/office/officeart/2005/8/layout/radial1"/>
    <dgm:cxn modelId="{7791A14A-FC95-C448-BFD9-78AE0F552A6C}" type="presParOf" srcId="{6C7F054C-7782-9F4E-815E-6B806E4C3C90}" destId="{93883168-2023-7F4A-A983-EEC141EDD307}" srcOrd="0" destOrd="0" presId="urn:microsoft.com/office/officeart/2005/8/layout/radial1"/>
    <dgm:cxn modelId="{9470E60D-4549-9645-8FA4-5D745B0F50FC}" type="presParOf" srcId="{FB151A69-068C-4834-B6A7-57760C7C67A9}" destId="{4A320BF0-B6F2-D948-9B8A-2C13B4082630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376AC0-E8C9-4036-A55E-A59B4A11057E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F0C35C-C7D8-468A-A557-2214C1F14812}">
      <dgm:prSet phldrT="[Text]"/>
      <dgm:spPr/>
      <dgm:t>
        <a:bodyPr/>
        <a:lstStyle/>
        <a:p>
          <a:r>
            <a:rPr lang="en-US" dirty="0"/>
            <a:t>Vocabulary </a:t>
          </a:r>
          <a:r>
            <a:rPr lang="ka-GE" dirty="0"/>
            <a:t> ლექსიკა</a:t>
          </a:r>
          <a:endParaRPr lang="en-US" dirty="0"/>
        </a:p>
      </dgm:t>
    </dgm:pt>
    <dgm:pt modelId="{33A0B49C-73B4-4CFA-A33F-C7266B0BBB20}" type="parTrans" cxnId="{83ED0C7E-A0D1-42B3-B1D5-072CC42C096E}">
      <dgm:prSet/>
      <dgm:spPr/>
      <dgm:t>
        <a:bodyPr/>
        <a:lstStyle/>
        <a:p>
          <a:endParaRPr lang="en-US"/>
        </a:p>
      </dgm:t>
    </dgm:pt>
    <dgm:pt modelId="{62D39DF7-84DC-460C-A91F-0D94ADD31F13}" type="sibTrans" cxnId="{83ED0C7E-A0D1-42B3-B1D5-072CC42C096E}">
      <dgm:prSet/>
      <dgm:spPr/>
      <dgm:t>
        <a:bodyPr/>
        <a:lstStyle/>
        <a:p>
          <a:endParaRPr lang="en-US"/>
        </a:p>
      </dgm:t>
    </dgm:pt>
    <dgm:pt modelId="{376B5DE4-1C3F-4A76-9B4A-98D21A4AF5F1}">
      <dgm:prSet phldrT="[Text]" custT="1"/>
      <dgm:spPr/>
      <dgm:t>
        <a:bodyPr/>
        <a:lstStyle/>
        <a:p>
          <a:r>
            <a:rPr lang="ka-GE" sz="2000" dirty="0">
              <a:solidFill>
                <a:schemeClr val="bg1"/>
              </a:solidFill>
              <a:latin typeface="Calibri (Body)"/>
            </a:rPr>
            <a:t>internship</a:t>
          </a:r>
        </a:p>
        <a:p>
          <a:r>
            <a:rPr lang="en-US" sz="2000" dirty="0">
              <a:solidFill>
                <a:schemeClr val="bg1"/>
              </a:solidFill>
            </a:rPr>
            <a:t>(</a:t>
          </a:r>
          <a:r>
            <a:rPr lang="ka-GE" sz="2000" dirty="0">
              <a:solidFill>
                <a:schemeClr val="bg1"/>
              </a:solidFill>
              <a:latin typeface="Calibri (Body)"/>
            </a:rPr>
            <a:t>n</a:t>
          </a:r>
          <a:r>
            <a:rPr lang="en-US" sz="2000" dirty="0">
              <a:solidFill>
                <a:schemeClr val="bg1"/>
              </a:solidFill>
            </a:rPr>
            <a:t>.)</a:t>
          </a:r>
          <a:endParaRPr lang="en-US" sz="2000" dirty="0"/>
        </a:p>
      </dgm:t>
    </dgm:pt>
    <dgm:pt modelId="{F2BB8BAE-DAB4-4B98-816D-DB487942119C}" type="parTrans" cxnId="{5A3FD2FC-2B44-4F88-9252-592D8D8C16DA}">
      <dgm:prSet/>
      <dgm:spPr/>
      <dgm:t>
        <a:bodyPr/>
        <a:lstStyle/>
        <a:p>
          <a:endParaRPr lang="en-US" dirty="0"/>
        </a:p>
      </dgm:t>
    </dgm:pt>
    <dgm:pt modelId="{00E075C7-8C4C-43D2-B02D-24742270C83A}" type="sibTrans" cxnId="{5A3FD2FC-2B44-4F88-9252-592D8D8C16DA}">
      <dgm:prSet/>
      <dgm:spPr/>
      <dgm:t>
        <a:bodyPr/>
        <a:lstStyle/>
        <a:p>
          <a:endParaRPr lang="en-US"/>
        </a:p>
      </dgm:t>
    </dgm:pt>
    <dgm:pt modelId="{564B5AE9-0D9D-41E1-85EF-4E23387872DA}">
      <dgm:prSet phldrT="[Text]" custT="1"/>
      <dgm:spPr/>
      <dgm:t>
        <a:bodyPr/>
        <a:lstStyle/>
        <a:p>
          <a:r>
            <a:rPr lang="ka-GE" sz="2000" dirty="0">
              <a:latin typeface="Calibri (Body)"/>
            </a:rPr>
            <a:t>mentor</a:t>
          </a:r>
        </a:p>
        <a:p>
          <a:r>
            <a:rPr lang="en-US" sz="1800" dirty="0"/>
            <a:t>(</a:t>
          </a:r>
          <a:r>
            <a:rPr lang="ka-GE" sz="2000" dirty="0">
              <a:latin typeface="Calibri (Body)"/>
            </a:rPr>
            <a:t>n</a:t>
          </a:r>
          <a:r>
            <a:rPr lang="en-US" sz="1800" dirty="0"/>
            <a:t>.)</a:t>
          </a:r>
        </a:p>
      </dgm:t>
    </dgm:pt>
    <dgm:pt modelId="{1F9360AC-45E0-44A5-8C41-F6C19EE3193A}" type="parTrans" cxnId="{BBDFEC68-6EC6-4E7F-BBC7-0D80C7F07A00}">
      <dgm:prSet/>
      <dgm:spPr/>
      <dgm:t>
        <a:bodyPr/>
        <a:lstStyle/>
        <a:p>
          <a:endParaRPr lang="en-US" dirty="0"/>
        </a:p>
      </dgm:t>
    </dgm:pt>
    <dgm:pt modelId="{42C9D4DD-CDB7-4E80-923E-11393013F4C1}" type="sibTrans" cxnId="{BBDFEC68-6EC6-4E7F-BBC7-0D80C7F07A00}">
      <dgm:prSet/>
      <dgm:spPr/>
      <dgm:t>
        <a:bodyPr/>
        <a:lstStyle/>
        <a:p>
          <a:endParaRPr lang="en-US"/>
        </a:p>
      </dgm:t>
    </dgm:pt>
    <dgm:pt modelId="{4FDEF11E-9C72-432F-B3D8-FCD5DE5891E8}">
      <dgm:prSet custScaleX="97649" custScaleY="99452" custRadScaleRad="128288" custRadScaleInc="-97461"/>
      <dgm:spPr/>
      <dgm:t>
        <a:bodyPr/>
        <a:lstStyle/>
        <a:p>
          <a:endParaRPr lang="en-US" dirty="0"/>
        </a:p>
      </dgm:t>
    </dgm:pt>
    <dgm:pt modelId="{1D06C00F-333E-444D-8F00-4F711968BCD6}" type="parTrans" cxnId="{7403A46D-4DC4-48CB-9DD1-C3849DEF280E}">
      <dgm:prSet/>
      <dgm:spPr/>
      <dgm:t>
        <a:bodyPr/>
        <a:lstStyle/>
        <a:p>
          <a:endParaRPr lang="en-US"/>
        </a:p>
      </dgm:t>
    </dgm:pt>
    <dgm:pt modelId="{63437E0B-8506-46C4-9265-F57D8BAF0614}" type="sibTrans" cxnId="{7403A46D-4DC4-48CB-9DD1-C3849DEF280E}">
      <dgm:prSet/>
      <dgm:spPr/>
      <dgm:t>
        <a:bodyPr/>
        <a:lstStyle/>
        <a:p>
          <a:endParaRPr lang="en-US"/>
        </a:p>
      </dgm:t>
    </dgm:pt>
    <dgm:pt modelId="{8554EEC2-EC10-4025-97F8-A5FC042645B2}">
      <dgm:prSet custScaleX="97649" custScaleY="99452" custRadScaleRad="112146" custRadScaleInc="-242079"/>
      <dgm:spPr/>
      <dgm:t>
        <a:bodyPr/>
        <a:lstStyle/>
        <a:p>
          <a:endParaRPr lang="en-US" dirty="0"/>
        </a:p>
      </dgm:t>
    </dgm:pt>
    <dgm:pt modelId="{E65268EC-A59E-4AD2-8F3B-6958256B9073}" type="parTrans" cxnId="{65498E40-858F-417C-BD1B-1F1356FD28FF}">
      <dgm:prSet/>
      <dgm:spPr/>
      <dgm:t>
        <a:bodyPr/>
        <a:lstStyle/>
        <a:p>
          <a:endParaRPr lang="en-US"/>
        </a:p>
      </dgm:t>
    </dgm:pt>
    <dgm:pt modelId="{8EC700F6-F7DF-4128-B7A7-A928F8AB7697}" type="sibTrans" cxnId="{65498E40-858F-417C-BD1B-1F1356FD28FF}">
      <dgm:prSet/>
      <dgm:spPr/>
      <dgm:t>
        <a:bodyPr/>
        <a:lstStyle/>
        <a:p>
          <a:endParaRPr lang="en-US"/>
        </a:p>
      </dgm:t>
    </dgm:pt>
    <dgm:pt modelId="{203223DE-F212-447D-A7CA-D12D17CD3979}">
      <dgm:prSet/>
      <dgm:spPr/>
      <dgm:t>
        <a:bodyPr/>
        <a:lstStyle/>
        <a:p>
          <a:endParaRPr lang="en-US" dirty="0"/>
        </a:p>
      </dgm:t>
    </dgm:pt>
    <dgm:pt modelId="{0D67284E-7C8B-46F1-90D8-2ADC2A714E90}" type="parTrans" cxnId="{D5DF5045-C7D9-47BC-BAEE-E9912B208337}">
      <dgm:prSet/>
      <dgm:spPr/>
      <dgm:t>
        <a:bodyPr/>
        <a:lstStyle/>
        <a:p>
          <a:endParaRPr lang="en-US"/>
        </a:p>
      </dgm:t>
    </dgm:pt>
    <dgm:pt modelId="{E9281E72-5523-495F-B93E-EE0C75992653}" type="sibTrans" cxnId="{D5DF5045-C7D9-47BC-BAEE-E9912B208337}">
      <dgm:prSet/>
      <dgm:spPr/>
      <dgm:t>
        <a:bodyPr/>
        <a:lstStyle/>
        <a:p>
          <a:endParaRPr lang="en-US"/>
        </a:p>
      </dgm:t>
    </dgm:pt>
    <dgm:pt modelId="{6E083CFA-8213-4CBA-AEFC-DCA8347DA2DF}">
      <dgm:prSet/>
      <dgm:spPr/>
      <dgm:t>
        <a:bodyPr/>
        <a:lstStyle/>
        <a:p>
          <a:endParaRPr lang="en-US" dirty="0"/>
        </a:p>
      </dgm:t>
    </dgm:pt>
    <dgm:pt modelId="{24634450-15E6-46FB-9A4C-17442E8D70B1}" type="parTrans" cxnId="{24782B9F-5A0D-4754-B65A-5F64E865A485}">
      <dgm:prSet/>
      <dgm:spPr/>
      <dgm:t>
        <a:bodyPr/>
        <a:lstStyle/>
        <a:p>
          <a:endParaRPr lang="en-US"/>
        </a:p>
      </dgm:t>
    </dgm:pt>
    <dgm:pt modelId="{D03DA982-9AF0-420D-A356-9BEE66C5D8AF}" type="sibTrans" cxnId="{24782B9F-5A0D-4754-B65A-5F64E865A485}">
      <dgm:prSet/>
      <dgm:spPr/>
      <dgm:t>
        <a:bodyPr/>
        <a:lstStyle/>
        <a:p>
          <a:endParaRPr lang="en-US"/>
        </a:p>
      </dgm:t>
    </dgm:pt>
    <dgm:pt modelId="{2EAE9508-7C36-4E72-A9AF-FB32E73024B5}">
      <dgm:prSet/>
      <dgm:spPr/>
      <dgm:t>
        <a:bodyPr/>
        <a:lstStyle/>
        <a:p>
          <a:endParaRPr lang="en-US" dirty="0"/>
        </a:p>
      </dgm:t>
    </dgm:pt>
    <dgm:pt modelId="{9A981F70-672F-4BF5-9589-57F770A643D8}" type="parTrans" cxnId="{3F770679-0ED1-43CA-81F9-96A476BF4D9B}">
      <dgm:prSet/>
      <dgm:spPr/>
      <dgm:t>
        <a:bodyPr/>
        <a:lstStyle/>
        <a:p>
          <a:endParaRPr lang="en-US"/>
        </a:p>
      </dgm:t>
    </dgm:pt>
    <dgm:pt modelId="{FB762A0D-95B7-41C7-98C7-19B9EBD034AD}" type="sibTrans" cxnId="{3F770679-0ED1-43CA-81F9-96A476BF4D9B}">
      <dgm:prSet/>
      <dgm:spPr/>
      <dgm:t>
        <a:bodyPr/>
        <a:lstStyle/>
        <a:p>
          <a:endParaRPr lang="en-US"/>
        </a:p>
      </dgm:t>
    </dgm:pt>
    <dgm:pt modelId="{FDBC8741-C1E7-48E0-8AB2-D2C3303F0B34}">
      <dgm:prSet/>
      <dgm:spPr/>
      <dgm:t>
        <a:bodyPr/>
        <a:lstStyle/>
        <a:p>
          <a:endParaRPr lang="en-US" dirty="0"/>
        </a:p>
      </dgm:t>
    </dgm:pt>
    <dgm:pt modelId="{CEE014D8-0914-4332-A050-EA6D3FCA396D}" type="parTrans" cxnId="{56D4C85F-7524-4CBF-98B3-B8DCA69B17C0}">
      <dgm:prSet/>
      <dgm:spPr/>
      <dgm:t>
        <a:bodyPr/>
        <a:lstStyle/>
        <a:p>
          <a:endParaRPr lang="en-US"/>
        </a:p>
      </dgm:t>
    </dgm:pt>
    <dgm:pt modelId="{D8CC92E9-8BD0-4699-AAFB-A0571B720BC6}" type="sibTrans" cxnId="{56D4C85F-7524-4CBF-98B3-B8DCA69B17C0}">
      <dgm:prSet/>
      <dgm:spPr/>
      <dgm:t>
        <a:bodyPr/>
        <a:lstStyle/>
        <a:p>
          <a:endParaRPr lang="en-US"/>
        </a:p>
      </dgm:t>
    </dgm:pt>
    <dgm:pt modelId="{18F99082-99FF-44C4-A138-46BFE8113404}">
      <dgm:prSet/>
      <dgm:spPr/>
      <dgm:t>
        <a:bodyPr/>
        <a:lstStyle/>
        <a:p>
          <a:endParaRPr lang="en-US" dirty="0"/>
        </a:p>
      </dgm:t>
    </dgm:pt>
    <dgm:pt modelId="{A48826C9-EE5C-4338-B9B0-3AFE6E06D493}" type="parTrans" cxnId="{0AB5C4B2-F470-4CF3-AAC1-F42C05F8EAA9}">
      <dgm:prSet/>
      <dgm:spPr/>
      <dgm:t>
        <a:bodyPr/>
        <a:lstStyle/>
        <a:p>
          <a:endParaRPr lang="en-US"/>
        </a:p>
      </dgm:t>
    </dgm:pt>
    <dgm:pt modelId="{987E1BA9-5476-4A9B-83D5-4821F31ACE44}" type="sibTrans" cxnId="{0AB5C4B2-F470-4CF3-AAC1-F42C05F8EAA9}">
      <dgm:prSet/>
      <dgm:spPr/>
      <dgm:t>
        <a:bodyPr/>
        <a:lstStyle/>
        <a:p>
          <a:endParaRPr lang="en-US"/>
        </a:p>
      </dgm:t>
    </dgm:pt>
    <dgm:pt modelId="{826541EC-910E-4BCB-B704-08A1AD6D968F}">
      <dgm:prSet/>
      <dgm:spPr/>
      <dgm:t>
        <a:bodyPr/>
        <a:lstStyle/>
        <a:p>
          <a:endParaRPr lang="en-US" dirty="0"/>
        </a:p>
      </dgm:t>
    </dgm:pt>
    <dgm:pt modelId="{9CEC4719-1114-4183-A9E6-1295DE07FB7C}" type="parTrans" cxnId="{95763EB4-0F0F-4077-80D6-12B5AD3D156F}">
      <dgm:prSet/>
      <dgm:spPr/>
      <dgm:t>
        <a:bodyPr/>
        <a:lstStyle/>
        <a:p>
          <a:endParaRPr lang="en-US"/>
        </a:p>
      </dgm:t>
    </dgm:pt>
    <dgm:pt modelId="{EB95DCFE-3AD9-439A-8AFB-E63F98A59922}" type="sibTrans" cxnId="{95763EB4-0F0F-4077-80D6-12B5AD3D156F}">
      <dgm:prSet/>
      <dgm:spPr/>
      <dgm:t>
        <a:bodyPr/>
        <a:lstStyle/>
        <a:p>
          <a:endParaRPr lang="en-US"/>
        </a:p>
      </dgm:t>
    </dgm:pt>
    <dgm:pt modelId="{C99C70E3-1247-4B33-8B23-055BCDDCE04F}">
      <dgm:prSet custScaleX="97649" custScaleY="99452" custRadScaleRad="112146" custRadScaleInc="-242079"/>
      <dgm:spPr/>
      <dgm:t>
        <a:bodyPr/>
        <a:lstStyle/>
        <a:p>
          <a:endParaRPr lang="en-US" dirty="0"/>
        </a:p>
      </dgm:t>
    </dgm:pt>
    <dgm:pt modelId="{0F102819-1CEA-48BE-A8CC-7932A208F046}" type="parTrans" cxnId="{2BA1C919-BB5D-45D1-8590-C392D271293A}">
      <dgm:prSet/>
      <dgm:spPr/>
      <dgm:t>
        <a:bodyPr/>
        <a:lstStyle/>
        <a:p>
          <a:endParaRPr lang="en-US"/>
        </a:p>
      </dgm:t>
    </dgm:pt>
    <dgm:pt modelId="{98A91176-2739-4FFC-A895-C7F43A5D349C}" type="sibTrans" cxnId="{2BA1C919-BB5D-45D1-8590-C392D271293A}">
      <dgm:prSet/>
      <dgm:spPr/>
      <dgm:t>
        <a:bodyPr/>
        <a:lstStyle/>
        <a:p>
          <a:endParaRPr lang="en-US"/>
        </a:p>
      </dgm:t>
    </dgm:pt>
    <dgm:pt modelId="{5DE919AD-12CE-4D7F-BF2C-7EADF13DD5BE}">
      <dgm:prSet phldrT="[Text]"/>
      <dgm:spPr/>
      <dgm:t>
        <a:bodyPr/>
        <a:lstStyle/>
        <a:p>
          <a:endParaRPr lang="en-US" dirty="0"/>
        </a:p>
      </dgm:t>
    </dgm:pt>
    <dgm:pt modelId="{60233677-ABF4-4AF6-8392-06AC49166954}" type="parTrans" cxnId="{C7E1302D-FC62-4A13-B50B-C7FB88189909}">
      <dgm:prSet/>
      <dgm:spPr/>
      <dgm:t>
        <a:bodyPr/>
        <a:lstStyle/>
        <a:p>
          <a:endParaRPr lang="en-US"/>
        </a:p>
      </dgm:t>
    </dgm:pt>
    <dgm:pt modelId="{F82FB79C-93D0-42CA-BFF7-9E24345BF190}" type="sibTrans" cxnId="{C7E1302D-FC62-4A13-B50B-C7FB88189909}">
      <dgm:prSet/>
      <dgm:spPr/>
      <dgm:t>
        <a:bodyPr/>
        <a:lstStyle/>
        <a:p>
          <a:endParaRPr lang="en-US"/>
        </a:p>
      </dgm:t>
    </dgm:pt>
    <dgm:pt modelId="{BE5E4C39-0175-405D-B417-177278A84DD4}">
      <dgm:prSet phldrT="[Text]"/>
      <dgm:spPr/>
      <dgm:t>
        <a:bodyPr/>
        <a:lstStyle/>
        <a:p>
          <a:endParaRPr lang="en-US" dirty="0"/>
        </a:p>
      </dgm:t>
    </dgm:pt>
    <dgm:pt modelId="{6992FE3C-3064-4748-8C4B-0E557C0F7CF2}" type="parTrans" cxnId="{8C0E8690-0FAC-4EC0-B9C3-B8819F168408}">
      <dgm:prSet/>
      <dgm:spPr/>
      <dgm:t>
        <a:bodyPr/>
        <a:lstStyle/>
        <a:p>
          <a:endParaRPr lang="en-US"/>
        </a:p>
      </dgm:t>
    </dgm:pt>
    <dgm:pt modelId="{6D79CC73-7ABC-429C-8E59-8EFD7D39EC50}" type="sibTrans" cxnId="{8C0E8690-0FAC-4EC0-B9C3-B8819F168408}">
      <dgm:prSet/>
      <dgm:spPr/>
      <dgm:t>
        <a:bodyPr/>
        <a:lstStyle/>
        <a:p>
          <a:endParaRPr lang="en-US"/>
        </a:p>
      </dgm:t>
    </dgm:pt>
    <dgm:pt modelId="{B5B3312F-3DAB-4D3D-B261-5ECCAE7E2B13}">
      <dgm:prSet custScaleX="115863" custScaleY="106209" custRadScaleRad="120233" custRadScaleInc="-52176"/>
      <dgm:spPr/>
      <dgm:t>
        <a:bodyPr/>
        <a:lstStyle/>
        <a:p>
          <a:endParaRPr lang="en-US" dirty="0"/>
        </a:p>
      </dgm:t>
    </dgm:pt>
    <dgm:pt modelId="{6A79DC97-3D13-4A1C-AC90-3B4A72213670}" type="parTrans" cxnId="{22C7FA36-6C53-4BAE-8800-D0D93801D42E}">
      <dgm:prSet/>
      <dgm:spPr/>
      <dgm:t>
        <a:bodyPr/>
        <a:lstStyle/>
        <a:p>
          <a:endParaRPr lang="en-US"/>
        </a:p>
      </dgm:t>
    </dgm:pt>
    <dgm:pt modelId="{4BF096BE-4CF2-4982-B7EA-1FC1EE3392F5}" type="sibTrans" cxnId="{22C7FA36-6C53-4BAE-8800-D0D93801D42E}">
      <dgm:prSet/>
      <dgm:spPr/>
      <dgm:t>
        <a:bodyPr/>
        <a:lstStyle/>
        <a:p>
          <a:endParaRPr lang="en-US"/>
        </a:p>
      </dgm:t>
    </dgm:pt>
    <dgm:pt modelId="{086D37A8-0887-4897-9CAD-0BD7B542CC55}">
      <dgm:prSet custScaleX="115863" custScaleY="106209" custRadScaleRad="120233" custRadScaleInc="-52176"/>
      <dgm:spPr/>
      <dgm:t>
        <a:bodyPr/>
        <a:lstStyle/>
        <a:p>
          <a:endParaRPr lang="en-US" dirty="0"/>
        </a:p>
      </dgm:t>
    </dgm:pt>
    <dgm:pt modelId="{2DD8EA2F-6003-46D7-9796-020C741C98CE}" type="parTrans" cxnId="{E538C33D-3BF7-4A85-B94A-EB757E58513A}">
      <dgm:prSet/>
      <dgm:spPr/>
      <dgm:t>
        <a:bodyPr/>
        <a:lstStyle/>
        <a:p>
          <a:endParaRPr lang="en-US"/>
        </a:p>
      </dgm:t>
    </dgm:pt>
    <dgm:pt modelId="{E353B8B5-C83F-4F6A-8347-903C9B7B61B6}" type="sibTrans" cxnId="{E538C33D-3BF7-4A85-B94A-EB757E58513A}">
      <dgm:prSet/>
      <dgm:spPr/>
      <dgm:t>
        <a:bodyPr/>
        <a:lstStyle/>
        <a:p>
          <a:endParaRPr lang="en-US"/>
        </a:p>
      </dgm:t>
    </dgm:pt>
    <dgm:pt modelId="{73BDA223-2ABD-466C-98B2-0EC023D0047E}">
      <dgm:prSet custScaleX="115863" custScaleY="106209" custRadScaleRad="120233" custRadScaleInc="-52176"/>
      <dgm:spPr/>
      <dgm:t>
        <a:bodyPr/>
        <a:lstStyle/>
        <a:p>
          <a:endParaRPr lang="en-US" dirty="0"/>
        </a:p>
      </dgm:t>
    </dgm:pt>
    <dgm:pt modelId="{6C2BF104-118D-4E1C-9A41-1DFABF9A70C3}" type="parTrans" cxnId="{B207B55F-FFF0-4C46-9C6E-22B8CD7DA20F}">
      <dgm:prSet/>
      <dgm:spPr/>
      <dgm:t>
        <a:bodyPr/>
        <a:lstStyle/>
        <a:p>
          <a:endParaRPr lang="en-US"/>
        </a:p>
      </dgm:t>
    </dgm:pt>
    <dgm:pt modelId="{84E6DD8B-0B8C-48FD-82C3-1E4A2AA05DDC}" type="sibTrans" cxnId="{B207B55F-FFF0-4C46-9C6E-22B8CD7DA20F}">
      <dgm:prSet/>
      <dgm:spPr/>
      <dgm:t>
        <a:bodyPr/>
        <a:lstStyle/>
        <a:p>
          <a:endParaRPr lang="en-US"/>
        </a:p>
      </dgm:t>
    </dgm:pt>
    <dgm:pt modelId="{AFBD7A70-CB8D-4ECC-8FF1-E227D6AAA348}">
      <dgm:prSet custScaleX="115863" custScaleY="106209" custRadScaleRad="120233" custRadScaleInc="-52176"/>
      <dgm:spPr/>
      <dgm:t>
        <a:bodyPr/>
        <a:lstStyle/>
        <a:p>
          <a:endParaRPr lang="en-US" dirty="0"/>
        </a:p>
      </dgm:t>
    </dgm:pt>
    <dgm:pt modelId="{936C80CC-67B8-4FCF-8BBA-673868D56C5D}" type="parTrans" cxnId="{7FB6F186-E2B9-478C-950C-B8BDF18DB0C1}">
      <dgm:prSet/>
      <dgm:spPr/>
      <dgm:t>
        <a:bodyPr/>
        <a:lstStyle/>
        <a:p>
          <a:endParaRPr lang="en-US"/>
        </a:p>
      </dgm:t>
    </dgm:pt>
    <dgm:pt modelId="{F1D483CA-8D7C-4295-AE19-CF0500F3FDE9}" type="sibTrans" cxnId="{7FB6F186-E2B9-478C-950C-B8BDF18DB0C1}">
      <dgm:prSet/>
      <dgm:spPr/>
      <dgm:t>
        <a:bodyPr/>
        <a:lstStyle/>
        <a:p>
          <a:endParaRPr lang="en-US"/>
        </a:p>
      </dgm:t>
    </dgm:pt>
    <dgm:pt modelId="{E9CDF8D5-F77C-40F6-8C25-D1BBE35BD9C5}">
      <dgm:prSet custScaleX="115863" custScaleY="106209" custRadScaleRad="120233" custRadScaleInc="-52176"/>
      <dgm:spPr/>
      <dgm:t>
        <a:bodyPr/>
        <a:lstStyle/>
        <a:p>
          <a:endParaRPr lang="en-US" dirty="0"/>
        </a:p>
      </dgm:t>
    </dgm:pt>
    <dgm:pt modelId="{C77ED19E-0EF3-4C48-8994-E8145D6E0909}" type="parTrans" cxnId="{3AA1C170-43F6-4739-8B4B-8286F7B4DB4B}">
      <dgm:prSet/>
      <dgm:spPr/>
      <dgm:t>
        <a:bodyPr/>
        <a:lstStyle/>
        <a:p>
          <a:endParaRPr lang="en-US"/>
        </a:p>
      </dgm:t>
    </dgm:pt>
    <dgm:pt modelId="{4F65FE56-4D9C-4C41-9428-F74FDE060FDC}" type="sibTrans" cxnId="{3AA1C170-43F6-4739-8B4B-8286F7B4DB4B}">
      <dgm:prSet/>
      <dgm:spPr/>
      <dgm:t>
        <a:bodyPr/>
        <a:lstStyle/>
        <a:p>
          <a:endParaRPr lang="en-US"/>
        </a:p>
      </dgm:t>
    </dgm:pt>
    <dgm:pt modelId="{C4D20306-E5FD-498F-A89B-37C67598C6C0}">
      <dgm:prSet custScaleX="109412" custScaleY="87470" custRadScaleRad="137248" custRadScaleInc="-169492"/>
      <dgm:spPr/>
      <dgm:t>
        <a:bodyPr/>
        <a:lstStyle/>
        <a:p>
          <a:endParaRPr lang="en-US" dirty="0"/>
        </a:p>
      </dgm:t>
    </dgm:pt>
    <dgm:pt modelId="{6B835F4C-85B5-41BE-9493-30FACE2AA768}" type="parTrans" cxnId="{2302C95F-7916-4FDB-938E-D11BA6F4A816}">
      <dgm:prSet/>
      <dgm:spPr/>
      <dgm:t>
        <a:bodyPr/>
        <a:lstStyle/>
        <a:p>
          <a:endParaRPr lang="en-US"/>
        </a:p>
      </dgm:t>
    </dgm:pt>
    <dgm:pt modelId="{53A7EE2F-701E-42C7-BBDC-0BD7061BE400}" type="sibTrans" cxnId="{2302C95F-7916-4FDB-938E-D11BA6F4A816}">
      <dgm:prSet/>
      <dgm:spPr/>
      <dgm:t>
        <a:bodyPr/>
        <a:lstStyle/>
        <a:p>
          <a:endParaRPr lang="en-US"/>
        </a:p>
      </dgm:t>
    </dgm:pt>
    <dgm:pt modelId="{D61B0DAC-E7AE-4600-A06F-E970A99B88BC}">
      <dgm:prSet custScaleX="109412" custScaleY="87470" custRadScaleRad="137248" custRadScaleInc="-169492"/>
      <dgm:spPr/>
      <dgm:t>
        <a:bodyPr/>
        <a:lstStyle/>
        <a:p>
          <a:endParaRPr lang="en-US" dirty="0"/>
        </a:p>
      </dgm:t>
    </dgm:pt>
    <dgm:pt modelId="{11CC03E5-4AAB-413A-B80A-25D9DDBA90AE}" type="parTrans" cxnId="{F59F908B-7135-4141-BF2A-0E4F39AC3E9B}">
      <dgm:prSet/>
      <dgm:spPr/>
      <dgm:t>
        <a:bodyPr/>
        <a:lstStyle/>
        <a:p>
          <a:endParaRPr lang="en-US"/>
        </a:p>
      </dgm:t>
    </dgm:pt>
    <dgm:pt modelId="{D2F6CCAE-C456-40D4-ADD4-B8363CB54071}" type="sibTrans" cxnId="{F59F908B-7135-4141-BF2A-0E4F39AC3E9B}">
      <dgm:prSet/>
      <dgm:spPr/>
      <dgm:t>
        <a:bodyPr/>
        <a:lstStyle/>
        <a:p>
          <a:endParaRPr lang="en-US"/>
        </a:p>
      </dgm:t>
    </dgm:pt>
    <dgm:pt modelId="{02BC8C3D-0189-4025-8BDC-8D91B44DC19C}">
      <dgm:prSet phldrT="[Text]" custT="1"/>
      <dgm:spPr/>
      <dgm:t>
        <a:bodyPr/>
        <a:lstStyle/>
        <a:p>
          <a:r>
            <a:rPr lang="ka-GE" sz="2000" dirty="0">
              <a:latin typeface="Calibri (Body)"/>
            </a:rPr>
            <a:t>strengths</a:t>
          </a:r>
        </a:p>
        <a:p>
          <a:r>
            <a:rPr lang="en-US" sz="2000" dirty="0"/>
            <a:t>(</a:t>
          </a:r>
          <a:r>
            <a:rPr lang="ka-GE" sz="2000" dirty="0">
              <a:latin typeface="Calibri (Body)"/>
            </a:rPr>
            <a:t>n</a:t>
          </a:r>
          <a:r>
            <a:rPr lang="en-US" sz="2000" dirty="0"/>
            <a:t>.)</a:t>
          </a:r>
        </a:p>
      </dgm:t>
    </dgm:pt>
    <dgm:pt modelId="{D6A625E7-DF06-4D4E-8FCE-4697D3E5ABD1}" type="parTrans" cxnId="{2B0A2718-C998-4A67-AA95-8F564C4178F6}">
      <dgm:prSet/>
      <dgm:spPr/>
      <dgm:t>
        <a:bodyPr/>
        <a:lstStyle/>
        <a:p>
          <a:endParaRPr lang="en-US" dirty="0"/>
        </a:p>
      </dgm:t>
    </dgm:pt>
    <dgm:pt modelId="{D891971B-6A29-4482-A09A-586E969C0307}" type="sibTrans" cxnId="{2B0A2718-C998-4A67-AA95-8F564C4178F6}">
      <dgm:prSet/>
      <dgm:spPr/>
      <dgm:t>
        <a:bodyPr/>
        <a:lstStyle/>
        <a:p>
          <a:endParaRPr lang="en-US"/>
        </a:p>
      </dgm:t>
    </dgm:pt>
    <dgm:pt modelId="{8A0F4ECF-0E2B-4765-A207-F60EB0487645}">
      <dgm:prSet/>
      <dgm:spPr/>
      <dgm:t>
        <a:bodyPr/>
        <a:lstStyle/>
        <a:p>
          <a:endParaRPr lang="en-US" dirty="0"/>
        </a:p>
      </dgm:t>
    </dgm:pt>
    <dgm:pt modelId="{3EE7E2CE-38DA-4500-8A49-5959C6331792}" type="parTrans" cxnId="{676B4AE7-CCF7-44B4-AA7C-09ABAF7A5F06}">
      <dgm:prSet/>
      <dgm:spPr/>
      <dgm:t>
        <a:bodyPr/>
        <a:lstStyle/>
        <a:p>
          <a:endParaRPr lang="en-US"/>
        </a:p>
      </dgm:t>
    </dgm:pt>
    <dgm:pt modelId="{6AF6CF35-455B-4077-9E55-745625F2AB70}" type="sibTrans" cxnId="{676B4AE7-CCF7-44B4-AA7C-09ABAF7A5F06}">
      <dgm:prSet/>
      <dgm:spPr/>
      <dgm:t>
        <a:bodyPr/>
        <a:lstStyle/>
        <a:p>
          <a:endParaRPr lang="en-US"/>
        </a:p>
      </dgm:t>
    </dgm:pt>
    <dgm:pt modelId="{67B703B6-6B4B-4587-8B53-FB0955594486}">
      <dgm:prSet phldrT="[Text]" custScaleX="133113" custRadScaleRad="120643" custRadScaleInc="-93180"/>
      <dgm:spPr/>
      <dgm:t>
        <a:bodyPr/>
        <a:lstStyle/>
        <a:p>
          <a:endParaRPr lang="en-US" dirty="0"/>
        </a:p>
      </dgm:t>
    </dgm:pt>
    <dgm:pt modelId="{CF7E1E16-5E03-40F7-84A3-B7E05E7F183D}" type="parTrans" cxnId="{AC1AF8E9-E8AE-46DF-9883-D4F3D74B4F21}">
      <dgm:prSet/>
      <dgm:spPr/>
      <dgm:t>
        <a:bodyPr/>
        <a:lstStyle/>
        <a:p>
          <a:endParaRPr lang="en-US"/>
        </a:p>
      </dgm:t>
    </dgm:pt>
    <dgm:pt modelId="{2485DD82-947B-46C8-B8C8-AFA61F1C966C}" type="sibTrans" cxnId="{AC1AF8E9-E8AE-46DF-9883-D4F3D74B4F21}">
      <dgm:prSet/>
      <dgm:spPr/>
      <dgm:t>
        <a:bodyPr/>
        <a:lstStyle/>
        <a:p>
          <a:endParaRPr lang="en-US"/>
        </a:p>
      </dgm:t>
    </dgm:pt>
    <dgm:pt modelId="{F4CD84A5-16E0-4A32-8259-9EE4397BA595}">
      <dgm:prSet phldrT="[Text]" custScaleX="133113" custRadScaleRad="120643" custRadScaleInc="-93180"/>
      <dgm:spPr/>
      <dgm:t>
        <a:bodyPr/>
        <a:lstStyle/>
        <a:p>
          <a:endParaRPr lang="en-US" dirty="0"/>
        </a:p>
      </dgm:t>
    </dgm:pt>
    <dgm:pt modelId="{D338E8FB-DDE9-4021-8D92-7C5DFB82ECB0}" type="parTrans" cxnId="{AEC06769-1CAC-41C3-B542-D34C371C0F41}">
      <dgm:prSet/>
      <dgm:spPr/>
      <dgm:t>
        <a:bodyPr/>
        <a:lstStyle/>
        <a:p>
          <a:endParaRPr lang="en-US"/>
        </a:p>
      </dgm:t>
    </dgm:pt>
    <dgm:pt modelId="{8B5625B9-6391-4DB2-86BF-89DB160006F5}" type="sibTrans" cxnId="{AEC06769-1CAC-41C3-B542-D34C371C0F41}">
      <dgm:prSet/>
      <dgm:spPr/>
      <dgm:t>
        <a:bodyPr/>
        <a:lstStyle/>
        <a:p>
          <a:endParaRPr lang="en-US"/>
        </a:p>
      </dgm:t>
    </dgm:pt>
    <dgm:pt modelId="{032ABF97-E3C1-4A95-B3DB-91F6C28C9BCB}">
      <dgm:prSet phldrT="[Text]" custScaleX="133113" custRadScaleRad="120643" custRadScaleInc="-93180"/>
      <dgm:spPr/>
      <dgm:t>
        <a:bodyPr/>
        <a:lstStyle/>
        <a:p>
          <a:endParaRPr lang="en-US" dirty="0"/>
        </a:p>
      </dgm:t>
    </dgm:pt>
    <dgm:pt modelId="{55CE9BF1-D8DF-4A35-9534-F069CFB9AE58}" type="parTrans" cxnId="{45658016-EF8A-4F90-9149-A7E2270CBFC6}">
      <dgm:prSet/>
      <dgm:spPr/>
      <dgm:t>
        <a:bodyPr/>
        <a:lstStyle/>
        <a:p>
          <a:endParaRPr lang="en-US"/>
        </a:p>
      </dgm:t>
    </dgm:pt>
    <dgm:pt modelId="{5A48EBC8-6F71-40CC-9972-499A93B1EAB4}" type="sibTrans" cxnId="{45658016-EF8A-4F90-9149-A7E2270CBFC6}">
      <dgm:prSet/>
      <dgm:spPr/>
      <dgm:t>
        <a:bodyPr/>
        <a:lstStyle/>
        <a:p>
          <a:endParaRPr lang="en-US"/>
        </a:p>
      </dgm:t>
    </dgm:pt>
    <dgm:pt modelId="{235BDE9E-44AF-4B01-858A-121764E2BE58}">
      <dgm:prSet phldrT="[Text]" custScaleX="133113" custRadScaleRad="120643" custRadScaleInc="-93180"/>
      <dgm:spPr/>
      <dgm:t>
        <a:bodyPr/>
        <a:lstStyle/>
        <a:p>
          <a:endParaRPr lang="en-US" dirty="0"/>
        </a:p>
      </dgm:t>
    </dgm:pt>
    <dgm:pt modelId="{69176223-D4B0-4045-9869-6AE163E03878}" type="parTrans" cxnId="{778A4940-10D0-45DE-8301-D33D97398195}">
      <dgm:prSet/>
      <dgm:spPr/>
      <dgm:t>
        <a:bodyPr/>
        <a:lstStyle/>
        <a:p>
          <a:endParaRPr lang="en-US"/>
        </a:p>
      </dgm:t>
    </dgm:pt>
    <dgm:pt modelId="{F5425D26-4965-42B0-ACB0-231039A4BC4F}" type="sibTrans" cxnId="{778A4940-10D0-45DE-8301-D33D97398195}">
      <dgm:prSet/>
      <dgm:spPr/>
      <dgm:t>
        <a:bodyPr/>
        <a:lstStyle/>
        <a:p>
          <a:endParaRPr lang="en-US"/>
        </a:p>
      </dgm:t>
    </dgm:pt>
    <dgm:pt modelId="{DE6EFA9A-E229-4372-A2FB-5D65EB6705FC}">
      <dgm:prSet phldrT="[Text]" custScaleX="155226" custScaleY="102778" custRadScaleRad="133776" custRadScaleInc="-135842"/>
      <dgm:spPr/>
      <dgm:t>
        <a:bodyPr/>
        <a:lstStyle/>
        <a:p>
          <a:endParaRPr lang="en-US" dirty="0"/>
        </a:p>
      </dgm:t>
    </dgm:pt>
    <dgm:pt modelId="{F23785B0-B03C-4F2B-A455-2686188DD05C}" type="parTrans" cxnId="{0F70B281-42CE-434E-B1A4-1D523080E3D5}">
      <dgm:prSet/>
      <dgm:spPr/>
      <dgm:t>
        <a:bodyPr/>
        <a:lstStyle/>
        <a:p>
          <a:endParaRPr lang="en-US"/>
        </a:p>
      </dgm:t>
    </dgm:pt>
    <dgm:pt modelId="{4A6491B7-5876-42DB-A70F-6520D6AD1743}" type="sibTrans" cxnId="{0F70B281-42CE-434E-B1A4-1D523080E3D5}">
      <dgm:prSet/>
      <dgm:spPr/>
      <dgm:t>
        <a:bodyPr/>
        <a:lstStyle/>
        <a:p>
          <a:endParaRPr lang="en-US"/>
        </a:p>
      </dgm:t>
    </dgm:pt>
    <dgm:pt modelId="{BB6DC0FF-0DBF-4AD3-A08D-5E55054AB9B7}">
      <dgm:prSet phldrT="[Text]" custT="1"/>
      <dgm:spPr/>
      <dgm:t>
        <a:bodyPr/>
        <a:lstStyle/>
        <a:p>
          <a:r>
            <a:rPr lang="ka-GE" sz="2000" dirty="0">
              <a:solidFill>
                <a:schemeClr val="bg1"/>
              </a:solidFill>
              <a:latin typeface="Calibri (Body)"/>
            </a:rPr>
            <a:t>influence</a:t>
          </a:r>
        </a:p>
        <a:p>
          <a:r>
            <a:rPr lang="en-US" sz="2000" dirty="0">
              <a:solidFill>
                <a:schemeClr val="bg1"/>
              </a:solidFill>
            </a:rPr>
            <a:t>(</a:t>
          </a:r>
          <a:r>
            <a:rPr lang="ka-GE" sz="2000" dirty="0">
              <a:solidFill>
                <a:schemeClr val="bg1"/>
              </a:solidFill>
              <a:latin typeface="Calibri (Body)"/>
            </a:rPr>
            <a:t>n</a:t>
          </a:r>
          <a:r>
            <a:rPr lang="en-US" sz="2000" dirty="0">
              <a:solidFill>
                <a:schemeClr val="bg1"/>
              </a:solidFill>
            </a:rPr>
            <a:t>.)</a:t>
          </a:r>
        </a:p>
      </dgm:t>
    </dgm:pt>
    <dgm:pt modelId="{E3FD6AE6-7D8C-44E4-B8FB-8644CED701F2}" type="parTrans" cxnId="{9883F1D2-B2EE-42E9-8B26-525DA74DF2A0}">
      <dgm:prSet/>
      <dgm:spPr/>
      <dgm:t>
        <a:bodyPr/>
        <a:lstStyle/>
        <a:p>
          <a:endParaRPr lang="en-US"/>
        </a:p>
      </dgm:t>
    </dgm:pt>
    <dgm:pt modelId="{68CAC920-E33D-4AC2-83ED-76496A56C34E}" type="sibTrans" cxnId="{9883F1D2-B2EE-42E9-8B26-525DA74DF2A0}">
      <dgm:prSet/>
      <dgm:spPr/>
      <dgm:t>
        <a:bodyPr/>
        <a:lstStyle/>
        <a:p>
          <a:endParaRPr lang="en-US"/>
        </a:p>
      </dgm:t>
    </dgm:pt>
    <dgm:pt modelId="{CAE2AEBE-C7AB-BB48-8DB7-6C6E218BFBE8}">
      <dgm:prSet phldrT="[Text]" custT="1"/>
      <dgm:spPr/>
      <dgm:t>
        <a:bodyPr/>
        <a:lstStyle/>
        <a:p>
          <a:r>
            <a:rPr lang="ka-GE" sz="2000" dirty="0">
              <a:latin typeface="Calibri (Body)"/>
            </a:rPr>
            <a:t>achievement</a:t>
          </a:r>
        </a:p>
        <a:p>
          <a:r>
            <a:rPr lang="en-US" sz="2000" dirty="0"/>
            <a:t>(</a:t>
          </a:r>
          <a:r>
            <a:rPr lang="ka-GE" sz="2000" dirty="0">
              <a:latin typeface="Calibri (Body)"/>
            </a:rPr>
            <a:t>n</a:t>
          </a:r>
          <a:r>
            <a:rPr lang="en-US" sz="2000" dirty="0"/>
            <a:t>.)</a:t>
          </a:r>
        </a:p>
      </dgm:t>
    </dgm:pt>
    <dgm:pt modelId="{44E190A3-878A-D946-95D0-D291590BDBE5}" type="parTrans" cxnId="{6CB2CF76-F3A3-A44C-A724-A90EBAB39B15}">
      <dgm:prSet/>
      <dgm:spPr/>
      <dgm:t>
        <a:bodyPr/>
        <a:lstStyle/>
        <a:p>
          <a:endParaRPr lang="en-US"/>
        </a:p>
      </dgm:t>
    </dgm:pt>
    <dgm:pt modelId="{714E6AAD-B248-144F-9A2F-8CB74A54B1D4}" type="sibTrans" cxnId="{6CB2CF76-F3A3-A44C-A724-A90EBAB39B15}">
      <dgm:prSet/>
      <dgm:spPr/>
      <dgm:t>
        <a:bodyPr/>
        <a:lstStyle/>
        <a:p>
          <a:endParaRPr lang="en-US"/>
        </a:p>
      </dgm:t>
    </dgm:pt>
    <dgm:pt modelId="{F0243777-E11E-2149-AF58-61DE6964BD3D}">
      <dgm:prSet phldrT="[Text]" custT="1"/>
      <dgm:spPr/>
      <dgm:t>
        <a:bodyPr/>
        <a:lstStyle/>
        <a:p>
          <a:r>
            <a:rPr lang="ka-GE" sz="2000" dirty="0">
              <a:solidFill>
                <a:schemeClr val="bg1"/>
              </a:solidFill>
              <a:latin typeface="Calibri (Body)"/>
            </a:rPr>
            <a:t>insight</a:t>
          </a:r>
          <a:endParaRPr lang="ka-GE" sz="2900" dirty="0">
            <a:solidFill>
              <a:schemeClr val="bg1"/>
            </a:solidFill>
            <a:latin typeface="Calibri (Body)"/>
          </a:endParaRPr>
        </a:p>
        <a:p>
          <a:r>
            <a:rPr lang="en-US" sz="2000" dirty="0">
              <a:solidFill>
                <a:schemeClr val="bg1"/>
              </a:solidFill>
            </a:rPr>
            <a:t>(</a:t>
          </a:r>
          <a:r>
            <a:rPr lang="ka-GE" sz="2000" dirty="0">
              <a:solidFill>
                <a:schemeClr val="bg1"/>
              </a:solidFill>
              <a:latin typeface="Calibri (Body)"/>
            </a:rPr>
            <a:t>n</a:t>
          </a:r>
          <a:r>
            <a:rPr lang="en-US" sz="2900" dirty="0">
              <a:solidFill>
                <a:schemeClr val="bg1"/>
              </a:solidFill>
            </a:rPr>
            <a:t>.</a:t>
          </a:r>
          <a:r>
            <a:rPr lang="en-US" sz="2000" dirty="0">
              <a:solidFill>
                <a:schemeClr val="bg1"/>
              </a:solidFill>
            </a:rPr>
            <a:t>)</a:t>
          </a:r>
        </a:p>
      </dgm:t>
    </dgm:pt>
    <dgm:pt modelId="{79CC0DFF-0F14-1B42-913C-CC33028880DF}" type="parTrans" cxnId="{6FC7947F-DA41-4541-8AB2-A2A49A6CB744}">
      <dgm:prSet/>
      <dgm:spPr/>
      <dgm:t>
        <a:bodyPr/>
        <a:lstStyle/>
        <a:p>
          <a:endParaRPr lang="en-US"/>
        </a:p>
      </dgm:t>
    </dgm:pt>
    <dgm:pt modelId="{4BEE8879-131B-1F46-9D1C-F0242A233A92}" type="sibTrans" cxnId="{6FC7947F-DA41-4541-8AB2-A2A49A6CB744}">
      <dgm:prSet/>
      <dgm:spPr/>
      <dgm:t>
        <a:bodyPr/>
        <a:lstStyle/>
        <a:p>
          <a:endParaRPr lang="en-US"/>
        </a:p>
      </dgm:t>
    </dgm:pt>
    <dgm:pt modelId="{F40B3E1F-CE0D-EF4F-82A1-5E21BFC383BB}">
      <dgm:prSet phldrT="[Text]" custT="1"/>
      <dgm:spPr/>
      <dgm:t>
        <a:bodyPr/>
        <a:lstStyle/>
        <a:p>
          <a:r>
            <a:rPr lang="ka-GE" sz="2000" dirty="0">
              <a:solidFill>
                <a:schemeClr val="bg1"/>
              </a:solidFill>
              <a:latin typeface="Calibri (Body)"/>
            </a:rPr>
            <a:t>recruiter</a:t>
          </a:r>
          <a:endParaRPr lang="ka-GE" sz="2500" dirty="0">
            <a:solidFill>
              <a:schemeClr val="bg1"/>
            </a:solidFill>
            <a:latin typeface="Calibri (Body)"/>
          </a:endParaRPr>
        </a:p>
        <a:p>
          <a:r>
            <a:rPr lang="en-US" sz="2000" dirty="0">
              <a:solidFill>
                <a:schemeClr val="bg1"/>
              </a:solidFill>
            </a:rPr>
            <a:t>(</a:t>
          </a:r>
          <a:r>
            <a:rPr lang="ka-GE" sz="2000" dirty="0">
              <a:solidFill>
                <a:schemeClr val="bg1"/>
              </a:solidFill>
              <a:latin typeface="Calibri (Body)"/>
            </a:rPr>
            <a:t>n</a:t>
          </a:r>
          <a:r>
            <a:rPr lang="en-US" sz="2500" dirty="0">
              <a:solidFill>
                <a:schemeClr val="bg1"/>
              </a:solidFill>
            </a:rPr>
            <a:t>.</a:t>
          </a:r>
          <a:r>
            <a:rPr lang="en-US" sz="2000" dirty="0">
              <a:solidFill>
                <a:schemeClr val="bg1"/>
              </a:solidFill>
            </a:rPr>
            <a:t>)</a:t>
          </a:r>
          <a:endParaRPr lang="en-US" sz="2000" dirty="0"/>
        </a:p>
      </dgm:t>
    </dgm:pt>
    <dgm:pt modelId="{2F6045B3-3599-B848-9EF2-C1FA4F132F88}" type="parTrans" cxnId="{917BC325-FF4A-F147-BB1E-999B0D04ED3A}">
      <dgm:prSet/>
      <dgm:spPr/>
      <dgm:t>
        <a:bodyPr/>
        <a:lstStyle/>
        <a:p>
          <a:endParaRPr lang="en-US"/>
        </a:p>
      </dgm:t>
    </dgm:pt>
    <dgm:pt modelId="{E1C2E6B5-632A-6A43-8CDE-217C90721A2A}" type="sibTrans" cxnId="{917BC325-FF4A-F147-BB1E-999B0D04ED3A}">
      <dgm:prSet/>
      <dgm:spPr/>
      <dgm:t>
        <a:bodyPr/>
        <a:lstStyle/>
        <a:p>
          <a:endParaRPr lang="en-US"/>
        </a:p>
      </dgm:t>
    </dgm:pt>
    <dgm:pt modelId="{16330ED5-56CB-424C-B8FC-567F614E29D1}">
      <dgm:prSet phldrT="[Text]" custT="1"/>
      <dgm:spPr/>
      <dgm:t>
        <a:bodyPr/>
        <a:lstStyle/>
        <a:p>
          <a:r>
            <a:rPr lang="ka-GE" sz="2000" dirty="0">
              <a:solidFill>
                <a:schemeClr val="bg1"/>
              </a:solidFill>
              <a:latin typeface="Calibri (Body)"/>
            </a:rPr>
            <a:t>employer</a:t>
          </a:r>
          <a:endParaRPr lang="ka-GE" sz="2700" dirty="0">
            <a:solidFill>
              <a:schemeClr val="bg1"/>
            </a:solidFill>
            <a:latin typeface="Calibri (Body)"/>
          </a:endParaRPr>
        </a:p>
        <a:p>
          <a:r>
            <a:rPr lang="en-US" sz="2000" dirty="0">
              <a:solidFill>
                <a:schemeClr val="bg1"/>
              </a:solidFill>
            </a:rPr>
            <a:t>(</a:t>
          </a:r>
          <a:r>
            <a:rPr lang="ka-GE" sz="2000" dirty="0">
              <a:solidFill>
                <a:schemeClr val="bg1"/>
              </a:solidFill>
              <a:latin typeface="Calibri (Body)"/>
            </a:rPr>
            <a:t>n</a:t>
          </a:r>
          <a:r>
            <a:rPr lang="en-US" sz="2000" dirty="0">
              <a:solidFill>
                <a:schemeClr val="bg1"/>
              </a:solidFill>
            </a:rPr>
            <a:t>.)</a:t>
          </a:r>
          <a:endParaRPr lang="en-US" sz="2000" dirty="0"/>
        </a:p>
      </dgm:t>
    </dgm:pt>
    <dgm:pt modelId="{A358F8D3-FFA3-4843-B892-737C5785F76F}" type="parTrans" cxnId="{A3360F02-67C6-2B4D-B209-538EFBEE9241}">
      <dgm:prSet/>
      <dgm:spPr/>
      <dgm:t>
        <a:bodyPr/>
        <a:lstStyle/>
        <a:p>
          <a:endParaRPr lang="en-US"/>
        </a:p>
      </dgm:t>
    </dgm:pt>
    <dgm:pt modelId="{06AD4DEF-B073-3C40-91EF-EE82F4CB0151}" type="sibTrans" cxnId="{A3360F02-67C6-2B4D-B209-538EFBEE9241}">
      <dgm:prSet/>
      <dgm:spPr/>
      <dgm:t>
        <a:bodyPr/>
        <a:lstStyle/>
        <a:p>
          <a:endParaRPr lang="en-US"/>
        </a:p>
      </dgm:t>
    </dgm:pt>
    <dgm:pt modelId="{FB151A69-068C-4834-B6A7-57760C7C67A9}" type="pres">
      <dgm:prSet presAssocID="{0C376AC0-E8C9-4036-A55E-A59B4A11057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4BEADE-365D-46E3-89CB-1A4EF2D0A85F}" type="pres">
      <dgm:prSet presAssocID="{F7F0C35C-C7D8-468A-A557-2214C1F14812}" presName="centerShape" presStyleLbl="node0" presStyleIdx="0" presStyleCnt="1" custScaleX="145913" custScaleY="92102" custLinFactNeighborX="2620" custLinFactNeighborY="1518"/>
      <dgm:spPr/>
      <dgm:t>
        <a:bodyPr/>
        <a:lstStyle/>
        <a:p>
          <a:endParaRPr lang="en-US"/>
        </a:p>
      </dgm:t>
    </dgm:pt>
    <dgm:pt modelId="{0AAD1F38-F793-4B4D-A7C1-0EB0E5E96D0E}" type="pres">
      <dgm:prSet presAssocID="{E3FD6AE6-7D8C-44E4-B8FB-8644CED701F2}" presName="Name9" presStyleLbl="parChTrans1D2" presStyleIdx="0" presStyleCnt="8"/>
      <dgm:spPr/>
      <dgm:t>
        <a:bodyPr/>
        <a:lstStyle/>
        <a:p>
          <a:endParaRPr lang="en-US"/>
        </a:p>
      </dgm:t>
    </dgm:pt>
    <dgm:pt modelId="{5E1F2C9F-848F-4D4A-BF3E-1D0CCC125647}" type="pres">
      <dgm:prSet presAssocID="{E3FD6AE6-7D8C-44E4-B8FB-8644CED701F2}" presName="connTx" presStyleLbl="parChTrans1D2" presStyleIdx="0" presStyleCnt="8"/>
      <dgm:spPr/>
      <dgm:t>
        <a:bodyPr/>
        <a:lstStyle/>
        <a:p>
          <a:endParaRPr lang="en-US"/>
        </a:p>
      </dgm:t>
    </dgm:pt>
    <dgm:pt modelId="{10AC0CE8-C76A-4293-98D6-75BC8E255D61}" type="pres">
      <dgm:prSet presAssocID="{BB6DC0FF-0DBF-4AD3-A08D-5E55054AB9B7}" presName="node" presStyleLbl="node1" presStyleIdx="0" presStyleCnt="8" custScaleX="181698" custScaleY="104838" custRadScaleRad="163804" custRadScaleInc="-4016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EE65BF-229F-914E-9720-620A1572C294}" type="pres">
      <dgm:prSet presAssocID="{79CC0DFF-0F14-1B42-913C-CC33028880DF}" presName="Name9" presStyleLbl="parChTrans1D2" presStyleIdx="1" presStyleCnt="8"/>
      <dgm:spPr/>
      <dgm:t>
        <a:bodyPr/>
        <a:lstStyle/>
        <a:p>
          <a:endParaRPr lang="en-US"/>
        </a:p>
      </dgm:t>
    </dgm:pt>
    <dgm:pt modelId="{76649FE3-4045-EF4A-A088-242B23868072}" type="pres">
      <dgm:prSet presAssocID="{79CC0DFF-0F14-1B42-913C-CC33028880DF}" presName="connTx" presStyleLbl="parChTrans1D2" presStyleIdx="1" presStyleCnt="8"/>
      <dgm:spPr/>
      <dgm:t>
        <a:bodyPr/>
        <a:lstStyle/>
        <a:p>
          <a:endParaRPr lang="en-US"/>
        </a:p>
      </dgm:t>
    </dgm:pt>
    <dgm:pt modelId="{E511DE54-3AB1-1D49-B14C-C6B940E7AAA2}" type="pres">
      <dgm:prSet presAssocID="{F0243777-E11E-2149-AF58-61DE6964BD3D}" presName="node" presStyleLbl="node1" presStyleIdx="1" presStyleCnt="8" custScaleX="175055" custScaleY="101651" custRadScaleRad="181685" custRadScaleInc="3043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956D89-C625-44FD-919E-833C2148F4B6}" type="pres">
      <dgm:prSet presAssocID="{F2BB8BAE-DAB4-4B98-816D-DB487942119C}" presName="Name9" presStyleLbl="parChTrans1D2" presStyleIdx="2" presStyleCnt="8"/>
      <dgm:spPr/>
      <dgm:t>
        <a:bodyPr/>
        <a:lstStyle/>
        <a:p>
          <a:endParaRPr lang="en-US"/>
        </a:p>
      </dgm:t>
    </dgm:pt>
    <dgm:pt modelId="{3FA89C93-D942-4B07-A057-B5A70186894F}" type="pres">
      <dgm:prSet presAssocID="{F2BB8BAE-DAB4-4B98-816D-DB487942119C}" presName="connTx" presStyleLbl="parChTrans1D2" presStyleIdx="2" presStyleCnt="8"/>
      <dgm:spPr/>
      <dgm:t>
        <a:bodyPr/>
        <a:lstStyle/>
        <a:p>
          <a:endParaRPr lang="en-US"/>
        </a:p>
      </dgm:t>
    </dgm:pt>
    <dgm:pt modelId="{13FC3DFA-EC65-4A8E-AF70-4B93C9A027EC}" type="pres">
      <dgm:prSet presAssocID="{376B5DE4-1C3F-4A76-9B4A-98D21A4AF5F1}" presName="node" presStyleLbl="node1" presStyleIdx="2" presStyleCnt="8" custScaleX="191535" custScaleY="111764" custRadScaleRad="90183" custRadScaleInc="-388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162FC-04E8-FD4A-9F2F-86243ED0FB81}" type="pres">
      <dgm:prSet presAssocID="{2F6045B3-3599-B848-9EF2-C1FA4F132F88}" presName="Name9" presStyleLbl="parChTrans1D2" presStyleIdx="3" presStyleCnt="8"/>
      <dgm:spPr/>
      <dgm:t>
        <a:bodyPr/>
        <a:lstStyle/>
        <a:p>
          <a:endParaRPr lang="en-US"/>
        </a:p>
      </dgm:t>
    </dgm:pt>
    <dgm:pt modelId="{38E54918-5581-6249-9AFF-A0457BE24B63}" type="pres">
      <dgm:prSet presAssocID="{2F6045B3-3599-B848-9EF2-C1FA4F132F88}" presName="connTx" presStyleLbl="parChTrans1D2" presStyleIdx="3" presStyleCnt="8"/>
      <dgm:spPr/>
      <dgm:t>
        <a:bodyPr/>
        <a:lstStyle/>
        <a:p>
          <a:endParaRPr lang="en-US"/>
        </a:p>
      </dgm:t>
    </dgm:pt>
    <dgm:pt modelId="{D6AA9CD2-632B-F24D-A947-C7EFC6DBC60D}" type="pres">
      <dgm:prSet presAssocID="{F40B3E1F-CE0D-EF4F-82A1-5E21BFC383BB}" presName="node" presStyleLbl="node1" presStyleIdx="3" presStyleCnt="8" custScaleX="174751" custScaleY="108027" custRadScaleRad="173672" custRadScaleInc="-3346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753901-27C4-1F47-9B41-C4CBECE9DD3F}" type="pres">
      <dgm:prSet presAssocID="{A358F8D3-FFA3-4843-B892-737C5785F76F}" presName="Name9" presStyleLbl="parChTrans1D2" presStyleIdx="4" presStyleCnt="8"/>
      <dgm:spPr/>
      <dgm:t>
        <a:bodyPr/>
        <a:lstStyle/>
        <a:p>
          <a:endParaRPr lang="en-US"/>
        </a:p>
      </dgm:t>
    </dgm:pt>
    <dgm:pt modelId="{0FD84B8C-6A62-C147-88DB-8A30DE15E5EA}" type="pres">
      <dgm:prSet presAssocID="{A358F8D3-FFA3-4843-B892-737C5785F76F}" presName="connTx" presStyleLbl="parChTrans1D2" presStyleIdx="4" presStyleCnt="8"/>
      <dgm:spPr/>
      <dgm:t>
        <a:bodyPr/>
        <a:lstStyle/>
        <a:p>
          <a:endParaRPr lang="en-US"/>
        </a:p>
      </dgm:t>
    </dgm:pt>
    <dgm:pt modelId="{372B196C-3A84-3D46-96C1-E6F8BAACFEB0}" type="pres">
      <dgm:prSet presAssocID="{16330ED5-56CB-424C-B8FC-567F614E29D1}" presName="node" presStyleLbl="node1" presStyleIdx="4" presStyleCnt="8" custScaleX="180932" custScaleY="108897" custRadScaleRad="162133" custRadScaleInc="-4095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07E8EF-F7FD-4F42-9B76-2931ACD1B0F3}" type="pres">
      <dgm:prSet presAssocID="{44E190A3-878A-D946-95D0-D291590BDBE5}" presName="Name9" presStyleLbl="parChTrans1D2" presStyleIdx="5" presStyleCnt="8"/>
      <dgm:spPr/>
      <dgm:t>
        <a:bodyPr/>
        <a:lstStyle/>
        <a:p>
          <a:endParaRPr lang="en-US"/>
        </a:p>
      </dgm:t>
    </dgm:pt>
    <dgm:pt modelId="{CF848386-1DA2-2648-B5C1-D63784480129}" type="pres">
      <dgm:prSet presAssocID="{44E190A3-878A-D946-95D0-D291590BDBE5}" presName="connTx" presStyleLbl="parChTrans1D2" presStyleIdx="5" presStyleCnt="8"/>
      <dgm:spPr/>
      <dgm:t>
        <a:bodyPr/>
        <a:lstStyle/>
        <a:p>
          <a:endParaRPr lang="en-US"/>
        </a:p>
      </dgm:t>
    </dgm:pt>
    <dgm:pt modelId="{13FDC16C-7E63-8946-AB71-12307393C60A}" type="pres">
      <dgm:prSet presAssocID="{CAE2AEBE-C7AB-BB48-8DB7-6C6E218BFBE8}" presName="node" presStyleLbl="node1" presStyleIdx="5" presStyleCnt="8" custScaleX="207078" custScaleY="114766" custRadScaleRad="97400" custRadScaleInc="-2136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DF5C85-77D1-4BE6-8142-F822C6AD6356}" type="pres">
      <dgm:prSet presAssocID="{D6A625E7-DF06-4D4E-8FCE-4697D3E5ABD1}" presName="Name9" presStyleLbl="parChTrans1D2" presStyleIdx="6" presStyleCnt="8"/>
      <dgm:spPr/>
      <dgm:t>
        <a:bodyPr/>
        <a:lstStyle/>
        <a:p>
          <a:endParaRPr lang="en-US"/>
        </a:p>
      </dgm:t>
    </dgm:pt>
    <dgm:pt modelId="{127C291B-90CF-4500-B282-CC8686ED9239}" type="pres">
      <dgm:prSet presAssocID="{D6A625E7-DF06-4D4E-8FCE-4697D3E5ABD1}" presName="connTx" presStyleLbl="parChTrans1D2" presStyleIdx="6" presStyleCnt="8"/>
      <dgm:spPr/>
      <dgm:t>
        <a:bodyPr/>
        <a:lstStyle/>
        <a:p>
          <a:endParaRPr lang="en-US"/>
        </a:p>
      </dgm:t>
    </dgm:pt>
    <dgm:pt modelId="{268F2B43-F66B-4114-A7FA-7722BF2EC447}" type="pres">
      <dgm:prSet presAssocID="{02BC8C3D-0189-4025-8BDC-8D91B44DC19C}" presName="node" presStyleLbl="node1" presStyleIdx="6" presStyleCnt="8" custScaleX="187150" custScaleY="110267" custRadScaleRad="177077" custRadScaleInc="-127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DCA6E1-BC1B-4191-8E83-4251D3746691}" type="pres">
      <dgm:prSet presAssocID="{1F9360AC-45E0-44A5-8C41-F6C19EE3193A}" presName="Name9" presStyleLbl="parChTrans1D2" presStyleIdx="7" presStyleCnt="8"/>
      <dgm:spPr/>
      <dgm:t>
        <a:bodyPr/>
        <a:lstStyle/>
        <a:p>
          <a:endParaRPr lang="en-US"/>
        </a:p>
      </dgm:t>
    </dgm:pt>
    <dgm:pt modelId="{A51102EC-9D4E-485F-A497-84E1A3EC595C}" type="pres">
      <dgm:prSet presAssocID="{1F9360AC-45E0-44A5-8C41-F6C19EE3193A}" presName="connTx" presStyleLbl="parChTrans1D2" presStyleIdx="7" presStyleCnt="8"/>
      <dgm:spPr/>
      <dgm:t>
        <a:bodyPr/>
        <a:lstStyle/>
        <a:p>
          <a:endParaRPr lang="en-US"/>
        </a:p>
      </dgm:t>
    </dgm:pt>
    <dgm:pt modelId="{6CD2F0FC-8650-4840-826A-24AB96447FF8}" type="pres">
      <dgm:prSet presAssocID="{564B5AE9-0D9D-41E1-85EF-4E23387872DA}" presName="node" presStyleLbl="node1" presStyleIdx="7" presStyleCnt="8" custScaleX="167998" custScaleY="107958" custRadScaleRad="189009" custRadScaleInc="-885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DF5045-C7D9-47BC-BAEE-E9912B208337}" srcId="{0C376AC0-E8C9-4036-A55E-A59B4A11057E}" destId="{203223DE-F212-447D-A7CA-D12D17CD3979}" srcOrd="3" destOrd="0" parTransId="{0D67284E-7C8B-46F1-90D8-2ADC2A714E90}" sibTransId="{E9281E72-5523-495F-B93E-EE0C75992653}"/>
    <dgm:cxn modelId="{DC5C2DEC-D1F5-49FC-8BAE-ABF7FC475E2D}" type="presOf" srcId="{44E190A3-878A-D946-95D0-D291590BDBE5}" destId="{7507E8EF-F7FD-4F42-9B76-2931ACD1B0F3}" srcOrd="0" destOrd="0" presId="urn:microsoft.com/office/officeart/2005/8/layout/radial1"/>
    <dgm:cxn modelId="{30487741-BD80-4932-99ED-1776A120494E}" type="presOf" srcId="{BB6DC0FF-0DBF-4AD3-A08D-5E55054AB9B7}" destId="{10AC0CE8-C76A-4293-98D6-75BC8E255D61}" srcOrd="0" destOrd="0" presId="urn:microsoft.com/office/officeart/2005/8/layout/radial1"/>
    <dgm:cxn modelId="{2BA1C919-BB5D-45D1-8590-C392D271293A}" srcId="{0C376AC0-E8C9-4036-A55E-A59B4A11057E}" destId="{C99C70E3-1247-4B33-8B23-055BCDDCE04F}" srcOrd="9" destOrd="0" parTransId="{0F102819-1CEA-48BE-A8CC-7932A208F046}" sibTransId="{98A91176-2739-4FFC-A895-C7F43A5D349C}"/>
    <dgm:cxn modelId="{62EBA982-C510-485A-A857-2684186FA2FA}" type="presOf" srcId="{F40B3E1F-CE0D-EF4F-82A1-5E21BFC383BB}" destId="{D6AA9CD2-632B-F24D-A947-C7EFC6DBC60D}" srcOrd="0" destOrd="0" presId="urn:microsoft.com/office/officeart/2005/8/layout/radial1"/>
    <dgm:cxn modelId="{EA2630A5-C246-4501-AAA7-4A3E2F87BDF8}" type="presOf" srcId="{F2BB8BAE-DAB4-4B98-816D-DB487942119C}" destId="{F7956D89-C625-44FD-919E-833C2148F4B6}" srcOrd="0" destOrd="0" presId="urn:microsoft.com/office/officeart/2005/8/layout/radial1"/>
    <dgm:cxn modelId="{B754589C-4BF0-4931-94EC-7FC15D65577B}" type="presOf" srcId="{2F6045B3-3599-B848-9EF2-C1FA4F132F88}" destId="{9FC162FC-04E8-FD4A-9F2F-86243ED0FB81}" srcOrd="0" destOrd="0" presId="urn:microsoft.com/office/officeart/2005/8/layout/radial1"/>
    <dgm:cxn modelId="{2B0A2718-C998-4A67-AA95-8F564C4178F6}" srcId="{F7F0C35C-C7D8-468A-A557-2214C1F14812}" destId="{02BC8C3D-0189-4025-8BDC-8D91B44DC19C}" srcOrd="6" destOrd="0" parTransId="{D6A625E7-DF06-4D4E-8FCE-4697D3E5ABD1}" sibTransId="{D891971B-6A29-4482-A09A-586E969C0307}"/>
    <dgm:cxn modelId="{2302C95F-7916-4FDB-938E-D11BA6F4A816}" srcId="{0C376AC0-E8C9-4036-A55E-A59B4A11057E}" destId="{C4D20306-E5FD-498F-A89B-37C67598C6C0}" srcOrd="17" destOrd="0" parTransId="{6B835F4C-85B5-41BE-9493-30FACE2AA768}" sibTransId="{53A7EE2F-701E-42C7-BBDC-0BD7061BE400}"/>
    <dgm:cxn modelId="{F9104C7B-745F-4208-975F-4D75DA916E77}" type="presOf" srcId="{F7F0C35C-C7D8-468A-A557-2214C1F14812}" destId="{AA4BEADE-365D-46E3-89CB-1A4EF2D0A85F}" srcOrd="0" destOrd="0" presId="urn:microsoft.com/office/officeart/2005/8/layout/radial1"/>
    <dgm:cxn modelId="{A3360F02-67C6-2B4D-B209-538EFBEE9241}" srcId="{F7F0C35C-C7D8-468A-A557-2214C1F14812}" destId="{16330ED5-56CB-424C-B8FC-567F614E29D1}" srcOrd="4" destOrd="0" parTransId="{A358F8D3-FFA3-4843-B892-737C5785F76F}" sibTransId="{06AD4DEF-B073-3C40-91EF-EE82F4CB0151}"/>
    <dgm:cxn modelId="{3F770679-0ED1-43CA-81F9-96A476BF4D9B}" srcId="{0C376AC0-E8C9-4036-A55E-A59B4A11057E}" destId="{2EAE9508-7C36-4E72-A9AF-FB32E73024B5}" srcOrd="5" destOrd="0" parTransId="{9A981F70-672F-4BF5-9589-57F770A643D8}" sibTransId="{FB762A0D-95B7-41C7-98C7-19B9EBD034AD}"/>
    <dgm:cxn modelId="{778A4940-10D0-45DE-8301-D33D97398195}" srcId="{0C376AC0-E8C9-4036-A55E-A59B4A11057E}" destId="{235BDE9E-44AF-4B01-858A-121764E2BE58}" srcOrd="23" destOrd="0" parTransId="{69176223-D4B0-4045-9869-6AE163E03878}" sibTransId="{F5425D26-4965-42B0-ACB0-231039A4BC4F}"/>
    <dgm:cxn modelId="{7AE90C0F-89FE-4039-92B2-19AED659E485}" type="presOf" srcId="{1F9360AC-45E0-44A5-8C41-F6C19EE3193A}" destId="{A51102EC-9D4E-485F-A497-84E1A3EC595C}" srcOrd="1" destOrd="0" presId="urn:microsoft.com/office/officeart/2005/8/layout/radial1"/>
    <dgm:cxn modelId="{E1DF23AD-9C82-423E-8853-0B1B54D8B671}" type="presOf" srcId="{564B5AE9-0D9D-41E1-85EF-4E23387872DA}" destId="{6CD2F0FC-8650-4840-826A-24AB96447FF8}" srcOrd="0" destOrd="0" presId="urn:microsoft.com/office/officeart/2005/8/layout/radial1"/>
    <dgm:cxn modelId="{AEC06769-1CAC-41C3-B542-D34C371C0F41}" srcId="{0C376AC0-E8C9-4036-A55E-A59B4A11057E}" destId="{F4CD84A5-16E0-4A32-8259-9EE4397BA595}" srcOrd="21" destOrd="0" parTransId="{D338E8FB-DDE9-4021-8D92-7C5DFB82ECB0}" sibTransId="{8B5625B9-6391-4DB2-86BF-89DB160006F5}"/>
    <dgm:cxn modelId="{6CB2CF76-F3A3-A44C-A724-A90EBAB39B15}" srcId="{F7F0C35C-C7D8-468A-A557-2214C1F14812}" destId="{CAE2AEBE-C7AB-BB48-8DB7-6C6E218BFBE8}" srcOrd="5" destOrd="0" parTransId="{44E190A3-878A-D946-95D0-D291590BDBE5}" sibTransId="{714E6AAD-B248-144F-9A2F-8CB74A54B1D4}"/>
    <dgm:cxn modelId="{917BC325-FF4A-F147-BB1E-999B0D04ED3A}" srcId="{F7F0C35C-C7D8-468A-A557-2214C1F14812}" destId="{F40B3E1F-CE0D-EF4F-82A1-5E21BFC383BB}" srcOrd="3" destOrd="0" parTransId="{2F6045B3-3599-B848-9EF2-C1FA4F132F88}" sibTransId="{E1C2E6B5-632A-6A43-8CDE-217C90721A2A}"/>
    <dgm:cxn modelId="{8C0E8690-0FAC-4EC0-B9C3-B8819F168408}" srcId="{0C376AC0-E8C9-4036-A55E-A59B4A11057E}" destId="{BE5E4C39-0175-405D-B417-177278A84DD4}" srcOrd="11" destOrd="0" parTransId="{6992FE3C-3064-4748-8C4B-0E557C0F7CF2}" sibTransId="{6D79CC73-7ABC-429C-8E59-8EFD7D39EC50}"/>
    <dgm:cxn modelId="{58BFCAD8-E49E-49E6-ADA7-769B801F32EE}" type="presOf" srcId="{A358F8D3-FFA3-4843-B892-737C5785F76F}" destId="{BF753901-27C4-1F47-9B41-C4CBECE9DD3F}" srcOrd="0" destOrd="0" presId="urn:microsoft.com/office/officeart/2005/8/layout/radial1"/>
    <dgm:cxn modelId="{22C7FA36-6C53-4BAE-8800-D0D93801D42E}" srcId="{0C376AC0-E8C9-4036-A55E-A59B4A11057E}" destId="{B5B3312F-3DAB-4D3D-B261-5ECCAE7E2B13}" srcOrd="12" destOrd="0" parTransId="{6A79DC97-3D13-4A1C-AC90-3B4A72213670}" sibTransId="{4BF096BE-4CF2-4982-B7EA-1FC1EE3392F5}"/>
    <dgm:cxn modelId="{65498E40-858F-417C-BD1B-1F1356FD28FF}" srcId="{0C376AC0-E8C9-4036-A55E-A59B4A11057E}" destId="{8554EEC2-EC10-4025-97F8-A5FC042645B2}" srcOrd="2" destOrd="0" parTransId="{E65268EC-A59E-4AD2-8F3B-6958256B9073}" sibTransId="{8EC700F6-F7DF-4128-B7A7-A928F8AB7697}"/>
    <dgm:cxn modelId="{5E9B8F1B-0152-4272-90C0-F0668D5B3BE4}" type="presOf" srcId="{1F9360AC-45E0-44A5-8C41-F6C19EE3193A}" destId="{8ADCA6E1-BC1B-4191-8E83-4251D3746691}" srcOrd="0" destOrd="0" presId="urn:microsoft.com/office/officeart/2005/8/layout/radial1"/>
    <dgm:cxn modelId="{3F6E6022-3197-46CE-85EB-769D0FD21B7A}" type="presOf" srcId="{CAE2AEBE-C7AB-BB48-8DB7-6C6E218BFBE8}" destId="{13FDC16C-7E63-8946-AB71-12307393C60A}" srcOrd="0" destOrd="0" presId="urn:microsoft.com/office/officeart/2005/8/layout/radial1"/>
    <dgm:cxn modelId="{36935E59-395F-4B75-B0B6-57DAE6893BEC}" type="presOf" srcId="{2F6045B3-3599-B848-9EF2-C1FA4F132F88}" destId="{38E54918-5581-6249-9AFF-A0457BE24B63}" srcOrd="1" destOrd="0" presId="urn:microsoft.com/office/officeart/2005/8/layout/radial1"/>
    <dgm:cxn modelId="{04EA47E9-51F1-4408-9484-F6CCD322215B}" type="presOf" srcId="{F2BB8BAE-DAB4-4B98-816D-DB487942119C}" destId="{3FA89C93-D942-4B07-A057-B5A70186894F}" srcOrd="1" destOrd="0" presId="urn:microsoft.com/office/officeart/2005/8/layout/radial1"/>
    <dgm:cxn modelId="{5A3FD2FC-2B44-4F88-9252-592D8D8C16DA}" srcId="{F7F0C35C-C7D8-468A-A557-2214C1F14812}" destId="{376B5DE4-1C3F-4A76-9B4A-98D21A4AF5F1}" srcOrd="2" destOrd="0" parTransId="{F2BB8BAE-DAB4-4B98-816D-DB487942119C}" sibTransId="{00E075C7-8C4C-43D2-B02D-24742270C83A}"/>
    <dgm:cxn modelId="{C7E1302D-FC62-4A13-B50B-C7FB88189909}" srcId="{0C376AC0-E8C9-4036-A55E-A59B4A11057E}" destId="{5DE919AD-12CE-4D7F-BF2C-7EADF13DD5BE}" srcOrd="10" destOrd="0" parTransId="{60233677-ABF4-4AF6-8392-06AC49166954}" sibTransId="{F82FB79C-93D0-42CA-BFF7-9E24345BF190}"/>
    <dgm:cxn modelId="{69D77058-E864-490A-A890-F19F32AE3808}" type="presOf" srcId="{A358F8D3-FFA3-4843-B892-737C5785F76F}" destId="{0FD84B8C-6A62-C147-88DB-8A30DE15E5EA}" srcOrd="1" destOrd="0" presId="urn:microsoft.com/office/officeart/2005/8/layout/radial1"/>
    <dgm:cxn modelId="{C2FA7A8D-0DC5-4F1A-B193-37152FA41D5E}" type="presOf" srcId="{16330ED5-56CB-424C-B8FC-567F614E29D1}" destId="{372B196C-3A84-3D46-96C1-E6F8BAACFEB0}" srcOrd="0" destOrd="0" presId="urn:microsoft.com/office/officeart/2005/8/layout/radial1"/>
    <dgm:cxn modelId="{24782B9F-5A0D-4754-B65A-5F64E865A485}" srcId="{0C376AC0-E8C9-4036-A55E-A59B4A11057E}" destId="{6E083CFA-8213-4CBA-AEFC-DCA8347DA2DF}" srcOrd="4" destOrd="0" parTransId="{24634450-15E6-46FB-9A4C-17442E8D70B1}" sibTransId="{D03DA982-9AF0-420D-A356-9BEE66C5D8AF}"/>
    <dgm:cxn modelId="{E538C33D-3BF7-4A85-B94A-EB757E58513A}" srcId="{0C376AC0-E8C9-4036-A55E-A59B4A11057E}" destId="{086D37A8-0887-4897-9CAD-0BD7B542CC55}" srcOrd="13" destOrd="0" parTransId="{2DD8EA2F-6003-46D7-9796-020C741C98CE}" sibTransId="{E353B8B5-C83F-4F6A-8347-903C9B7B61B6}"/>
    <dgm:cxn modelId="{7E97C2E9-75B8-4519-95F4-04E919381D96}" type="presOf" srcId="{0C376AC0-E8C9-4036-A55E-A59B4A11057E}" destId="{FB151A69-068C-4834-B6A7-57760C7C67A9}" srcOrd="0" destOrd="0" presId="urn:microsoft.com/office/officeart/2005/8/layout/radial1"/>
    <dgm:cxn modelId="{7FB6F186-E2B9-478C-950C-B8BDF18DB0C1}" srcId="{0C376AC0-E8C9-4036-A55E-A59B4A11057E}" destId="{AFBD7A70-CB8D-4ECC-8FF1-E227D6AAA348}" srcOrd="15" destOrd="0" parTransId="{936C80CC-67B8-4FCF-8BBA-673868D56C5D}" sibTransId="{F1D483CA-8D7C-4295-AE19-CF0500F3FDE9}"/>
    <dgm:cxn modelId="{B207B55F-FFF0-4C46-9C6E-22B8CD7DA20F}" srcId="{0C376AC0-E8C9-4036-A55E-A59B4A11057E}" destId="{73BDA223-2ABD-466C-98B2-0EC023D0047E}" srcOrd="14" destOrd="0" parTransId="{6C2BF104-118D-4E1C-9A41-1DFABF9A70C3}" sibTransId="{84E6DD8B-0B8C-48FD-82C3-1E4A2AA05DDC}"/>
    <dgm:cxn modelId="{7403A46D-4DC4-48CB-9DD1-C3849DEF280E}" srcId="{0C376AC0-E8C9-4036-A55E-A59B4A11057E}" destId="{4FDEF11E-9C72-432F-B3D8-FCD5DE5891E8}" srcOrd="1" destOrd="0" parTransId="{1D06C00F-333E-444D-8F00-4F711968BCD6}" sibTransId="{63437E0B-8506-46C4-9265-F57D8BAF0614}"/>
    <dgm:cxn modelId="{676B4AE7-CCF7-44B4-AA7C-09ABAF7A5F06}" srcId="{0C376AC0-E8C9-4036-A55E-A59B4A11057E}" destId="{8A0F4ECF-0E2B-4765-A207-F60EB0487645}" srcOrd="19" destOrd="0" parTransId="{3EE7E2CE-38DA-4500-8A49-5959C6331792}" sibTransId="{6AF6CF35-455B-4077-9E55-745625F2AB70}"/>
    <dgm:cxn modelId="{C9A86D34-AA11-4C8A-AC4C-5ACFE2F252A3}" type="presOf" srcId="{376B5DE4-1C3F-4A76-9B4A-98D21A4AF5F1}" destId="{13FC3DFA-EC65-4A8E-AF70-4B93C9A027EC}" srcOrd="0" destOrd="0" presId="urn:microsoft.com/office/officeart/2005/8/layout/radial1"/>
    <dgm:cxn modelId="{DA58A9C3-9DEF-4EA4-877C-5607A6A6FE34}" type="presOf" srcId="{02BC8C3D-0189-4025-8BDC-8D91B44DC19C}" destId="{268F2B43-F66B-4114-A7FA-7722BF2EC447}" srcOrd="0" destOrd="0" presId="urn:microsoft.com/office/officeart/2005/8/layout/radial1"/>
    <dgm:cxn modelId="{9340AFFE-B387-4ACD-98EB-831147005C94}" type="presOf" srcId="{E3FD6AE6-7D8C-44E4-B8FB-8644CED701F2}" destId="{0AAD1F38-F793-4B4D-A7C1-0EB0E5E96D0E}" srcOrd="0" destOrd="0" presId="urn:microsoft.com/office/officeart/2005/8/layout/radial1"/>
    <dgm:cxn modelId="{6FC7947F-DA41-4541-8AB2-A2A49A6CB744}" srcId="{F7F0C35C-C7D8-468A-A557-2214C1F14812}" destId="{F0243777-E11E-2149-AF58-61DE6964BD3D}" srcOrd="1" destOrd="0" parTransId="{79CC0DFF-0F14-1B42-913C-CC33028880DF}" sibTransId="{4BEE8879-131B-1F46-9D1C-F0242A233A92}"/>
    <dgm:cxn modelId="{95763EB4-0F0F-4077-80D6-12B5AD3D156F}" srcId="{0C376AC0-E8C9-4036-A55E-A59B4A11057E}" destId="{826541EC-910E-4BCB-B704-08A1AD6D968F}" srcOrd="8" destOrd="0" parTransId="{9CEC4719-1114-4183-A9E6-1295DE07FB7C}" sibTransId="{EB95DCFE-3AD9-439A-8AFB-E63F98A59922}"/>
    <dgm:cxn modelId="{CFA4CD26-C3FD-44C6-826D-E824939EA8B7}" type="presOf" srcId="{E3FD6AE6-7D8C-44E4-B8FB-8644CED701F2}" destId="{5E1F2C9F-848F-4D4A-BF3E-1D0CCC125647}" srcOrd="1" destOrd="0" presId="urn:microsoft.com/office/officeart/2005/8/layout/radial1"/>
    <dgm:cxn modelId="{0AB5C4B2-F470-4CF3-AAC1-F42C05F8EAA9}" srcId="{0C376AC0-E8C9-4036-A55E-A59B4A11057E}" destId="{18F99082-99FF-44C4-A138-46BFE8113404}" srcOrd="7" destOrd="0" parTransId="{A48826C9-EE5C-4338-B9B0-3AFE6E06D493}" sibTransId="{987E1BA9-5476-4A9B-83D5-4821F31ACE44}"/>
    <dgm:cxn modelId="{0F70B281-42CE-434E-B1A4-1D523080E3D5}" srcId="{0C376AC0-E8C9-4036-A55E-A59B4A11057E}" destId="{DE6EFA9A-E229-4372-A2FB-5D65EB6705FC}" srcOrd="24" destOrd="0" parTransId="{F23785B0-B03C-4F2B-A455-2686188DD05C}" sibTransId="{4A6491B7-5876-42DB-A70F-6520D6AD1743}"/>
    <dgm:cxn modelId="{86D19037-99FB-4202-BE0A-12D33E2BCBFE}" type="presOf" srcId="{79CC0DFF-0F14-1B42-913C-CC33028880DF}" destId="{76649FE3-4045-EF4A-A088-242B23868072}" srcOrd="1" destOrd="0" presId="urn:microsoft.com/office/officeart/2005/8/layout/radial1"/>
    <dgm:cxn modelId="{69ADB81A-A40E-41B3-AB1D-DA9BCE5143C9}" type="presOf" srcId="{44E190A3-878A-D946-95D0-D291590BDBE5}" destId="{CF848386-1DA2-2648-B5C1-D63784480129}" srcOrd="1" destOrd="0" presId="urn:microsoft.com/office/officeart/2005/8/layout/radial1"/>
    <dgm:cxn modelId="{9883F1D2-B2EE-42E9-8B26-525DA74DF2A0}" srcId="{F7F0C35C-C7D8-468A-A557-2214C1F14812}" destId="{BB6DC0FF-0DBF-4AD3-A08D-5E55054AB9B7}" srcOrd="0" destOrd="0" parTransId="{E3FD6AE6-7D8C-44E4-B8FB-8644CED701F2}" sibTransId="{68CAC920-E33D-4AC2-83ED-76496A56C34E}"/>
    <dgm:cxn modelId="{56D4C85F-7524-4CBF-98B3-B8DCA69B17C0}" srcId="{0C376AC0-E8C9-4036-A55E-A59B4A11057E}" destId="{FDBC8741-C1E7-48E0-8AB2-D2C3303F0B34}" srcOrd="6" destOrd="0" parTransId="{CEE014D8-0914-4332-A050-EA6D3FCA396D}" sibTransId="{D8CC92E9-8BD0-4699-AAFB-A0571B720BC6}"/>
    <dgm:cxn modelId="{6862A686-8314-4C66-B52E-5361D9CE60C8}" type="presOf" srcId="{79CC0DFF-0F14-1B42-913C-CC33028880DF}" destId="{B2EE65BF-229F-914E-9720-620A1572C294}" srcOrd="0" destOrd="0" presId="urn:microsoft.com/office/officeart/2005/8/layout/radial1"/>
    <dgm:cxn modelId="{242D57D4-3D2A-48EC-B6A7-9B4672318C8E}" type="presOf" srcId="{D6A625E7-DF06-4D4E-8FCE-4697D3E5ABD1}" destId="{127C291B-90CF-4500-B282-CC8686ED9239}" srcOrd="1" destOrd="0" presId="urn:microsoft.com/office/officeart/2005/8/layout/radial1"/>
    <dgm:cxn modelId="{F59F908B-7135-4141-BF2A-0E4F39AC3E9B}" srcId="{0C376AC0-E8C9-4036-A55E-A59B4A11057E}" destId="{D61B0DAC-E7AE-4600-A06F-E970A99B88BC}" srcOrd="18" destOrd="0" parTransId="{11CC03E5-4AAB-413A-B80A-25D9DDBA90AE}" sibTransId="{D2F6CCAE-C456-40D4-ADD4-B8363CB54071}"/>
    <dgm:cxn modelId="{BBDFEC68-6EC6-4E7F-BBC7-0D80C7F07A00}" srcId="{F7F0C35C-C7D8-468A-A557-2214C1F14812}" destId="{564B5AE9-0D9D-41E1-85EF-4E23387872DA}" srcOrd="7" destOrd="0" parTransId="{1F9360AC-45E0-44A5-8C41-F6C19EE3193A}" sibTransId="{42C9D4DD-CDB7-4E80-923E-11393013F4C1}"/>
    <dgm:cxn modelId="{AC1AF8E9-E8AE-46DF-9883-D4F3D74B4F21}" srcId="{0C376AC0-E8C9-4036-A55E-A59B4A11057E}" destId="{67B703B6-6B4B-4587-8B53-FB0955594486}" srcOrd="20" destOrd="0" parTransId="{CF7E1E16-5E03-40F7-84A3-B7E05E7F183D}" sibTransId="{2485DD82-947B-46C8-B8C8-AFA61F1C966C}"/>
    <dgm:cxn modelId="{3AA1C170-43F6-4739-8B4B-8286F7B4DB4B}" srcId="{0C376AC0-E8C9-4036-A55E-A59B4A11057E}" destId="{E9CDF8D5-F77C-40F6-8C25-D1BBE35BD9C5}" srcOrd="16" destOrd="0" parTransId="{C77ED19E-0EF3-4C48-8994-E8145D6E0909}" sibTransId="{4F65FE56-4D9C-4C41-9428-F74FDE060FDC}"/>
    <dgm:cxn modelId="{330AE00F-8956-48C0-BDFB-547DA1F5D0E8}" type="presOf" srcId="{F0243777-E11E-2149-AF58-61DE6964BD3D}" destId="{E511DE54-3AB1-1D49-B14C-C6B940E7AAA2}" srcOrd="0" destOrd="0" presId="urn:microsoft.com/office/officeart/2005/8/layout/radial1"/>
    <dgm:cxn modelId="{45658016-EF8A-4F90-9149-A7E2270CBFC6}" srcId="{0C376AC0-E8C9-4036-A55E-A59B4A11057E}" destId="{032ABF97-E3C1-4A95-B3DB-91F6C28C9BCB}" srcOrd="22" destOrd="0" parTransId="{55CE9BF1-D8DF-4A35-9534-F069CFB9AE58}" sibTransId="{5A48EBC8-6F71-40CC-9972-499A93B1EAB4}"/>
    <dgm:cxn modelId="{83ED0C7E-A0D1-42B3-B1D5-072CC42C096E}" srcId="{0C376AC0-E8C9-4036-A55E-A59B4A11057E}" destId="{F7F0C35C-C7D8-468A-A557-2214C1F14812}" srcOrd="0" destOrd="0" parTransId="{33A0B49C-73B4-4CFA-A33F-C7266B0BBB20}" sibTransId="{62D39DF7-84DC-460C-A91F-0D94ADD31F13}"/>
    <dgm:cxn modelId="{19C3E6B1-28CB-468A-85C2-4B46DB0593DA}" type="presOf" srcId="{D6A625E7-DF06-4D4E-8FCE-4697D3E5ABD1}" destId="{CADF5C85-77D1-4BE6-8142-F822C6AD6356}" srcOrd="0" destOrd="0" presId="urn:microsoft.com/office/officeart/2005/8/layout/radial1"/>
    <dgm:cxn modelId="{942F321E-5D93-414C-9923-7B9782518EC4}" type="presParOf" srcId="{FB151A69-068C-4834-B6A7-57760C7C67A9}" destId="{AA4BEADE-365D-46E3-89CB-1A4EF2D0A85F}" srcOrd="0" destOrd="0" presId="urn:microsoft.com/office/officeart/2005/8/layout/radial1"/>
    <dgm:cxn modelId="{D5FBC60D-186D-46B9-96CC-C4BE30ADAD14}" type="presParOf" srcId="{FB151A69-068C-4834-B6A7-57760C7C67A9}" destId="{0AAD1F38-F793-4B4D-A7C1-0EB0E5E96D0E}" srcOrd="1" destOrd="0" presId="urn:microsoft.com/office/officeart/2005/8/layout/radial1"/>
    <dgm:cxn modelId="{D6A2498D-5630-4F05-B173-EB8DB4DA315B}" type="presParOf" srcId="{0AAD1F38-F793-4B4D-A7C1-0EB0E5E96D0E}" destId="{5E1F2C9F-848F-4D4A-BF3E-1D0CCC125647}" srcOrd="0" destOrd="0" presId="urn:microsoft.com/office/officeart/2005/8/layout/radial1"/>
    <dgm:cxn modelId="{AFD07A5E-0B72-4A1F-8447-094D4DF7FA42}" type="presParOf" srcId="{FB151A69-068C-4834-B6A7-57760C7C67A9}" destId="{10AC0CE8-C76A-4293-98D6-75BC8E255D61}" srcOrd="2" destOrd="0" presId="urn:microsoft.com/office/officeart/2005/8/layout/radial1"/>
    <dgm:cxn modelId="{2629B3A6-F17D-415C-9FC0-0E6C7CAC9B12}" type="presParOf" srcId="{FB151A69-068C-4834-B6A7-57760C7C67A9}" destId="{B2EE65BF-229F-914E-9720-620A1572C294}" srcOrd="3" destOrd="0" presId="urn:microsoft.com/office/officeart/2005/8/layout/radial1"/>
    <dgm:cxn modelId="{54A85FB3-86EE-4D1E-97FE-105644E0276F}" type="presParOf" srcId="{B2EE65BF-229F-914E-9720-620A1572C294}" destId="{76649FE3-4045-EF4A-A088-242B23868072}" srcOrd="0" destOrd="0" presId="urn:microsoft.com/office/officeart/2005/8/layout/radial1"/>
    <dgm:cxn modelId="{2A5BE4D1-BDBB-4F40-ACD5-3209846A16F6}" type="presParOf" srcId="{FB151A69-068C-4834-B6A7-57760C7C67A9}" destId="{E511DE54-3AB1-1D49-B14C-C6B940E7AAA2}" srcOrd="4" destOrd="0" presId="urn:microsoft.com/office/officeart/2005/8/layout/radial1"/>
    <dgm:cxn modelId="{AF907668-4D1E-449C-8244-03E4B9EFD612}" type="presParOf" srcId="{FB151A69-068C-4834-B6A7-57760C7C67A9}" destId="{F7956D89-C625-44FD-919E-833C2148F4B6}" srcOrd="5" destOrd="0" presId="urn:microsoft.com/office/officeart/2005/8/layout/radial1"/>
    <dgm:cxn modelId="{485261A0-57AA-4DBB-B5E4-4259E4850F55}" type="presParOf" srcId="{F7956D89-C625-44FD-919E-833C2148F4B6}" destId="{3FA89C93-D942-4B07-A057-B5A70186894F}" srcOrd="0" destOrd="0" presId="urn:microsoft.com/office/officeart/2005/8/layout/radial1"/>
    <dgm:cxn modelId="{2E4F7CA0-3332-4500-B420-51839EB1C92D}" type="presParOf" srcId="{FB151A69-068C-4834-B6A7-57760C7C67A9}" destId="{13FC3DFA-EC65-4A8E-AF70-4B93C9A027EC}" srcOrd="6" destOrd="0" presId="urn:microsoft.com/office/officeart/2005/8/layout/radial1"/>
    <dgm:cxn modelId="{5EC3E5E3-A9DD-4ED7-8C96-E7B19EF70600}" type="presParOf" srcId="{FB151A69-068C-4834-B6A7-57760C7C67A9}" destId="{9FC162FC-04E8-FD4A-9F2F-86243ED0FB81}" srcOrd="7" destOrd="0" presId="urn:microsoft.com/office/officeart/2005/8/layout/radial1"/>
    <dgm:cxn modelId="{14313596-2F07-47A6-9B0C-C23D0EFD4FF0}" type="presParOf" srcId="{9FC162FC-04E8-FD4A-9F2F-86243ED0FB81}" destId="{38E54918-5581-6249-9AFF-A0457BE24B63}" srcOrd="0" destOrd="0" presId="urn:microsoft.com/office/officeart/2005/8/layout/radial1"/>
    <dgm:cxn modelId="{F0BC0DB0-B193-402B-BE4F-7673B55B3CA1}" type="presParOf" srcId="{FB151A69-068C-4834-B6A7-57760C7C67A9}" destId="{D6AA9CD2-632B-F24D-A947-C7EFC6DBC60D}" srcOrd="8" destOrd="0" presId="urn:microsoft.com/office/officeart/2005/8/layout/radial1"/>
    <dgm:cxn modelId="{1FC9E9BD-685C-402D-8268-B62777F4D766}" type="presParOf" srcId="{FB151A69-068C-4834-B6A7-57760C7C67A9}" destId="{BF753901-27C4-1F47-9B41-C4CBECE9DD3F}" srcOrd="9" destOrd="0" presId="urn:microsoft.com/office/officeart/2005/8/layout/radial1"/>
    <dgm:cxn modelId="{E6D029B5-FE9E-4142-B802-C91D11C07EE5}" type="presParOf" srcId="{BF753901-27C4-1F47-9B41-C4CBECE9DD3F}" destId="{0FD84B8C-6A62-C147-88DB-8A30DE15E5EA}" srcOrd="0" destOrd="0" presId="urn:microsoft.com/office/officeart/2005/8/layout/radial1"/>
    <dgm:cxn modelId="{94A028B2-7B5B-4600-A871-BFCB35805CC9}" type="presParOf" srcId="{FB151A69-068C-4834-B6A7-57760C7C67A9}" destId="{372B196C-3A84-3D46-96C1-E6F8BAACFEB0}" srcOrd="10" destOrd="0" presId="urn:microsoft.com/office/officeart/2005/8/layout/radial1"/>
    <dgm:cxn modelId="{BFF6488A-C5B3-42E2-B9E7-E2045A772E69}" type="presParOf" srcId="{FB151A69-068C-4834-B6A7-57760C7C67A9}" destId="{7507E8EF-F7FD-4F42-9B76-2931ACD1B0F3}" srcOrd="11" destOrd="0" presId="urn:microsoft.com/office/officeart/2005/8/layout/radial1"/>
    <dgm:cxn modelId="{6B9EF60B-75DE-4E8B-9AED-74F543EEAE49}" type="presParOf" srcId="{7507E8EF-F7FD-4F42-9B76-2931ACD1B0F3}" destId="{CF848386-1DA2-2648-B5C1-D63784480129}" srcOrd="0" destOrd="0" presId="urn:microsoft.com/office/officeart/2005/8/layout/radial1"/>
    <dgm:cxn modelId="{7ECB5D5E-2A10-4102-85DA-11C84446DF23}" type="presParOf" srcId="{FB151A69-068C-4834-B6A7-57760C7C67A9}" destId="{13FDC16C-7E63-8946-AB71-12307393C60A}" srcOrd="12" destOrd="0" presId="urn:microsoft.com/office/officeart/2005/8/layout/radial1"/>
    <dgm:cxn modelId="{0D6052C0-F2A0-4D10-B353-BBFCFA12C7D6}" type="presParOf" srcId="{FB151A69-068C-4834-B6A7-57760C7C67A9}" destId="{CADF5C85-77D1-4BE6-8142-F822C6AD6356}" srcOrd="13" destOrd="0" presId="urn:microsoft.com/office/officeart/2005/8/layout/radial1"/>
    <dgm:cxn modelId="{9B86B761-F1DF-46E9-9DF0-19026801D34F}" type="presParOf" srcId="{CADF5C85-77D1-4BE6-8142-F822C6AD6356}" destId="{127C291B-90CF-4500-B282-CC8686ED9239}" srcOrd="0" destOrd="0" presId="urn:microsoft.com/office/officeart/2005/8/layout/radial1"/>
    <dgm:cxn modelId="{3E9B0605-222D-4440-A8F4-6A519F2C4AFD}" type="presParOf" srcId="{FB151A69-068C-4834-B6A7-57760C7C67A9}" destId="{268F2B43-F66B-4114-A7FA-7722BF2EC447}" srcOrd="14" destOrd="0" presId="urn:microsoft.com/office/officeart/2005/8/layout/radial1"/>
    <dgm:cxn modelId="{EEB2BBDE-47F8-48A5-A054-35A07935BD21}" type="presParOf" srcId="{FB151A69-068C-4834-B6A7-57760C7C67A9}" destId="{8ADCA6E1-BC1B-4191-8E83-4251D3746691}" srcOrd="15" destOrd="0" presId="urn:microsoft.com/office/officeart/2005/8/layout/radial1"/>
    <dgm:cxn modelId="{9D7B64A2-C19A-4682-944F-20CD8FCC1F73}" type="presParOf" srcId="{8ADCA6E1-BC1B-4191-8E83-4251D3746691}" destId="{A51102EC-9D4E-485F-A497-84E1A3EC595C}" srcOrd="0" destOrd="0" presId="urn:microsoft.com/office/officeart/2005/8/layout/radial1"/>
    <dgm:cxn modelId="{7540B29A-978D-4623-9DA4-E8B64377B4F4}" type="presParOf" srcId="{FB151A69-068C-4834-B6A7-57760C7C67A9}" destId="{6CD2F0FC-8650-4840-826A-24AB96447FF8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5F9E4-F184-6942-8DD5-0D4ACDA57DBA}">
      <dsp:nvSpPr>
        <dsp:cNvPr id="0" name=""/>
        <dsp:cNvSpPr/>
      </dsp:nvSpPr>
      <dsp:spPr>
        <a:xfrm>
          <a:off x="-5355331" y="-820099"/>
          <a:ext cx="6376824" cy="6376824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683DA0-5399-3B4D-AD84-B4F87F631B7C}">
      <dsp:nvSpPr>
        <dsp:cNvPr id="0" name=""/>
        <dsp:cNvSpPr/>
      </dsp:nvSpPr>
      <dsp:spPr>
        <a:xfrm>
          <a:off x="446692" y="295944"/>
          <a:ext cx="4960332" cy="592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1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Vocabulary</a:t>
          </a:r>
          <a:r>
            <a:rPr lang="ka-GE" sz="1600" kern="1200" dirty="0"/>
            <a:t> - ლექსიკა</a:t>
          </a:r>
          <a:endParaRPr lang="en-US" sz="1600" kern="1200" dirty="0"/>
        </a:p>
      </dsp:txBody>
      <dsp:txXfrm>
        <a:off x="446692" y="295944"/>
        <a:ext cx="4960332" cy="592267"/>
      </dsp:txXfrm>
    </dsp:sp>
    <dsp:sp modelId="{377382CD-1E73-FA48-BC57-ACD20D62240A}">
      <dsp:nvSpPr>
        <dsp:cNvPr id="0" name=""/>
        <dsp:cNvSpPr/>
      </dsp:nvSpPr>
      <dsp:spPr>
        <a:xfrm>
          <a:off x="76525" y="221910"/>
          <a:ext cx="740334" cy="740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0358EC-494A-476E-B849-D4656BC314D7}">
      <dsp:nvSpPr>
        <dsp:cNvPr id="0" name=""/>
        <dsp:cNvSpPr/>
      </dsp:nvSpPr>
      <dsp:spPr>
        <a:xfrm>
          <a:off x="871094" y="1184061"/>
          <a:ext cx="4535930" cy="592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1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Reading Comprehension - </a:t>
          </a:r>
          <a:r>
            <a:rPr lang="ka-GE" sz="1600" kern="1200" dirty="0"/>
            <a:t>წაკითხულის გააზრება</a:t>
          </a:r>
          <a:endParaRPr lang="en-US" sz="1600" kern="1200" dirty="0"/>
        </a:p>
      </dsp:txBody>
      <dsp:txXfrm>
        <a:off x="871094" y="1184061"/>
        <a:ext cx="4535930" cy="592267"/>
      </dsp:txXfrm>
    </dsp:sp>
    <dsp:sp modelId="{0FD6C2A3-C290-438A-A7B6-070DA036111A}">
      <dsp:nvSpPr>
        <dsp:cNvPr id="0" name=""/>
        <dsp:cNvSpPr/>
      </dsp:nvSpPr>
      <dsp:spPr>
        <a:xfrm>
          <a:off x="500927" y="1110028"/>
          <a:ext cx="740334" cy="740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7C7C08-9AB0-4807-9AA7-90C4451588BE}">
      <dsp:nvSpPr>
        <dsp:cNvPr id="0" name=""/>
        <dsp:cNvSpPr/>
      </dsp:nvSpPr>
      <dsp:spPr>
        <a:xfrm>
          <a:off x="1001351" y="2072178"/>
          <a:ext cx="4405673" cy="592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1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cs typeface="Calibri" panose="020F0502020204030204" pitchFamily="34" charset="0"/>
            </a:rPr>
            <a:t>Grammar</a:t>
          </a:r>
          <a:r>
            <a:rPr lang="ka-GE" sz="1600" kern="1200" dirty="0">
              <a:cs typeface="Calibri" panose="020F0502020204030204" pitchFamily="34" charset="0"/>
            </a:rPr>
            <a:t> - გრამატიკა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01351" y="2072178"/>
        <a:ext cx="4405673" cy="592267"/>
      </dsp:txXfrm>
    </dsp:sp>
    <dsp:sp modelId="{3F768512-85FB-484A-9E22-7129A668D517}">
      <dsp:nvSpPr>
        <dsp:cNvPr id="0" name=""/>
        <dsp:cNvSpPr/>
      </dsp:nvSpPr>
      <dsp:spPr>
        <a:xfrm>
          <a:off x="631184" y="1998145"/>
          <a:ext cx="740334" cy="740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0EFED5-6272-4B12-AC7B-C5B57384C84D}">
      <dsp:nvSpPr>
        <dsp:cNvPr id="0" name=""/>
        <dsp:cNvSpPr/>
      </dsp:nvSpPr>
      <dsp:spPr>
        <a:xfrm>
          <a:off x="871094" y="2960295"/>
          <a:ext cx="4535930" cy="592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1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Summary - </a:t>
          </a:r>
          <a:r>
            <a:rPr lang="ka-GE" sz="1600" kern="1200" dirty="0"/>
            <a:t>შეჯამება</a:t>
          </a:r>
          <a:endParaRPr lang="en-US" sz="1600" kern="1200" dirty="0"/>
        </a:p>
      </dsp:txBody>
      <dsp:txXfrm>
        <a:off x="871094" y="2960295"/>
        <a:ext cx="4535930" cy="592267"/>
      </dsp:txXfrm>
    </dsp:sp>
    <dsp:sp modelId="{8FDE6AB9-492F-D94A-B065-ABF11C83471E}">
      <dsp:nvSpPr>
        <dsp:cNvPr id="0" name=""/>
        <dsp:cNvSpPr/>
      </dsp:nvSpPr>
      <dsp:spPr>
        <a:xfrm>
          <a:off x="500927" y="2886262"/>
          <a:ext cx="740334" cy="740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50EC1A-FCC4-4485-94F6-85E09D8E9FDF}">
      <dsp:nvSpPr>
        <dsp:cNvPr id="0" name=""/>
        <dsp:cNvSpPr/>
      </dsp:nvSpPr>
      <dsp:spPr>
        <a:xfrm>
          <a:off x="446692" y="3848413"/>
          <a:ext cx="4960332" cy="592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1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Homework</a:t>
          </a:r>
          <a:r>
            <a:rPr lang="ka-GE" sz="1600" kern="1200" dirty="0"/>
            <a:t> - დავალება</a:t>
          </a:r>
          <a:endParaRPr lang="en-US" sz="1600" kern="1200" dirty="0"/>
        </a:p>
      </dsp:txBody>
      <dsp:txXfrm>
        <a:off x="446692" y="3848413"/>
        <a:ext cx="4960332" cy="592267"/>
      </dsp:txXfrm>
    </dsp:sp>
    <dsp:sp modelId="{23647887-052A-044D-A3F1-E205E9BB6589}">
      <dsp:nvSpPr>
        <dsp:cNvPr id="0" name=""/>
        <dsp:cNvSpPr/>
      </dsp:nvSpPr>
      <dsp:spPr>
        <a:xfrm>
          <a:off x="76525" y="3774379"/>
          <a:ext cx="740334" cy="740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BEADE-365D-46E3-89CB-1A4EF2D0A85F}">
      <dsp:nvSpPr>
        <dsp:cNvPr id="0" name=""/>
        <dsp:cNvSpPr/>
      </dsp:nvSpPr>
      <dsp:spPr>
        <a:xfrm>
          <a:off x="4174068" y="2380381"/>
          <a:ext cx="2393947" cy="1511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Vocabulary </a:t>
          </a:r>
          <a:r>
            <a:rPr lang="ka-GE" sz="2800" kern="1200" dirty="0"/>
            <a:t> ლექსიკა</a:t>
          </a:r>
          <a:endParaRPr lang="en-US" sz="2800" kern="1200" dirty="0"/>
        </a:p>
      </dsp:txBody>
      <dsp:txXfrm>
        <a:off x="4524653" y="2601675"/>
        <a:ext cx="1692777" cy="1068499"/>
      </dsp:txXfrm>
    </dsp:sp>
    <dsp:sp modelId="{10AEF670-5D14-4356-9567-E36E6B4E1C43}">
      <dsp:nvSpPr>
        <dsp:cNvPr id="0" name=""/>
        <dsp:cNvSpPr/>
      </dsp:nvSpPr>
      <dsp:spPr>
        <a:xfrm rot="12628889">
          <a:off x="2832980" y="2153519"/>
          <a:ext cx="1786070" cy="28254"/>
        </a:xfrm>
        <a:custGeom>
          <a:avLst/>
          <a:gdLst/>
          <a:ahLst/>
          <a:cxnLst/>
          <a:rect l="0" t="0" r="0" b="0"/>
          <a:pathLst>
            <a:path>
              <a:moveTo>
                <a:pt x="0" y="14127"/>
              </a:moveTo>
              <a:lnTo>
                <a:pt x="1786070" y="141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 rot="10800000">
        <a:off x="3681364" y="2122994"/>
        <a:ext cx="89303" cy="89303"/>
      </dsp:txXfrm>
    </dsp:sp>
    <dsp:sp modelId="{DC97B75A-3B39-404A-89D7-1BBCFDBA119C}">
      <dsp:nvSpPr>
        <dsp:cNvPr id="0" name=""/>
        <dsp:cNvSpPr/>
      </dsp:nvSpPr>
      <dsp:spPr>
        <a:xfrm>
          <a:off x="986055" y="477370"/>
          <a:ext cx="2258362" cy="14843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chef</a:t>
          </a:r>
          <a:endParaRPr lang="ka-GE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kern="1200" dirty="0"/>
            <a:t>(</a:t>
          </a:r>
          <a:r>
            <a:rPr lang="ka-GE" sz="2000" kern="1200" dirty="0">
              <a:latin typeface="Calibri" pitchFamily="34" charset="0"/>
              <a:cs typeface="Calibri" pitchFamily="34" charset="0"/>
            </a:rPr>
            <a:t>n</a:t>
          </a:r>
          <a:r>
            <a:rPr lang="en-US" sz="2000" kern="1200" dirty="0"/>
            <a:t>.)</a:t>
          </a:r>
        </a:p>
      </dsp:txBody>
      <dsp:txXfrm>
        <a:off x="1316784" y="694742"/>
        <a:ext cx="1596904" cy="1049568"/>
      </dsp:txXfrm>
    </dsp:sp>
    <dsp:sp modelId="{0AAD1F38-F793-4B4D-A7C1-0EB0E5E96D0E}">
      <dsp:nvSpPr>
        <dsp:cNvPr id="0" name=""/>
        <dsp:cNvSpPr/>
      </dsp:nvSpPr>
      <dsp:spPr>
        <a:xfrm rot="16177630">
          <a:off x="4898241" y="1901410"/>
          <a:ext cx="929718" cy="28254"/>
        </a:xfrm>
        <a:custGeom>
          <a:avLst/>
          <a:gdLst/>
          <a:ahLst/>
          <a:cxnLst/>
          <a:rect l="0" t="0" r="0" b="0"/>
          <a:pathLst>
            <a:path>
              <a:moveTo>
                <a:pt x="0" y="14127"/>
              </a:moveTo>
              <a:lnTo>
                <a:pt x="929718" y="141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5339858" y="1892294"/>
        <a:ext cx="46485" cy="46485"/>
      </dsp:txXfrm>
    </dsp:sp>
    <dsp:sp modelId="{10AC0CE8-C76A-4293-98D6-75BC8E255D61}">
      <dsp:nvSpPr>
        <dsp:cNvPr id="0" name=""/>
        <dsp:cNvSpPr/>
      </dsp:nvSpPr>
      <dsp:spPr>
        <a:xfrm>
          <a:off x="4237675" y="0"/>
          <a:ext cx="2235360" cy="14506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kern="1200" dirty="0">
              <a:solidFill>
                <a:schemeClr val="bg1"/>
              </a:solidFill>
              <a:latin typeface="Calibri (Body)"/>
              <a:cs typeface="Calibri" pitchFamily="34" charset="0"/>
            </a:rPr>
            <a:t>f</a:t>
          </a:r>
          <a:r>
            <a:rPr lang="en-US" sz="2000" kern="1200" dirty="0">
              <a:solidFill>
                <a:schemeClr val="bg1"/>
              </a:solidFill>
              <a:latin typeface="Calibri (Body)"/>
              <a:cs typeface="Calibri" pitchFamily="34" charset="0"/>
            </a:rPr>
            <a:t>ire</a:t>
          </a:r>
          <a:r>
            <a:rPr lang="ka-GE" sz="2000" kern="1200" dirty="0">
              <a:solidFill>
                <a:schemeClr val="bg1"/>
              </a:solidFill>
              <a:latin typeface="Calibri (Body)"/>
              <a:cs typeface="Calibri" pitchFamily="34" charset="0"/>
            </a:rPr>
            <a:t>-</a:t>
          </a:r>
          <a:r>
            <a:rPr lang="en-US" sz="2000" kern="1200" dirty="0">
              <a:solidFill>
                <a:schemeClr val="bg1"/>
              </a:solidFill>
              <a:latin typeface="Calibri (Body)"/>
              <a:cs typeface="Calibri" pitchFamily="34" charset="0"/>
            </a:rPr>
            <a:t>fighter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1"/>
              </a:solidFill>
            </a:rPr>
            <a:t>(</a:t>
          </a:r>
          <a:r>
            <a:rPr lang="ka-GE" sz="2000" kern="1200" dirty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n</a:t>
          </a:r>
          <a:r>
            <a:rPr lang="en-US" sz="2000" kern="1200" dirty="0">
              <a:solidFill>
                <a:schemeClr val="bg1"/>
              </a:solidFill>
            </a:rPr>
            <a:t>.)</a:t>
          </a:r>
        </a:p>
      </dsp:txBody>
      <dsp:txXfrm>
        <a:off x="4565036" y="212449"/>
        <a:ext cx="1580638" cy="1025796"/>
      </dsp:txXfrm>
    </dsp:sp>
    <dsp:sp modelId="{F7956D89-C625-44FD-919E-833C2148F4B6}">
      <dsp:nvSpPr>
        <dsp:cNvPr id="0" name=""/>
        <dsp:cNvSpPr/>
      </dsp:nvSpPr>
      <dsp:spPr>
        <a:xfrm rot="19698730">
          <a:off x="6097927" y="2139443"/>
          <a:ext cx="1728877" cy="28254"/>
        </a:xfrm>
        <a:custGeom>
          <a:avLst/>
          <a:gdLst/>
          <a:ahLst/>
          <a:cxnLst/>
          <a:rect l="0" t="0" r="0" b="0"/>
          <a:pathLst>
            <a:path>
              <a:moveTo>
                <a:pt x="0" y="14127"/>
              </a:moveTo>
              <a:lnTo>
                <a:pt x="1728877" y="141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6919144" y="2110348"/>
        <a:ext cx="86443" cy="86443"/>
      </dsp:txXfrm>
    </dsp:sp>
    <dsp:sp modelId="{13FC3DFA-EC65-4A8E-AF70-4B93C9A027EC}">
      <dsp:nvSpPr>
        <dsp:cNvPr id="0" name=""/>
        <dsp:cNvSpPr/>
      </dsp:nvSpPr>
      <dsp:spPr>
        <a:xfrm>
          <a:off x="7377613" y="422981"/>
          <a:ext cx="2327697" cy="15115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hairdresser</a:t>
          </a:r>
          <a:endParaRPr lang="ka-GE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(</a:t>
          </a:r>
          <a:r>
            <a:rPr lang="ka-GE" sz="2000" kern="1200" dirty="0">
              <a:latin typeface="Calibri" pitchFamily="34" charset="0"/>
              <a:cs typeface="Calibri" pitchFamily="34" charset="0"/>
            </a:rPr>
            <a:t>n</a:t>
          </a:r>
          <a:r>
            <a:rPr lang="en-US" sz="2000" kern="1200" dirty="0">
              <a:latin typeface="+mj-lt"/>
            </a:rPr>
            <a:t>.)</a:t>
          </a:r>
        </a:p>
      </dsp:txBody>
      <dsp:txXfrm>
        <a:off x="7718496" y="644344"/>
        <a:ext cx="1645931" cy="1068837"/>
      </dsp:txXfrm>
    </dsp:sp>
    <dsp:sp modelId="{7507E8EF-F7FD-4F42-9B76-2931ACD1B0F3}">
      <dsp:nvSpPr>
        <dsp:cNvPr id="0" name=""/>
        <dsp:cNvSpPr/>
      </dsp:nvSpPr>
      <dsp:spPr>
        <a:xfrm rot="76112">
          <a:off x="6567146" y="3160396"/>
          <a:ext cx="1093958" cy="28254"/>
        </a:xfrm>
        <a:custGeom>
          <a:avLst/>
          <a:gdLst/>
          <a:ahLst/>
          <a:cxnLst/>
          <a:rect l="0" t="0" r="0" b="0"/>
          <a:pathLst>
            <a:path>
              <a:moveTo>
                <a:pt x="0" y="14127"/>
              </a:moveTo>
              <a:lnTo>
                <a:pt x="1093958" y="141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086776" y="3147174"/>
        <a:ext cx="54697" cy="54697"/>
      </dsp:txXfrm>
    </dsp:sp>
    <dsp:sp modelId="{13FDC16C-7E63-8946-AB71-12307393C60A}">
      <dsp:nvSpPr>
        <dsp:cNvPr id="0" name=""/>
        <dsp:cNvSpPr/>
      </dsp:nvSpPr>
      <dsp:spPr>
        <a:xfrm>
          <a:off x="7660342" y="2456039"/>
          <a:ext cx="2271110" cy="15114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mechanic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(</a:t>
          </a:r>
          <a:r>
            <a:rPr lang="ka-GE" sz="2000" kern="1200" dirty="0">
              <a:latin typeface="Calibri" pitchFamily="34" charset="0"/>
              <a:cs typeface="Calibri" pitchFamily="34" charset="0"/>
            </a:rPr>
            <a:t>n</a:t>
          </a:r>
          <a:r>
            <a:rPr lang="en-US" sz="2000" kern="1200" dirty="0"/>
            <a:t>.)</a:t>
          </a:r>
        </a:p>
      </dsp:txBody>
      <dsp:txXfrm>
        <a:off x="7992938" y="2677385"/>
        <a:ext cx="1605918" cy="1068756"/>
      </dsp:txXfrm>
    </dsp:sp>
    <dsp:sp modelId="{8ADCA6E1-BC1B-4191-8E83-4251D3746691}">
      <dsp:nvSpPr>
        <dsp:cNvPr id="0" name=""/>
        <dsp:cNvSpPr/>
      </dsp:nvSpPr>
      <dsp:spPr>
        <a:xfrm rot="2986493">
          <a:off x="5786002" y="4109001"/>
          <a:ext cx="840067" cy="28254"/>
        </a:xfrm>
        <a:custGeom>
          <a:avLst/>
          <a:gdLst/>
          <a:ahLst/>
          <a:cxnLst/>
          <a:rect l="0" t="0" r="0" b="0"/>
          <a:pathLst>
            <a:path>
              <a:moveTo>
                <a:pt x="0" y="14127"/>
              </a:moveTo>
              <a:lnTo>
                <a:pt x="840067" y="141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185034" y="4102126"/>
        <a:ext cx="42003" cy="42003"/>
      </dsp:txXfrm>
    </dsp:sp>
    <dsp:sp modelId="{6CD2F0FC-8650-4840-826A-24AB96447FF8}">
      <dsp:nvSpPr>
        <dsp:cNvPr id="0" name=""/>
        <dsp:cNvSpPr/>
      </dsp:nvSpPr>
      <dsp:spPr>
        <a:xfrm>
          <a:off x="5925761" y="4338098"/>
          <a:ext cx="2229503" cy="15432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vet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(</a:t>
          </a:r>
          <a:r>
            <a:rPr lang="ka-GE" sz="1800" kern="1200" dirty="0">
              <a:latin typeface="Calibri" pitchFamily="34" charset="0"/>
              <a:cs typeface="Calibri" pitchFamily="34" charset="0"/>
            </a:rPr>
            <a:t>n</a:t>
          </a:r>
          <a:r>
            <a:rPr lang="en-US" sz="1800" kern="1200" dirty="0"/>
            <a:t>.)</a:t>
          </a:r>
        </a:p>
      </dsp:txBody>
      <dsp:txXfrm>
        <a:off x="6252264" y="4564101"/>
        <a:ext cx="1576497" cy="1091239"/>
      </dsp:txXfrm>
    </dsp:sp>
    <dsp:sp modelId="{F6E6A533-22C7-7048-B16C-ECA8EF9E444E}">
      <dsp:nvSpPr>
        <dsp:cNvPr id="0" name=""/>
        <dsp:cNvSpPr/>
      </dsp:nvSpPr>
      <dsp:spPr>
        <a:xfrm rot="8006293">
          <a:off x="3951981" y="4116678"/>
          <a:ext cx="953983" cy="28254"/>
        </a:xfrm>
        <a:custGeom>
          <a:avLst/>
          <a:gdLst/>
          <a:ahLst/>
          <a:cxnLst/>
          <a:rect l="0" t="0" r="0" b="0"/>
          <a:pathLst>
            <a:path>
              <a:moveTo>
                <a:pt x="0" y="14127"/>
              </a:moveTo>
              <a:lnTo>
                <a:pt x="953983" y="141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405123" y="4106956"/>
        <a:ext cx="47699" cy="47699"/>
      </dsp:txXfrm>
    </dsp:sp>
    <dsp:sp modelId="{AA3366D3-A3A8-164E-9EE6-24F3504E2CB3}">
      <dsp:nvSpPr>
        <dsp:cNvPr id="0" name=""/>
        <dsp:cNvSpPr/>
      </dsp:nvSpPr>
      <dsp:spPr>
        <a:xfrm>
          <a:off x="2385223" y="4356935"/>
          <a:ext cx="2226894" cy="15126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politician </a:t>
          </a:r>
          <a:endParaRPr lang="ka-GE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kern="1200" dirty="0"/>
            <a:t>(</a:t>
          </a:r>
          <a:r>
            <a:rPr lang="ka-GE" sz="2000" kern="1200" dirty="0">
              <a:latin typeface="Calibri" pitchFamily="34" charset="0"/>
              <a:cs typeface="Calibri" pitchFamily="34" charset="0"/>
            </a:rPr>
            <a:t>n</a:t>
          </a:r>
          <a:r>
            <a:rPr lang="ka-GE" sz="2000" kern="1200" dirty="0"/>
            <a:t>.)</a:t>
          </a:r>
          <a:endParaRPr lang="en-US" sz="2000" kern="1200" dirty="0"/>
        </a:p>
      </dsp:txBody>
      <dsp:txXfrm>
        <a:off x="2711344" y="4578457"/>
        <a:ext cx="1574652" cy="1069602"/>
      </dsp:txXfrm>
    </dsp:sp>
    <dsp:sp modelId="{6C7F054C-7782-9F4E-815E-6B806E4C3C90}">
      <dsp:nvSpPr>
        <dsp:cNvPr id="0" name=""/>
        <dsp:cNvSpPr/>
      </dsp:nvSpPr>
      <dsp:spPr>
        <a:xfrm rot="10691307">
          <a:off x="3074474" y="3177016"/>
          <a:ext cx="1101369" cy="28254"/>
        </a:xfrm>
        <a:custGeom>
          <a:avLst/>
          <a:gdLst/>
          <a:ahLst/>
          <a:cxnLst/>
          <a:rect l="0" t="0" r="0" b="0"/>
          <a:pathLst>
            <a:path>
              <a:moveTo>
                <a:pt x="0" y="14127"/>
              </a:moveTo>
              <a:lnTo>
                <a:pt x="1101369" y="141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597624" y="3163609"/>
        <a:ext cx="55068" cy="55068"/>
      </dsp:txXfrm>
    </dsp:sp>
    <dsp:sp modelId="{4A320BF0-B6F2-D948-9B8A-2C13B4082630}">
      <dsp:nvSpPr>
        <dsp:cNvPr id="0" name=""/>
        <dsp:cNvSpPr/>
      </dsp:nvSpPr>
      <dsp:spPr>
        <a:xfrm>
          <a:off x="926506" y="2517519"/>
          <a:ext cx="2149422" cy="14499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kern="1200" dirty="0">
              <a:latin typeface="Calibri" pitchFamily="34" charset="0"/>
              <a:cs typeface="Calibri" pitchFamily="34" charset="0"/>
            </a:rPr>
            <a:t>pilot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kern="1200" dirty="0"/>
            <a:t>(</a:t>
          </a:r>
          <a:r>
            <a:rPr lang="ka-GE" sz="2000" kern="1200" dirty="0">
              <a:latin typeface="Calibri" pitchFamily="34" charset="0"/>
              <a:cs typeface="Calibri" pitchFamily="34" charset="0"/>
            </a:rPr>
            <a:t>n</a:t>
          </a:r>
          <a:r>
            <a:rPr lang="ka-GE" sz="2000" kern="1200" dirty="0"/>
            <a:t>.)</a:t>
          </a:r>
          <a:endParaRPr lang="en-US" sz="2000" kern="1200" dirty="0"/>
        </a:p>
      </dsp:txBody>
      <dsp:txXfrm>
        <a:off x="1241282" y="2729863"/>
        <a:ext cx="1519870" cy="10252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BEADE-365D-46E3-89CB-1A4EF2D0A85F}">
      <dsp:nvSpPr>
        <dsp:cNvPr id="0" name=""/>
        <dsp:cNvSpPr/>
      </dsp:nvSpPr>
      <dsp:spPr>
        <a:xfrm>
          <a:off x="4368426" y="2542863"/>
          <a:ext cx="2059642" cy="13000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Vocabulary </a:t>
          </a:r>
          <a:r>
            <a:rPr lang="ka-GE" sz="2400" kern="1200" dirty="0"/>
            <a:t> ლექსიკა</a:t>
          </a:r>
          <a:endParaRPr lang="en-US" sz="2400" kern="1200" dirty="0"/>
        </a:p>
      </dsp:txBody>
      <dsp:txXfrm>
        <a:off x="4670054" y="2733254"/>
        <a:ext cx="1456386" cy="919288"/>
      </dsp:txXfrm>
    </dsp:sp>
    <dsp:sp modelId="{0AAD1F38-F793-4B4D-A7C1-0EB0E5E96D0E}">
      <dsp:nvSpPr>
        <dsp:cNvPr id="0" name=""/>
        <dsp:cNvSpPr/>
      </dsp:nvSpPr>
      <dsp:spPr>
        <a:xfrm rot="10840731">
          <a:off x="2620997" y="3158332"/>
          <a:ext cx="1747671" cy="24024"/>
        </a:xfrm>
        <a:custGeom>
          <a:avLst/>
          <a:gdLst/>
          <a:ahLst/>
          <a:cxnLst/>
          <a:rect l="0" t="0" r="0" b="0"/>
          <a:pathLst>
            <a:path>
              <a:moveTo>
                <a:pt x="0" y="12012"/>
              </a:moveTo>
              <a:lnTo>
                <a:pt x="1747671" y="120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0000">
        <a:off x="3451141" y="3126653"/>
        <a:ext cx="87383" cy="87383"/>
      </dsp:txXfrm>
    </dsp:sp>
    <dsp:sp modelId="{10AC0CE8-C76A-4293-98D6-75BC8E255D61}">
      <dsp:nvSpPr>
        <dsp:cNvPr id="0" name=""/>
        <dsp:cNvSpPr/>
      </dsp:nvSpPr>
      <dsp:spPr>
        <a:xfrm>
          <a:off x="56561" y="2404877"/>
          <a:ext cx="2564766" cy="14798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kern="1200" dirty="0">
              <a:solidFill>
                <a:schemeClr val="bg1"/>
              </a:solidFill>
              <a:latin typeface="Calibri (Body)"/>
            </a:rPr>
            <a:t>influence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1"/>
              </a:solidFill>
            </a:rPr>
            <a:t>(</a:t>
          </a:r>
          <a:r>
            <a:rPr lang="ka-GE" sz="2000" kern="1200" dirty="0">
              <a:solidFill>
                <a:schemeClr val="bg1"/>
              </a:solidFill>
              <a:latin typeface="Calibri (Body)"/>
            </a:rPr>
            <a:t>n</a:t>
          </a:r>
          <a:r>
            <a:rPr lang="en-US" sz="2000" kern="1200" dirty="0">
              <a:solidFill>
                <a:schemeClr val="bg1"/>
              </a:solidFill>
            </a:rPr>
            <a:t>.)</a:t>
          </a:r>
        </a:p>
      </dsp:txBody>
      <dsp:txXfrm>
        <a:off x="432162" y="2621595"/>
        <a:ext cx="1813564" cy="1046409"/>
      </dsp:txXfrm>
    </dsp:sp>
    <dsp:sp modelId="{B2EE65BF-229F-914E-9720-620A1572C294}">
      <dsp:nvSpPr>
        <dsp:cNvPr id="0" name=""/>
        <dsp:cNvSpPr/>
      </dsp:nvSpPr>
      <dsp:spPr>
        <a:xfrm rot="1395281">
          <a:off x="6159702" y="3983180"/>
          <a:ext cx="2211028" cy="24024"/>
        </a:xfrm>
        <a:custGeom>
          <a:avLst/>
          <a:gdLst/>
          <a:ahLst/>
          <a:cxnLst/>
          <a:rect l="0" t="0" r="0" b="0"/>
          <a:pathLst>
            <a:path>
              <a:moveTo>
                <a:pt x="0" y="12012"/>
              </a:moveTo>
              <a:lnTo>
                <a:pt x="2211028" y="120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7209941" y="3939916"/>
        <a:ext cx="110551" cy="110551"/>
      </dsp:txXfrm>
    </dsp:sp>
    <dsp:sp modelId="{E511DE54-3AB1-1D49-B14C-C6B940E7AAA2}">
      <dsp:nvSpPr>
        <dsp:cNvPr id="0" name=""/>
        <dsp:cNvSpPr/>
      </dsp:nvSpPr>
      <dsp:spPr>
        <a:xfrm>
          <a:off x="8038542" y="4141016"/>
          <a:ext cx="2470997" cy="14348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kern="1200" dirty="0">
              <a:solidFill>
                <a:schemeClr val="bg1"/>
              </a:solidFill>
              <a:latin typeface="Calibri (Body)"/>
            </a:rPr>
            <a:t>insight</a:t>
          </a:r>
          <a:endParaRPr lang="ka-GE" sz="2900" kern="1200" dirty="0">
            <a:solidFill>
              <a:schemeClr val="bg1"/>
            </a:solidFill>
            <a:latin typeface="Calibri (Body)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1"/>
              </a:solidFill>
            </a:rPr>
            <a:t>(</a:t>
          </a:r>
          <a:r>
            <a:rPr lang="ka-GE" sz="2000" kern="1200" dirty="0">
              <a:solidFill>
                <a:schemeClr val="bg1"/>
              </a:solidFill>
              <a:latin typeface="Calibri (Body)"/>
            </a:rPr>
            <a:t>n</a:t>
          </a:r>
          <a:r>
            <a:rPr lang="en-US" sz="2900" kern="1200" dirty="0">
              <a:solidFill>
                <a:schemeClr val="bg1"/>
              </a:solidFill>
            </a:rPr>
            <a:t>.</a:t>
          </a:r>
          <a:r>
            <a:rPr lang="en-US" sz="2000" kern="1200" dirty="0">
              <a:solidFill>
                <a:schemeClr val="bg1"/>
              </a:solidFill>
            </a:rPr>
            <a:t>)</a:t>
          </a:r>
        </a:p>
      </dsp:txBody>
      <dsp:txXfrm>
        <a:off x="8400411" y="4351146"/>
        <a:ext cx="1747259" cy="1014599"/>
      </dsp:txXfrm>
    </dsp:sp>
    <dsp:sp modelId="{F7956D89-C625-44FD-919E-833C2148F4B6}">
      <dsp:nvSpPr>
        <dsp:cNvPr id="0" name=""/>
        <dsp:cNvSpPr/>
      </dsp:nvSpPr>
      <dsp:spPr>
        <a:xfrm rot="16154394">
          <a:off x="4985493" y="2132069"/>
          <a:ext cx="797678" cy="24024"/>
        </a:xfrm>
        <a:custGeom>
          <a:avLst/>
          <a:gdLst/>
          <a:ahLst/>
          <a:cxnLst/>
          <a:rect l="0" t="0" r="0" b="0"/>
          <a:pathLst>
            <a:path>
              <a:moveTo>
                <a:pt x="0" y="12012"/>
              </a:moveTo>
              <a:lnTo>
                <a:pt x="797678" y="120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5364390" y="2124140"/>
        <a:ext cx="39883" cy="39883"/>
      </dsp:txXfrm>
    </dsp:sp>
    <dsp:sp modelId="{13FC3DFA-EC65-4A8E-AF70-4B93C9A027EC}">
      <dsp:nvSpPr>
        <dsp:cNvPr id="0" name=""/>
        <dsp:cNvSpPr/>
      </dsp:nvSpPr>
      <dsp:spPr>
        <a:xfrm>
          <a:off x="4016766" y="167691"/>
          <a:ext cx="2703621" cy="1577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kern="1200" dirty="0">
              <a:solidFill>
                <a:schemeClr val="bg1"/>
              </a:solidFill>
              <a:latin typeface="Calibri (Body)"/>
            </a:rPr>
            <a:t>internship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1"/>
              </a:solidFill>
            </a:rPr>
            <a:t>(</a:t>
          </a:r>
          <a:r>
            <a:rPr lang="ka-GE" sz="2000" kern="1200" dirty="0">
              <a:solidFill>
                <a:schemeClr val="bg1"/>
              </a:solidFill>
              <a:latin typeface="Calibri (Body)"/>
            </a:rPr>
            <a:t>n</a:t>
          </a:r>
          <a:r>
            <a:rPr lang="en-US" sz="2000" kern="1200" dirty="0">
              <a:solidFill>
                <a:schemeClr val="bg1"/>
              </a:solidFill>
            </a:rPr>
            <a:t>.)</a:t>
          </a:r>
          <a:endParaRPr lang="en-US" sz="2000" kern="1200" dirty="0"/>
        </a:p>
      </dsp:txBody>
      <dsp:txXfrm>
        <a:off x="4412702" y="398727"/>
        <a:ext cx="1911749" cy="1115538"/>
      </dsp:txXfrm>
    </dsp:sp>
    <dsp:sp modelId="{9FC162FC-04E8-FD4A-9F2F-86243ED0FB81}">
      <dsp:nvSpPr>
        <dsp:cNvPr id="0" name=""/>
        <dsp:cNvSpPr/>
      </dsp:nvSpPr>
      <dsp:spPr>
        <a:xfrm rot="19675668">
          <a:off x="5959992" y="2134598"/>
          <a:ext cx="2215960" cy="24024"/>
        </a:xfrm>
        <a:custGeom>
          <a:avLst/>
          <a:gdLst/>
          <a:ahLst/>
          <a:cxnLst/>
          <a:rect l="0" t="0" r="0" b="0"/>
          <a:pathLst>
            <a:path>
              <a:moveTo>
                <a:pt x="0" y="12012"/>
              </a:moveTo>
              <a:lnTo>
                <a:pt x="2215960" y="120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7012573" y="2091211"/>
        <a:ext cx="110798" cy="110798"/>
      </dsp:txXfrm>
    </dsp:sp>
    <dsp:sp modelId="{D6AA9CD2-632B-F24D-A947-C7EFC6DBC60D}">
      <dsp:nvSpPr>
        <dsp:cNvPr id="0" name=""/>
        <dsp:cNvSpPr/>
      </dsp:nvSpPr>
      <dsp:spPr>
        <a:xfrm>
          <a:off x="7639674" y="253092"/>
          <a:ext cx="2466706" cy="1524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kern="1200" dirty="0">
              <a:solidFill>
                <a:schemeClr val="bg1"/>
              </a:solidFill>
              <a:latin typeface="Calibri (Body)"/>
            </a:rPr>
            <a:t>recruiter</a:t>
          </a:r>
          <a:endParaRPr lang="ka-GE" sz="2500" kern="1200" dirty="0">
            <a:solidFill>
              <a:schemeClr val="bg1"/>
            </a:solidFill>
            <a:latin typeface="Calibri (Body)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1"/>
              </a:solidFill>
            </a:rPr>
            <a:t>(</a:t>
          </a:r>
          <a:r>
            <a:rPr lang="ka-GE" sz="2000" kern="1200" dirty="0">
              <a:solidFill>
                <a:schemeClr val="bg1"/>
              </a:solidFill>
              <a:latin typeface="Calibri (Body)"/>
            </a:rPr>
            <a:t>n</a:t>
          </a:r>
          <a:r>
            <a:rPr lang="en-US" sz="2500" kern="1200" dirty="0">
              <a:solidFill>
                <a:schemeClr val="bg1"/>
              </a:solidFill>
            </a:rPr>
            <a:t>.</a:t>
          </a:r>
          <a:r>
            <a:rPr lang="en-US" sz="2000" kern="1200" dirty="0">
              <a:solidFill>
                <a:schemeClr val="bg1"/>
              </a:solidFill>
            </a:rPr>
            <a:t>)</a:t>
          </a:r>
          <a:endParaRPr lang="en-US" sz="2000" kern="1200" dirty="0"/>
        </a:p>
      </dsp:txBody>
      <dsp:txXfrm>
        <a:off x="8000915" y="476403"/>
        <a:ext cx="1744224" cy="1078238"/>
      </dsp:txXfrm>
    </dsp:sp>
    <dsp:sp modelId="{BF753901-27C4-1F47-9B41-C4CBECE9DD3F}">
      <dsp:nvSpPr>
        <dsp:cNvPr id="0" name=""/>
        <dsp:cNvSpPr/>
      </dsp:nvSpPr>
      <dsp:spPr>
        <a:xfrm rot="21400872">
          <a:off x="6422516" y="3078846"/>
          <a:ext cx="1470745" cy="24024"/>
        </a:xfrm>
        <a:custGeom>
          <a:avLst/>
          <a:gdLst/>
          <a:ahLst/>
          <a:cxnLst/>
          <a:rect l="0" t="0" r="0" b="0"/>
          <a:pathLst>
            <a:path>
              <a:moveTo>
                <a:pt x="0" y="12012"/>
              </a:moveTo>
              <a:lnTo>
                <a:pt x="1470745" y="120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121120" y="3054090"/>
        <a:ext cx="73537" cy="73537"/>
      </dsp:txXfrm>
    </dsp:sp>
    <dsp:sp modelId="{372B196C-3A84-3D46-96C1-E6F8BAACFEB0}">
      <dsp:nvSpPr>
        <dsp:cNvPr id="0" name=""/>
        <dsp:cNvSpPr/>
      </dsp:nvSpPr>
      <dsp:spPr>
        <a:xfrm>
          <a:off x="7886142" y="2206007"/>
          <a:ext cx="2553954" cy="15371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kern="1200" dirty="0">
              <a:solidFill>
                <a:schemeClr val="bg1"/>
              </a:solidFill>
              <a:latin typeface="Calibri (Body)"/>
            </a:rPr>
            <a:t>employer</a:t>
          </a:r>
          <a:endParaRPr lang="ka-GE" sz="2700" kern="1200" dirty="0">
            <a:solidFill>
              <a:schemeClr val="bg1"/>
            </a:solidFill>
            <a:latin typeface="Calibri (Body)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1"/>
              </a:solidFill>
            </a:rPr>
            <a:t>(</a:t>
          </a:r>
          <a:r>
            <a:rPr lang="ka-GE" sz="2000" kern="1200" dirty="0">
              <a:solidFill>
                <a:schemeClr val="bg1"/>
              </a:solidFill>
              <a:latin typeface="Calibri (Body)"/>
            </a:rPr>
            <a:t>n</a:t>
          </a:r>
          <a:r>
            <a:rPr lang="en-US" sz="2000" kern="1200" dirty="0">
              <a:solidFill>
                <a:schemeClr val="bg1"/>
              </a:solidFill>
            </a:rPr>
            <a:t>.)</a:t>
          </a:r>
          <a:endParaRPr lang="en-US" sz="2000" kern="1200" dirty="0"/>
        </a:p>
      </dsp:txBody>
      <dsp:txXfrm>
        <a:off x="8260160" y="2431116"/>
        <a:ext cx="1805918" cy="1086922"/>
      </dsp:txXfrm>
    </dsp:sp>
    <dsp:sp modelId="{7507E8EF-F7FD-4F42-9B76-2931ACD1B0F3}">
      <dsp:nvSpPr>
        <dsp:cNvPr id="0" name=""/>
        <dsp:cNvSpPr/>
      </dsp:nvSpPr>
      <dsp:spPr>
        <a:xfrm rot="5401106">
          <a:off x="4996580" y="4232250"/>
          <a:ext cx="802657" cy="24024"/>
        </a:xfrm>
        <a:custGeom>
          <a:avLst/>
          <a:gdLst/>
          <a:ahLst/>
          <a:cxnLst/>
          <a:rect l="0" t="0" r="0" b="0"/>
          <a:pathLst>
            <a:path>
              <a:moveTo>
                <a:pt x="0" y="12012"/>
              </a:moveTo>
              <a:lnTo>
                <a:pt x="802657" y="120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5377842" y="4224196"/>
        <a:ext cx="40132" cy="40132"/>
      </dsp:txXfrm>
    </dsp:sp>
    <dsp:sp modelId="{13FDC16C-7E63-8946-AB71-12307393C60A}">
      <dsp:nvSpPr>
        <dsp:cNvPr id="0" name=""/>
        <dsp:cNvSpPr/>
      </dsp:nvSpPr>
      <dsp:spPr>
        <a:xfrm>
          <a:off x="3936009" y="4645591"/>
          <a:ext cx="2923019" cy="16199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kern="1200" dirty="0">
              <a:latin typeface="Calibri (Body)"/>
            </a:rPr>
            <a:t>achievement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(</a:t>
          </a:r>
          <a:r>
            <a:rPr lang="ka-GE" sz="2000" kern="1200" dirty="0">
              <a:latin typeface="Calibri (Body)"/>
            </a:rPr>
            <a:t>n</a:t>
          </a:r>
          <a:r>
            <a:rPr lang="en-US" sz="2000" kern="1200" dirty="0"/>
            <a:t>.)</a:t>
          </a:r>
        </a:p>
      </dsp:txBody>
      <dsp:txXfrm>
        <a:off x="4364075" y="4882832"/>
        <a:ext cx="2066887" cy="1145503"/>
      </dsp:txXfrm>
    </dsp:sp>
    <dsp:sp modelId="{CADF5C85-77D1-4BE6-8142-F822C6AD6356}">
      <dsp:nvSpPr>
        <dsp:cNvPr id="0" name=""/>
        <dsp:cNvSpPr/>
      </dsp:nvSpPr>
      <dsp:spPr>
        <a:xfrm rot="9171532">
          <a:off x="2414957" y="4117834"/>
          <a:ext cx="2311134" cy="24024"/>
        </a:xfrm>
        <a:custGeom>
          <a:avLst/>
          <a:gdLst/>
          <a:ahLst/>
          <a:cxnLst/>
          <a:rect l="0" t="0" r="0" b="0"/>
          <a:pathLst>
            <a:path>
              <a:moveTo>
                <a:pt x="0" y="12012"/>
              </a:moveTo>
              <a:lnTo>
                <a:pt x="2311134" y="120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 rot="10800000">
        <a:off x="3512746" y="4072068"/>
        <a:ext cx="115556" cy="115556"/>
      </dsp:txXfrm>
    </dsp:sp>
    <dsp:sp modelId="{268F2B43-F66B-4114-A7FA-7722BF2EC447}">
      <dsp:nvSpPr>
        <dsp:cNvPr id="0" name=""/>
        <dsp:cNvSpPr/>
      </dsp:nvSpPr>
      <dsp:spPr>
        <a:xfrm>
          <a:off x="224854" y="4389588"/>
          <a:ext cx="2641724" cy="1556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kern="1200" dirty="0">
              <a:latin typeface="Calibri (Body)"/>
            </a:rPr>
            <a:t>strengths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(</a:t>
          </a:r>
          <a:r>
            <a:rPr lang="ka-GE" sz="2000" kern="1200" dirty="0">
              <a:latin typeface="Calibri (Body)"/>
            </a:rPr>
            <a:t>n</a:t>
          </a:r>
          <a:r>
            <a:rPr lang="en-US" sz="2000" kern="1200" dirty="0"/>
            <a:t>.)</a:t>
          </a:r>
        </a:p>
      </dsp:txBody>
      <dsp:txXfrm>
        <a:off x="611726" y="4617529"/>
        <a:ext cx="1867980" cy="1100597"/>
      </dsp:txXfrm>
    </dsp:sp>
    <dsp:sp modelId="{8ADCA6E1-BC1B-4191-8E83-4251D3746691}">
      <dsp:nvSpPr>
        <dsp:cNvPr id="0" name=""/>
        <dsp:cNvSpPr/>
      </dsp:nvSpPr>
      <dsp:spPr>
        <a:xfrm rot="12321673">
          <a:off x="2010041" y="2213477"/>
          <a:ext cx="2694566" cy="24024"/>
        </a:xfrm>
        <a:custGeom>
          <a:avLst/>
          <a:gdLst/>
          <a:ahLst/>
          <a:cxnLst/>
          <a:rect l="0" t="0" r="0" b="0"/>
          <a:pathLst>
            <a:path>
              <a:moveTo>
                <a:pt x="0" y="12012"/>
              </a:moveTo>
              <a:lnTo>
                <a:pt x="2694566" y="120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 rot="10800000">
        <a:off x="3289960" y="2158125"/>
        <a:ext cx="134728" cy="134728"/>
      </dsp:txXfrm>
    </dsp:sp>
    <dsp:sp modelId="{6CD2F0FC-8650-4840-826A-24AB96447FF8}">
      <dsp:nvSpPr>
        <dsp:cNvPr id="0" name=""/>
        <dsp:cNvSpPr/>
      </dsp:nvSpPr>
      <dsp:spPr>
        <a:xfrm>
          <a:off x="0" y="434180"/>
          <a:ext cx="2371383" cy="15238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kern="1200" dirty="0">
              <a:latin typeface="Calibri (Body)"/>
            </a:rPr>
            <a:t>mentor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(</a:t>
          </a:r>
          <a:r>
            <a:rPr lang="ka-GE" sz="2000" kern="1200" dirty="0">
              <a:latin typeface="Calibri (Body)"/>
            </a:rPr>
            <a:t>n</a:t>
          </a:r>
          <a:r>
            <a:rPr lang="en-US" sz="1800" kern="1200" dirty="0"/>
            <a:t>.)</a:t>
          </a:r>
        </a:p>
      </dsp:txBody>
      <dsp:txXfrm>
        <a:off x="347281" y="657348"/>
        <a:ext cx="1676821" cy="1077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24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85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41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8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54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15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7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45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54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22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32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66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02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81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42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67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5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96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291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71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639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429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98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956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12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9FC6E21-9687-4A9D-85B4-FA38B77CDF36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12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9FC6E21-9687-4A9D-85B4-FA38B77CDF3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12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9FC6E21-9687-4A9D-85B4-FA38B77CDF36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1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98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67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33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05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6E21-9687-4A9D-85B4-FA38B77CDF3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0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77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57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95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76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183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3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23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5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454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730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75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34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8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4261583" y="1717744"/>
            <a:ext cx="4220018" cy="3200585"/>
            <a:chOff x="2929395" y="160340"/>
            <a:chExt cx="2137424" cy="1240444"/>
          </a:xfrm>
        </p:grpSpPr>
        <p:sp>
          <p:nvSpPr>
            <p:cNvPr id="15" name="Oval 14"/>
            <p:cNvSpPr/>
            <p:nvPr/>
          </p:nvSpPr>
          <p:spPr>
            <a:xfrm>
              <a:off x="2929395" y="430024"/>
              <a:ext cx="2137424" cy="9707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4400" dirty="0"/>
                <a:t>politician</a:t>
              </a:r>
            </a:p>
            <a:p>
              <a:pPr lvl="0" algn="ctr"/>
              <a:r>
                <a:rPr lang="en-US" sz="4400" dirty="0" smtClean="0">
                  <a:solidFill>
                    <a:schemeClr val="bg1"/>
                  </a:solidFill>
                </a:rPr>
                <a:t>(</a:t>
              </a:r>
              <a:r>
                <a:rPr lang="ka-GE" sz="4400" dirty="0">
                  <a:solidFill>
                    <a:schemeClr val="bg1"/>
                  </a:solidFill>
                  <a:latin typeface="Calibri (Body)"/>
                </a:rPr>
                <a:t>n</a:t>
              </a:r>
              <a:r>
                <a:rPr lang="en-US" sz="4400" dirty="0">
                  <a:solidFill>
                    <a:schemeClr val="bg1"/>
                  </a:solidFill>
                </a:rPr>
                <a:t>.)</a:t>
              </a:r>
            </a:p>
          </p:txBody>
        </p:sp>
        <p:sp>
          <p:nvSpPr>
            <p:cNvPr id="18" name="Oval 4"/>
            <p:cNvSpPr/>
            <p:nvPr/>
          </p:nvSpPr>
          <p:spPr>
            <a:xfrm>
              <a:off x="3246521" y="160340"/>
              <a:ext cx="1442741" cy="774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225491" y="4918329"/>
            <a:ext cx="4256110" cy="101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 smtClean="0">
                <a:solidFill>
                  <a:schemeClr val="bg1"/>
                </a:solidFill>
                <a:latin typeface="Calibri (Body)"/>
              </a:rPr>
              <a:t>პოლიტიკოსი</a:t>
            </a:r>
            <a:endParaRPr lang="en-US" sz="28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41466" y="482166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404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4225491" y="1717744"/>
            <a:ext cx="4220018" cy="3200585"/>
            <a:chOff x="2929395" y="160340"/>
            <a:chExt cx="2137424" cy="1240444"/>
          </a:xfrm>
        </p:grpSpPr>
        <p:sp>
          <p:nvSpPr>
            <p:cNvPr id="15" name="Oval 14"/>
            <p:cNvSpPr/>
            <p:nvPr/>
          </p:nvSpPr>
          <p:spPr>
            <a:xfrm>
              <a:off x="2929395" y="430024"/>
              <a:ext cx="2137424" cy="9707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ka-GE" sz="4400" dirty="0">
                  <a:latin typeface="Calibri (Body)"/>
                  <a:cs typeface="Calibri" pitchFamily="34" charset="0"/>
                </a:rPr>
                <a:t>pilot</a:t>
              </a:r>
              <a:endParaRPr lang="en-US" sz="4400" dirty="0">
                <a:latin typeface="Calibri (Body)"/>
              </a:endParaRPr>
            </a:p>
            <a:p>
              <a:pPr lvl="0" algn="ctr"/>
              <a:r>
                <a:rPr lang="en-US" sz="4400" dirty="0" smtClean="0">
                  <a:solidFill>
                    <a:schemeClr val="bg1"/>
                  </a:solidFill>
                </a:rPr>
                <a:t>(</a:t>
              </a:r>
              <a:r>
                <a:rPr lang="ka-GE" sz="4400" dirty="0">
                  <a:solidFill>
                    <a:schemeClr val="bg1"/>
                  </a:solidFill>
                </a:rPr>
                <a:t>n</a:t>
              </a:r>
              <a:r>
                <a:rPr lang="en-US" sz="4400" dirty="0">
                  <a:solidFill>
                    <a:schemeClr val="bg1"/>
                  </a:solidFill>
                </a:rPr>
                <a:t>.)</a:t>
              </a:r>
            </a:p>
          </p:txBody>
        </p:sp>
        <p:sp>
          <p:nvSpPr>
            <p:cNvPr id="18" name="Oval 4"/>
            <p:cNvSpPr/>
            <p:nvPr/>
          </p:nvSpPr>
          <p:spPr>
            <a:xfrm>
              <a:off x="3246521" y="160340"/>
              <a:ext cx="1442741" cy="774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225491" y="4918329"/>
            <a:ext cx="4256110" cy="101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 smtClean="0">
                <a:solidFill>
                  <a:schemeClr val="bg1"/>
                </a:solidFill>
                <a:latin typeface="Calibri (Body)"/>
              </a:rPr>
              <a:t>პილოტი</a:t>
            </a:r>
            <a:endParaRPr lang="en-US" sz="28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41466" y="482166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082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4243537" y="1717744"/>
            <a:ext cx="4220018" cy="3200585"/>
            <a:chOff x="2929395" y="160340"/>
            <a:chExt cx="2137424" cy="1240444"/>
          </a:xfrm>
        </p:grpSpPr>
        <p:sp>
          <p:nvSpPr>
            <p:cNvPr id="15" name="Oval 14"/>
            <p:cNvSpPr/>
            <p:nvPr/>
          </p:nvSpPr>
          <p:spPr>
            <a:xfrm>
              <a:off x="2929395" y="430024"/>
              <a:ext cx="2137424" cy="9707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r>
                <a:rPr lang="en-US" sz="4400" dirty="0">
                  <a:solidFill>
                    <a:schemeClr val="bg1"/>
                  </a:solidFill>
                </a:rPr>
                <a:t>c</a:t>
              </a:r>
              <a:r>
                <a:rPr lang="en-US" sz="4400" dirty="0" smtClean="0">
                  <a:solidFill>
                    <a:schemeClr val="bg1"/>
                  </a:solidFill>
                </a:rPr>
                <a:t>hef</a:t>
              </a:r>
            </a:p>
            <a:p>
              <a:pPr lvl="0" algn="ctr"/>
              <a:r>
                <a:rPr lang="en-US" sz="4400" dirty="0" smtClean="0">
                  <a:solidFill>
                    <a:schemeClr val="bg1"/>
                  </a:solidFill>
                </a:rPr>
                <a:t>(</a:t>
              </a:r>
              <a:r>
                <a:rPr lang="ka-GE" sz="4400" dirty="0">
                  <a:solidFill>
                    <a:schemeClr val="bg1"/>
                  </a:solidFill>
                </a:rPr>
                <a:t>n</a:t>
              </a:r>
              <a:r>
                <a:rPr lang="en-US" sz="4400" dirty="0">
                  <a:solidFill>
                    <a:schemeClr val="bg1"/>
                  </a:solidFill>
                </a:rPr>
                <a:t>.)</a:t>
              </a:r>
            </a:p>
          </p:txBody>
        </p:sp>
        <p:sp>
          <p:nvSpPr>
            <p:cNvPr id="18" name="Oval 4"/>
            <p:cNvSpPr/>
            <p:nvPr/>
          </p:nvSpPr>
          <p:spPr>
            <a:xfrm>
              <a:off x="3246521" y="160340"/>
              <a:ext cx="1442741" cy="774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225491" y="4918329"/>
            <a:ext cx="4256110" cy="101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 smtClean="0">
                <a:solidFill>
                  <a:schemeClr val="bg1"/>
                </a:solidFill>
                <a:latin typeface="Calibri (Body)"/>
              </a:rPr>
              <a:t>მზარეული</a:t>
            </a:r>
            <a:endParaRPr lang="en-US" sz="28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41466" y="482166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375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90;p1">
            <a:extLst>
              <a:ext uri="{FF2B5EF4-FFF2-40B4-BE49-F238E27FC236}">
                <a16:creationId xmlns="" xmlns:a16="http://schemas.microsoft.com/office/drawing/2014/main" id="{34D290AD-D658-3F4C-AFC7-93B288429BA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66210" y="358370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843C2F6-4FAC-6048-AC72-CC36157AD0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0291" y="358369"/>
            <a:ext cx="2376972" cy="9689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25852" y="279155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5C65A64-BBFC-A34F-A238-52B33C8D3C0A}"/>
              </a:ext>
            </a:extLst>
          </p:cNvPr>
          <p:cNvSpPr/>
          <p:nvPr/>
        </p:nvSpPr>
        <p:spPr>
          <a:xfrm>
            <a:off x="144872" y="1969483"/>
            <a:ext cx="1247488" cy="100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</a:t>
            </a:r>
            <a:r>
              <a:rPr lang="ka-GE" sz="2000" dirty="0">
                <a:latin typeface="Calibri (Body)"/>
              </a:rPr>
              <a:t>vet</a:t>
            </a:r>
            <a:endParaRPr lang="en-US" sz="2000" dirty="0">
              <a:latin typeface="Calibri (Body)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8BEDB9E-EB6A-4B4F-9444-8295495C7DCD}"/>
              </a:ext>
            </a:extLst>
          </p:cNvPr>
          <p:cNvSpPr/>
          <p:nvPr/>
        </p:nvSpPr>
        <p:spPr>
          <a:xfrm>
            <a:off x="1658217" y="1978096"/>
            <a:ext cx="1562963" cy="100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fire-fighter</a:t>
            </a:r>
            <a:endParaRPr lang="en-US" sz="2000" dirty="0">
              <a:latin typeface="Calibri (Body)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980FB20-63E4-BE46-99A5-8C5F2BD78481}"/>
              </a:ext>
            </a:extLst>
          </p:cNvPr>
          <p:cNvSpPr/>
          <p:nvPr/>
        </p:nvSpPr>
        <p:spPr>
          <a:xfrm>
            <a:off x="3487037" y="1986713"/>
            <a:ext cx="1548820" cy="100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</a:t>
            </a:r>
            <a:r>
              <a:rPr lang="ka-GE" sz="2000" dirty="0">
                <a:latin typeface="Calibri (Body)"/>
              </a:rPr>
              <a:t>mechanic</a:t>
            </a:r>
            <a:endParaRPr lang="en-US" sz="2000" dirty="0">
              <a:latin typeface="Calibri (Body)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636F97D-761E-0E49-B150-DEF98E2BC03A}"/>
              </a:ext>
            </a:extLst>
          </p:cNvPr>
          <p:cNvSpPr/>
          <p:nvPr/>
        </p:nvSpPr>
        <p:spPr>
          <a:xfrm>
            <a:off x="9129272" y="1986712"/>
            <a:ext cx="1414978" cy="982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engineer</a:t>
            </a:r>
            <a:endParaRPr lang="en-US" sz="2000" dirty="0">
              <a:latin typeface="Calibri (Body)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583F353-28E1-BA4A-8756-4ED34EAED89B}"/>
              </a:ext>
            </a:extLst>
          </p:cNvPr>
          <p:cNvSpPr/>
          <p:nvPr/>
        </p:nvSpPr>
        <p:spPr>
          <a:xfrm>
            <a:off x="10813774" y="1986712"/>
            <a:ext cx="1182608" cy="982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chef</a:t>
            </a:r>
            <a:endParaRPr lang="en-US" sz="2000" dirty="0">
              <a:latin typeface="Calibri (Body)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C6BF71C7-3E06-C34B-9A07-82C3CC37A521}"/>
              </a:ext>
            </a:extLst>
          </p:cNvPr>
          <p:cNvSpPr/>
          <p:nvPr/>
        </p:nvSpPr>
        <p:spPr>
          <a:xfrm>
            <a:off x="7231284" y="1969483"/>
            <a:ext cx="1611139" cy="100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politician</a:t>
            </a:r>
            <a:endParaRPr lang="en-US" sz="2000" dirty="0">
              <a:latin typeface="Calibri (Body)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C98E12F-02A6-D44E-80BC-F2D0741B5F61}"/>
              </a:ext>
            </a:extLst>
          </p:cNvPr>
          <p:cNvSpPr/>
          <p:nvPr/>
        </p:nvSpPr>
        <p:spPr>
          <a:xfrm>
            <a:off x="666210" y="3585668"/>
            <a:ext cx="10681461" cy="2616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ka-GE" sz="2400" dirty="0">
                <a:latin typeface="Calibri" pitchFamily="34" charset="0"/>
                <a:cs typeface="Calibri" pitchFamily="34" charset="0"/>
              </a:rPr>
              <a:t>You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have to</a:t>
            </a:r>
            <a:r>
              <a:rPr lang="ka-GE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ka-GE" sz="2400" dirty="0">
                <a:latin typeface="Calibri" pitchFamily="34" charset="0"/>
                <a:cs typeface="Calibri" pitchFamily="34" charset="0"/>
              </a:rPr>
              <a:t>work inside.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Y</a:t>
            </a:r>
            <a:r>
              <a:rPr lang="ka-GE" sz="2400" dirty="0">
                <a:latin typeface="Calibri" pitchFamily="34" charset="0"/>
                <a:cs typeface="Calibri" pitchFamily="34" charset="0"/>
              </a:rPr>
              <a:t>ou have to like talking to people.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You have to stand up for a long time. </a:t>
            </a:r>
            <a:endParaRPr lang="ka-GE" sz="2400" dirty="0">
              <a:latin typeface="Calibri" pitchFamily="34" charset="0"/>
              <a:cs typeface="Calibri" pitchFamily="34" charset="0"/>
            </a:endParaRP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You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should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be good with your hands. </a:t>
            </a:r>
            <a:endParaRPr lang="ka-GE" sz="2400" dirty="0">
              <a:latin typeface="Calibri" pitchFamily="34" charset="0"/>
              <a:cs typeface="Calibri" pitchFamily="34" charset="0"/>
            </a:endParaRP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You have to sweep the floor. </a:t>
            </a:r>
            <a:endParaRPr lang="ka-GE" sz="2400" dirty="0">
              <a:latin typeface="Calibri" pitchFamily="34" charset="0"/>
              <a:cs typeface="Calibri" pitchFamily="34" charset="0"/>
            </a:endParaRP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You have to cut other people’s hair. 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A81A3AF-545D-E943-AC2F-63CF927CBA0D}"/>
              </a:ext>
            </a:extLst>
          </p:cNvPr>
          <p:cNvSpPr/>
          <p:nvPr/>
        </p:nvSpPr>
        <p:spPr>
          <a:xfrm>
            <a:off x="5301713" y="1986713"/>
            <a:ext cx="1642721" cy="100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hairdresser</a:t>
            </a:r>
            <a:endParaRPr lang="en-US" sz="20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0889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5.55112E-17 L 0.15 0.3620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90;p1">
            <a:extLst>
              <a:ext uri="{FF2B5EF4-FFF2-40B4-BE49-F238E27FC236}">
                <a16:creationId xmlns="" xmlns:a16="http://schemas.microsoft.com/office/drawing/2014/main" id="{34D290AD-D658-3F4C-AFC7-93B288429BA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66210" y="358370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843C2F6-4FAC-6048-AC72-CC36157AD0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0291" y="358369"/>
            <a:ext cx="2376972" cy="9689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25852" y="279155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5C65A64-BBFC-A34F-A238-52B33C8D3C0A}"/>
              </a:ext>
            </a:extLst>
          </p:cNvPr>
          <p:cNvSpPr/>
          <p:nvPr/>
        </p:nvSpPr>
        <p:spPr>
          <a:xfrm>
            <a:off x="666210" y="1969483"/>
            <a:ext cx="1247488" cy="100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 (Body)"/>
              </a:rPr>
              <a:t> </a:t>
            </a:r>
            <a:r>
              <a:rPr lang="ka-GE" sz="2000" dirty="0">
                <a:latin typeface="Calibri (Body)"/>
              </a:rPr>
              <a:t>vet</a:t>
            </a:r>
            <a:endParaRPr lang="en-US" sz="2000" dirty="0">
              <a:latin typeface="Calibri (Body)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980FB20-63E4-BE46-99A5-8C5F2BD78481}"/>
              </a:ext>
            </a:extLst>
          </p:cNvPr>
          <p:cNvSpPr/>
          <p:nvPr/>
        </p:nvSpPr>
        <p:spPr>
          <a:xfrm>
            <a:off x="4249973" y="1969483"/>
            <a:ext cx="1548820" cy="100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 (Body)"/>
              </a:rPr>
              <a:t> </a:t>
            </a:r>
            <a:r>
              <a:rPr lang="ka-GE" sz="2000" dirty="0">
                <a:latin typeface="Calibri (Body)"/>
              </a:rPr>
              <a:t>mechanic</a:t>
            </a:r>
            <a:endParaRPr lang="en-US" sz="2000" dirty="0">
              <a:latin typeface="Calibri (Body)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636F97D-761E-0E49-B150-DEF98E2BC03A}"/>
              </a:ext>
            </a:extLst>
          </p:cNvPr>
          <p:cNvSpPr/>
          <p:nvPr/>
        </p:nvSpPr>
        <p:spPr>
          <a:xfrm>
            <a:off x="8161565" y="1978097"/>
            <a:ext cx="1414978" cy="100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engineer</a:t>
            </a:r>
            <a:endParaRPr lang="en-US" sz="2000" dirty="0">
              <a:latin typeface="Calibri (Body)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583F353-28E1-BA4A-8756-4ED34EAED89B}"/>
              </a:ext>
            </a:extLst>
          </p:cNvPr>
          <p:cNvSpPr/>
          <p:nvPr/>
        </p:nvSpPr>
        <p:spPr>
          <a:xfrm>
            <a:off x="9942320" y="1986712"/>
            <a:ext cx="1299474" cy="982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chef</a:t>
            </a:r>
            <a:endParaRPr lang="en-US" sz="2000" dirty="0">
              <a:latin typeface="Calibri (Body)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C6BF71C7-3E06-C34B-9A07-82C3CC37A521}"/>
              </a:ext>
            </a:extLst>
          </p:cNvPr>
          <p:cNvSpPr/>
          <p:nvPr/>
        </p:nvSpPr>
        <p:spPr>
          <a:xfrm>
            <a:off x="6148074" y="1969483"/>
            <a:ext cx="1611139" cy="100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politician</a:t>
            </a:r>
            <a:endParaRPr lang="en-US" sz="2000" dirty="0">
              <a:latin typeface="Calibri (Body)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C98E12F-02A6-D44E-80BC-F2D0741B5F61}"/>
              </a:ext>
            </a:extLst>
          </p:cNvPr>
          <p:cNvSpPr/>
          <p:nvPr/>
        </p:nvSpPr>
        <p:spPr>
          <a:xfrm>
            <a:off x="666210" y="3604921"/>
            <a:ext cx="10681461" cy="2616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/>
              <a:t>You have to work in a team. </a:t>
            </a: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/>
              <a:t>You have to wear a uniform. </a:t>
            </a: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/>
              <a:t>You </a:t>
            </a:r>
            <a:r>
              <a:rPr lang="en-US" sz="2400" dirty="0" smtClean="0"/>
              <a:t>should </a:t>
            </a:r>
            <a:r>
              <a:rPr lang="en-US" sz="2400" dirty="0"/>
              <a:t>be brave and helpful. </a:t>
            </a: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/>
              <a:t>You </a:t>
            </a:r>
            <a:r>
              <a:rPr lang="en-US" sz="2400" dirty="0" smtClean="0"/>
              <a:t>shouldn't </a:t>
            </a:r>
            <a:r>
              <a:rPr lang="en-US" sz="2400" dirty="0"/>
              <a:t>be afraid of heights. </a:t>
            </a: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 smtClean="0"/>
              <a:t>You </a:t>
            </a:r>
            <a:r>
              <a:rPr lang="en-US" sz="2400" dirty="0"/>
              <a:t>have to save people from fires.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8BEDB9E-EB6A-4B4F-9444-8295495C7DCD}"/>
              </a:ext>
            </a:extLst>
          </p:cNvPr>
          <p:cNvSpPr/>
          <p:nvPr/>
        </p:nvSpPr>
        <p:spPr>
          <a:xfrm>
            <a:off x="2311435" y="1986712"/>
            <a:ext cx="1562963" cy="100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fire-fighter</a:t>
            </a:r>
            <a:endParaRPr lang="en-US" sz="20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88235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71 0.09907 L 0.39037 0.371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90;p1">
            <a:extLst>
              <a:ext uri="{FF2B5EF4-FFF2-40B4-BE49-F238E27FC236}">
                <a16:creationId xmlns="" xmlns:a16="http://schemas.microsoft.com/office/drawing/2014/main" id="{34D290AD-D658-3F4C-AFC7-93B288429BA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66210" y="358370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843C2F6-4FAC-6048-AC72-CC36157AD0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0291" y="358369"/>
            <a:ext cx="2376972" cy="9689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25852" y="279155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980FB20-63E4-BE46-99A5-8C5F2BD78481}"/>
              </a:ext>
            </a:extLst>
          </p:cNvPr>
          <p:cNvSpPr/>
          <p:nvPr/>
        </p:nvSpPr>
        <p:spPr>
          <a:xfrm>
            <a:off x="3043610" y="1959722"/>
            <a:ext cx="1548820" cy="100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</a:t>
            </a:r>
            <a:r>
              <a:rPr lang="ka-GE" sz="2000" dirty="0">
                <a:latin typeface="Calibri (Body)"/>
              </a:rPr>
              <a:t>mechanic</a:t>
            </a:r>
            <a:endParaRPr lang="en-US" sz="2000" dirty="0">
              <a:latin typeface="Calibri (Body)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636F97D-761E-0E49-B150-DEF98E2BC03A}"/>
              </a:ext>
            </a:extLst>
          </p:cNvPr>
          <p:cNvSpPr/>
          <p:nvPr/>
        </p:nvSpPr>
        <p:spPr>
          <a:xfrm>
            <a:off x="7498015" y="1959722"/>
            <a:ext cx="1414978" cy="982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engineer</a:t>
            </a:r>
            <a:endParaRPr lang="en-US" sz="2000" dirty="0">
              <a:latin typeface="Calibri (Body)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583F353-28E1-BA4A-8756-4ED34EAED89B}"/>
              </a:ext>
            </a:extLst>
          </p:cNvPr>
          <p:cNvSpPr/>
          <p:nvPr/>
        </p:nvSpPr>
        <p:spPr>
          <a:xfrm>
            <a:off x="9530059" y="1933878"/>
            <a:ext cx="1292616" cy="982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chef</a:t>
            </a:r>
            <a:endParaRPr lang="en-US" sz="2000" dirty="0">
              <a:latin typeface="Calibri (Body)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C6BF71C7-3E06-C34B-9A07-82C3CC37A521}"/>
              </a:ext>
            </a:extLst>
          </p:cNvPr>
          <p:cNvSpPr/>
          <p:nvPr/>
        </p:nvSpPr>
        <p:spPr>
          <a:xfrm>
            <a:off x="5291425" y="1959722"/>
            <a:ext cx="1611139" cy="100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politician</a:t>
            </a:r>
            <a:endParaRPr lang="en-US" sz="2000" dirty="0">
              <a:latin typeface="Calibri (Body)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C98E12F-02A6-D44E-80BC-F2D0741B5F61}"/>
              </a:ext>
            </a:extLst>
          </p:cNvPr>
          <p:cNvSpPr/>
          <p:nvPr/>
        </p:nvSpPr>
        <p:spPr>
          <a:xfrm>
            <a:off x="666210" y="3599848"/>
            <a:ext cx="10681460" cy="2385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(Body)"/>
              </a:rPr>
              <a:t>You have to </a:t>
            </a:r>
            <a:r>
              <a:rPr lang="ka-GE" sz="2400" dirty="0">
                <a:latin typeface="Calibri (Body)"/>
              </a:rPr>
              <a:t>deal with medicine.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(Body)"/>
              </a:rPr>
              <a:t>You have to </a:t>
            </a:r>
            <a:r>
              <a:rPr lang="ka-GE" sz="2400" dirty="0">
                <a:latin typeface="Calibri (Body)"/>
              </a:rPr>
              <a:t>treat wounds.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(Body)"/>
              </a:rPr>
              <a:t>You </a:t>
            </a:r>
            <a:r>
              <a:rPr lang="en-US" sz="2400" dirty="0" smtClean="0">
                <a:latin typeface="Calibri (Body)"/>
              </a:rPr>
              <a:t>should </a:t>
            </a:r>
            <a:r>
              <a:rPr lang="en-US" sz="2400" dirty="0">
                <a:latin typeface="Calibri (Body)"/>
              </a:rPr>
              <a:t>be </a:t>
            </a:r>
            <a:r>
              <a:rPr lang="ka-GE" sz="2400" dirty="0">
                <a:latin typeface="Calibri (Body)"/>
              </a:rPr>
              <a:t>caring towards </a:t>
            </a:r>
            <a:r>
              <a:rPr lang="ka-GE" sz="2400" dirty="0" smtClean="0">
                <a:latin typeface="Calibri (Body)"/>
              </a:rPr>
              <a:t>animals</a:t>
            </a:r>
            <a:r>
              <a:rPr lang="en-US" sz="2400" dirty="0" smtClean="0">
                <a:latin typeface="Calibri (Body)"/>
              </a:rPr>
              <a:t>.</a:t>
            </a:r>
            <a:endParaRPr lang="ka-GE" sz="2400" dirty="0">
              <a:latin typeface="Calibri (Body)"/>
            </a:endParaRP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(Body)"/>
              </a:rPr>
              <a:t>You </a:t>
            </a:r>
            <a:r>
              <a:rPr lang="en-US" sz="2400" dirty="0" smtClean="0">
                <a:latin typeface="Calibri (Body)"/>
              </a:rPr>
              <a:t>should</a:t>
            </a:r>
            <a:r>
              <a:rPr lang="ka-GE" sz="2400" dirty="0" smtClean="0">
                <a:latin typeface="Calibri (Body)"/>
              </a:rPr>
              <a:t> </a:t>
            </a:r>
            <a:r>
              <a:rPr lang="ka-GE" sz="2400" dirty="0">
                <a:latin typeface="Calibri (Body)"/>
              </a:rPr>
              <a:t>give some tips about the </a:t>
            </a:r>
            <a:r>
              <a:rPr lang="ka-GE" sz="2400" dirty="0" smtClean="0">
                <a:latin typeface="Calibri (Body)"/>
              </a:rPr>
              <a:t>animals</a:t>
            </a:r>
            <a:r>
              <a:rPr lang="en-US" sz="2400" dirty="0" smtClean="0">
                <a:latin typeface="Calibri (Body)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5C65A64-BBFC-A34F-A238-52B33C8D3C0A}"/>
              </a:ext>
            </a:extLst>
          </p:cNvPr>
          <p:cNvSpPr/>
          <p:nvPr/>
        </p:nvSpPr>
        <p:spPr>
          <a:xfrm>
            <a:off x="1041596" y="1959722"/>
            <a:ext cx="1247488" cy="100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</a:t>
            </a:r>
            <a:r>
              <a:rPr lang="ka-GE" sz="2000" dirty="0">
                <a:latin typeface="Calibri (Body)"/>
                <a:cs typeface="Calibri" pitchFamily="34" charset="0"/>
              </a:rPr>
              <a:t>ve</a:t>
            </a:r>
            <a:r>
              <a:rPr lang="ka-GE" sz="2000" dirty="0">
                <a:latin typeface="Calibri (Body)"/>
              </a:rPr>
              <a:t>t</a:t>
            </a:r>
            <a:endParaRPr lang="en-US" sz="20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56141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98 0.03331 L 0.50625 0.350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7" y="158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90;p1">
            <a:extLst>
              <a:ext uri="{FF2B5EF4-FFF2-40B4-BE49-F238E27FC236}">
                <a16:creationId xmlns="" xmlns:a16="http://schemas.microsoft.com/office/drawing/2014/main" id="{34D290AD-D658-3F4C-AFC7-93B288429BA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66210" y="358370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843C2F6-4FAC-6048-AC72-CC36157AD0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0291" y="358369"/>
            <a:ext cx="2376972" cy="9689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25852" y="279155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636F97D-761E-0E49-B150-DEF98E2BC03A}"/>
              </a:ext>
            </a:extLst>
          </p:cNvPr>
          <p:cNvSpPr/>
          <p:nvPr/>
        </p:nvSpPr>
        <p:spPr>
          <a:xfrm>
            <a:off x="6391951" y="1995326"/>
            <a:ext cx="1414978" cy="982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engineer</a:t>
            </a:r>
            <a:endParaRPr lang="en-US" sz="2000" dirty="0">
              <a:latin typeface="Calibri (Body)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583F353-28E1-BA4A-8756-4ED34EAED89B}"/>
              </a:ext>
            </a:extLst>
          </p:cNvPr>
          <p:cNvSpPr/>
          <p:nvPr/>
        </p:nvSpPr>
        <p:spPr>
          <a:xfrm>
            <a:off x="8527405" y="1986712"/>
            <a:ext cx="1476404" cy="982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chef</a:t>
            </a:r>
            <a:endParaRPr lang="en-US" sz="2000" dirty="0">
              <a:latin typeface="Calibri (Body)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C6BF71C7-3E06-C34B-9A07-82C3CC37A521}"/>
              </a:ext>
            </a:extLst>
          </p:cNvPr>
          <p:cNvSpPr/>
          <p:nvPr/>
        </p:nvSpPr>
        <p:spPr>
          <a:xfrm>
            <a:off x="4018777" y="1995326"/>
            <a:ext cx="1611139" cy="100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politician</a:t>
            </a:r>
            <a:endParaRPr lang="en-US" sz="2000" dirty="0">
              <a:latin typeface="Calibri (Body)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C98E12F-02A6-D44E-80BC-F2D0741B5F61}"/>
              </a:ext>
            </a:extLst>
          </p:cNvPr>
          <p:cNvSpPr/>
          <p:nvPr/>
        </p:nvSpPr>
        <p:spPr>
          <a:xfrm>
            <a:off x="666210" y="3522872"/>
            <a:ext cx="10681461" cy="2261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(Body)"/>
              </a:rPr>
              <a:t>You have </a:t>
            </a:r>
            <a:r>
              <a:rPr lang="ka-GE" sz="2400" dirty="0">
                <a:latin typeface="Calibri (Body)"/>
              </a:rPr>
              <a:t>to meet with the clients. 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(Body)"/>
              </a:rPr>
              <a:t>A</a:t>
            </a:r>
            <a:r>
              <a:rPr lang="ka-GE" sz="2400" dirty="0" smtClean="0">
                <a:latin typeface="Calibri (Body)"/>
              </a:rPr>
              <a:t>ss</a:t>
            </a:r>
            <a:r>
              <a:rPr lang="en-US" sz="2400" dirty="0" smtClean="0">
                <a:latin typeface="Calibri (Body)"/>
              </a:rPr>
              <a:t>e</a:t>
            </a:r>
            <a:r>
              <a:rPr lang="ka-GE" sz="2400" dirty="0" smtClean="0">
                <a:latin typeface="Calibri (Body)"/>
              </a:rPr>
              <a:t>mble a</a:t>
            </a:r>
            <a:r>
              <a:rPr lang="en-US" sz="2400" dirty="0" smtClean="0">
                <a:latin typeface="Calibri (Body)"/>
              </a:rPr>
              <a:t>n</a:t>
            </a:r>
            <a:r>
              <a:rPr lang="ka-GE" sz="2400" dirty="0" smtClean="0">
                <a:latin typeface="Calibri (Body)"/>
              </a:rPr>
              <a:t>d diass</a:t>
            </a:r>
            <a:r>
              <a:rPr lang="en-US" sz="2400" dirty="0" smtClean="0">
                <a:latin typeface="Calibri (Body)"/>
              </a:rPr>
              <a:t>e</a:t>
            </a:r>
            <a:r>
              <a:rPr lang="ka-GE" sz="2400" dirty="0" smtClean="0">
                <a:latin typeface="Calibri (Body)"/>
              </a:rPr>
              <a:t>mble </a:t>
            </a:r>
            <a:r>
              <a:rPr lang="ka-GE" sz="2400" dirty="0">
                <a:latin typeface="Calibri (Body)"/>
              </a:rPr>
              <a:t>vehicles.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(Body)"/>
              </a:rPr>
              <a:t>E</a:t>
            </a:r>
            <a:r>
              <a:rPr lang="ka-GE" sz="2400" dirty="0">
                <a:latin typeface="Calibri (Body)"/>
              </a:rPr>
              <a:t>xamine machines.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980FB20-63E4-BE46-99A5-8C5F2BD78481}"/>
              </a:ext>
            </a:extLst>
          </p:cNvPr>
          <p:cNvSpPr/>
          <p:nvPr/>
        </p:nvSpPr>
        <p:spPr>
          <a:xfrm>
            <a:off x="1502852" y="1986712"/>
            <a:ext cx="1548820" cy="100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</a:t>
            </a:r>
            <a:r>
              <a:rPr lang="ka-GE" sz="2000" dirty="0">
                <a:latin typeface="Calibri (Body)"/>
              </a:rPr>
              <a:t>mechanic</a:t>
            </a:r>
            <a:endParaRPr lang="en-US" sz="20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45022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52 0.02891 L 0.44728 0.329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38" y="150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90;p1">
            <a:extLst>
              <a:ext uri="{FF2B5EF4-FFF2-40B4-BE49-F238E27FC236}">
                <a16:creationId xmlns="" xmlns:a16="http://schemas.microsoft.com/office/drawing/2014/main" id="{34D290AD-D658-3F4C-AFC7-93B288429BA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66210" y="358370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843C2F6-4FAC-6048-AC72-CC36157AD0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0291" y="358369"/>
            <a:ext cx="2376972" cy="9689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25852" y="279155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636F97D-761E-0E49-B150-DEF98E2BC03A}"/>
              </a:ext>
            </a:extLst>
          </p:cNvPr>
          <p:cNvSpPr/>
          <p:nvPr/>
        </p:nvSpPr>
        <p:spPr>
          <a:xfrm>
            <a:off x="4374645" y="2060040"/>
            <a:ext cx="1414978" cy="982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engineer</a:t>
            </a:r>
            <a:endParaRPr lang="en-US" sz="2400" dirty="0">
              <a:latin typeface="Calibri (Body)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583F353-28E1-BA4A-8756-4ED34EAED89B}"/>
              </a:ext>
            </a:extLst>
          </p:cNvPr>
          <p:cNvSpPr/>
          <p:nvPr/>
        </p:nvSpPr>
        <p:spPr>
          <a:xfrm>
            <a:off x="6822896" y="2042811"/>
            <a:ext cx="1393055" cy="982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chef</a:t>
            </a:r>
            <a:endParaRPr lang="en-US" sz="2400" dirty="0">
              <a:latin typeface="Calibri (Body)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C98E12F-02A6-D44E-80BC-F2D0741B5F61}"/>
              </a:ext>
            </a:extLst>
          </p:cNvPr>
          <p:cNvSpPr/>
          <p:nvPr/>
        </p:nvSpPr>
        <p:spPr>
          <a:xfrm>
            <a:off x="666210" y="3744280"/>
            <a:ext cx="10681461" cy="1867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en-US" sz="2400" dirty="0" smtClean="0">
              <a:latin typeface="+mj-lt"/>
            </a:endParaRP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en-US" sz="2400" dirty="0">
              <a:latin typeface="Calibri (Body)"/>
            </a:endParaRP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 (Body)"/>
              </a:rPr>
              <a:t>You </a:t>
            </a:r>
            <a:r>
              <a:rPr lang="en-US" sz="2400" dirty="0">
                <a:latin typeface="Calibri (Body)"/>
              </a:rPr>
              <a:t>have </a:t>
            </a:r>
            <a:r>
              <a:rPr lang="ka-GE" sz="2400" dirty="0">
                <a:latin typeface="Calibri (Body)"/>
              </a:rPr>
              <a:t>to meet different people.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ka-GE" sz="2400" dirty="0">
                <a:latin typeface="Calibri (Body)"/>
              </a:rPr>
              <a:t>You have to have the ability to speak to other people. 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ka-GE" sz="2400" dirty="0">
                <a:latin typeface="Calibri (Body)"/>
              </a:rPr>
              <a:t>You should </a:t>
            </a:r>
            <a:r>
              <a:rPr lang="en-US" sz="2400" dirty="0" smtClean="0">
                <a:latin typeface="Calibri (Body)"/>
              </a:rPr>
              <a:t>have good communication skills</a:t>
            </a:r>
            <a:r>
              <a:rPr lang="ka-GE" sz="2400" dirty="0" smtClean="0">
                <a:latin typeface="Calibri (Body)"/>
              </a:rPr>
              <a:t>. </a:t>
            </a:r>
            <a:endParaRPr lang="ka-GE" sz="2400" dirty="0">
              <a:latin typeface="Calibri (Body)"/>
            </a:endParaRP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ka-GE" sz="2400" dirty="0">
                <a:latin typeface="Calibri (Body)"/>
              </a:rPr>
              <a:t>You should convince people. 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C6BF71C7-3E06-C34B-9A07-82C3CC37A521}"/>
              </a:ext>
            </a:extLst>
          </p:cNvPr>
          <p:cNvSpPr/>
          <p:nvPr/>
        </p:nvSpPr>
        <p:spPr>
          <a:xfrm>
            <a:off x="1892871" y="2042811"/>
            <a:ext cx="1611139" cy="100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  <a:cs typeface="Calibri" pitchFamily="34" charset="0"/>
              </a:rPr>
              <a:t>politician</a:t>
            </a:r>
            <a:endParaRPr lang="en-US" sz="2000" dirty="0">
              <a:latin typeface="Calibri (Body)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43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65 0.06569 L 0.54113 0.323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74" y="12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90;p1">
            <a:extLst>
              <a:ext uri="{FF2B5EF4-FFF2-40B4-BE49-F238E27FC236}">
                <a16:creationId xmlns="" xmlns:a16="http://schemas.microsoft.com/office/drawing/2014/main" id="{34D290AD-D658-3F4C-AFC7-93B288429BA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66210" y="358370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843C2F6-4FAC-6048-AC72-CC36157AD0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0291" y="358369"/>
            <a:ext cx="2376972" cy="9689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25852" y="279155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636F97D-761E-0E49-B150-DEF98E2BC03A}"/>
              </a:ext>
            </a:extLst>
          </p:cNvPr>
          <p:cNvSpPr/>
          <p:nvPr/>
        </p:nvSpPr>
        <p:spPr>
          <a:xfrm>
            <a:off x="3792285" y="2137041"/>
            <a:ext cx="1414978" cy="982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engineer</a:t>
            </a:r>
            <a:endParaRPr lang="en-US" sz="2000" dirty="0">
              <a:latin typeface="Calibri (Body)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C98E12F-02A6-D44E-80BC-F2D0741B5F61}"/>
              </a:ext>
            </a:extLst>
          </p:cNvPr>
          <p:cNvSpPr/>
          <p:nvPr/>
        </p:nvSpPr>
        <p:spPr>
          <a:xfrm>
            <a:off x="637333" y="3676851"/>
            <a:ext cx="10681461" cy="2462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>
              <a:latin typeface="Calibri (Body)"/>
            </a:endParaRP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(Body)"/>
              </a:rPr>
              <a:t>You have </a:t>
            </a:r>
            <a:r>
              <a:rPr lang="ka-GE" sz="2400" dirty="0">
                <a:latin typeface="Calibri (Body)"/>
              </a:rPr>
              <a:t>to stand for long hours.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ka-GE" sz="2400" dirty="0">
                <a:latin typeface="Calibri (Body)"/>
              </a:rPr>
              <a:t>You have to tell other people what to do. 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ka-GE" sz="2400" dirty="0">
                <a:latin typeface="Calibri (Body)"/>
              </a:rPr>
              <a:t>You should be </a:t>
            </a:r>
            <a:r>
              <a:rPr lang="ka-GE" sz="2400" dirty="0" smtClean="0">
                <a:latin typeface="Calibri (Body)"/>
              </a:rPr>
              <a:t>creative</a:t>
            </a:r>
            <a:r>
              <a:rPr lang="en-US" sz="2400" dirty="0" smtClean="0">
                <a:latin typeface="Calibri (Body)"/>
              </a:rPr>
              <a:t>.</a:t>
            </a:r>
            <a:endParaRPr lang="ka-GE" sz="2400" dirty="0">
              <a:latin typeface="Calibri (Body)"/>
            </a:endParaRP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ka-GE" sz="2400" dirty="0">
                <a:latin typeface="Calibri (Body)"/>
              </a:rPr>
              <a:t>You have to </a:t>
            </a:r>
            <a:r>
              <a:rPr lang="en-US" sz="2400" dirty="0" smtClean="0">
                <a:latin typeface="Calibri (Body)"/>
              </a:rPr>
              <a:t>be a gourmand</a:t>
            </a:r>
            <a:r>
              <a:rPr lang="ka-GE" sz="2400" dirty="0" smtClean="0">
                <a:latin typeface="Calibri (Body)"/>
              </a:rPr>
              <a:t>. </a:t>
            </a:r>
            <a:endParaRPr lang="ka-GE" sz="2400" dirty="0">
              <a:latin typeface="Calibri (Body)"/>
            </a:endParaRP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ka-GE" sz="2400" dirty="0">
                <a:latin typeface="Calibri (Body)"/>
              </a:rPr>
              <a:t>You should know different recepies. 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583F353-28E1-BA4A-8756-4ED34EAED89B}"/>
              </a:ext>
            </a:extLst>
          </p:cNvPr>
          <p:cNvSpPr/>
          <p:nvPr/>
        </p:nvSpPr>
        <p:spPr>
          <a:xfrm>
            <a:off x="6149128" y="2137040"/>
            <a:ext cx="1411732" cy="982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chef</a:t>
            </a:r>
            <a:endParaRPr lang="en-US" sz="20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42963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46E-6 2.09577E-6 L 0.09308 0.317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7" y="158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90;p1">
            <a:extLst>
              <a:ext uri="{FF2B5EF4-FFF2-40B4-BE49-F238E27FC236}">
                <a16:creationId xmlns="" xmlns:a16="http://schemas.microsoft.com/office/drawing/2014/main" id="{34D290AD-D658-3F4C-AFC7-93B288429BA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66210" y="358370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843C2F6-4FAC-6048-AC72-CC36157AD0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0291" y="358369"/>
            <a:ext cx="2376972" cy="9689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25852" y="279155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C98E12F-02A6-D44E-80BC-F2D0741B5F61}"/>
              </a:ext>
            </a:extLst>
          </p:cNvPr>
          <p:cNvSpPr/>
          <p:nvPr/>
        </p:nvSpPr>
        <p:spPr>
          <a:xfrm>
            <a:off x="666211" y="3561373"/>
            <a:ext cx="10681460" cy="2616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>
              <a:latin typeface="Calibri (Body)"/>
              <a:cs typeface="Calibri" pitchFamily="34" charset="0"/>
            </a:endParaRP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(Body)"/>
                <a:cs typeface="Calibri" pitchFamily="34" charset="0"/>
              </a:rPr>
              <a:t>You </a:t>
            </a:r>
            <a:r>
              <a:rPr lang="ka-GE" sz="2400" dirty="0">
                <a:latin typeface="Calibri (Body)"/>
                <a:cs typeface="Calibri" pitchFamily="34" charset="0"/>
              </a:rPr>
              <a:t>should not be </a:t>
            </a:r>
            <a:r>
              <a:rPr lang="en-US" sz="2400" dirty="0" smtClean="0">
                <a:latin typeface="Calibri (Body)"/>
                <a:cs typeface="Calibri" pitchFamily="34" charset="0"/>
              </a:rPr>
              <a:t>scared </a:t>
            </a:r>
            <a:r>
              <a:rPr lang="ka-GE" sz="2400" dirty="0" smtClean="0">
                <a:latin typeface="Calibri (Body)"/>
                <a:cs typeface="Calibri" pitchFamily="34" charset="0"/>
              </a:rPr>
              <a:t>of h</a:t>
            </a:r>
            <a:r>
              <a:rPr lang="en-US" sz="2400" dirty="0" smtClean="0">
                <a:latin typeface="Calibri (Body)"/>
                <a:cs typeface="Calibri" pitchFamily="34" charset="0"/>
              </a:rPr>
              <a:t>e</a:t>
            </a:r>
            <a:r>
              <a:rPr lang="ka-GE" sz="2400" dirty="0" smtClean="0">
                <a:latin typeface="Calibri (Body)"/>
                <a:cs typeface="Calibri" pitchFamily="34" charset="0"/>
              </a:rPr>
              <a:t>ights </a:t>
            </a:r>
            <a:r>
              <a:rPr lang="ka-GE" sz="2400" dirty="0">
                <a:latin typeface="Calibri (Body)"/>
                <a:cs typeface="Calibri" pitchFamily="34" charset="0"/>
              </a:rPr>
              <a:t>and </a:t>
            </a:r>
            <a:r>
              <a:rPr lang="ka-GE" sz="2400" dirty="0" smtClean="0">
                <a:latin typeface="Calibri (Body)"/>
                <a:cs typeface="Calibri" pitchFamily="34" charset="0"/>
              </a:rPr>
              <a:t>flight. </a:t>
            </a:r>
            <a:endParaRPr lang="ka-GE" sz="2400" dirty="0">
              <a:latin typeface="Calibri (Body)"/>
              <a:cs typeface="Calibri" pitchFamily="34" charset="0"/>
            </a:endParaRP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ka-GE" sz="2400" dirty="0">
                <a:latin typeface="Calibri (Body)"/>
                <a:cs typeface="Calibri" pitchFamily="34" charset="0"/>
              </a:rPr>
              <a:t>You should select safe and efficient flight routes. 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ka-GE" sz="2400" dirty="0">
                <a:latin typeface="Calibri (Body)"/>
                <a:cs typeface="Calibri" pitchFamily="34" charset="0"/>
              </a:rPr>
              <a:t>You should ensure the safety and comfort of the passengers. 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ka-GE" sz="2400" dirty="0">
                <a:latin typeface="Calibri (Body)"/>
                <a:cs typeface="Calibri" pitchFamily="34" charset="0"/>
              </a:rPr>
              <a:t>You should determine the risks that may occur.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r>
              <a:rPr lang="ka-GE" sz="2400" dirty="0">
                <a:latin typeface="Calibri (Body)"/>
                <a:cs typeface="Calibri" pitchFamily="34" charset="0"/>
              </a:rPr>
              <a:t>You should know how to control the plane. </a:t>
            </a:r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  <a:p>
            <a:pPr marL="342900" indent="-342900" latinLnBrk="0" hangingPunct="0">
              <a:buFont typeface="Arial" panose="020B0604020202020204" pitchFamily="34" charset="0"/>
              <a:buChar char="•"/>
            </a:pPr>
            <a:endParaRPr lang="ka-GE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636F97D-761E-0E49-B150-DEF98E2BC03A}"/>
              </a:ext>
            </a:extLst>
          </p:cNvPr>
          <p:cNvSpPr/>
          <p:nvPr/>
        </p:nvSpPr>
        <p:spPr>
          <a:xfrm>
            <a:off x="5279017" y="2137042"/>
            <a:ext cx="1414978" cy="982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>
                <a:latin typeface="Calibri (Body)"/>
              </a:rPr>
              <a:t>pilot</a:t>
            </a:r>
            <a:endParaRPr lang="en-US" sz="20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0832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1036E-6 4.00648E-6 L 0.173 4.00648E-6 C 0.25058 4.00648E-6 0.34639 0.06893 0.34639 0.12491 L 0.34639 0.25005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3" y="12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0522332B-8480-4B41-8AA2-044BF7F9A454}"/>
              </a:ext>
            </a:extLst>
          </p:cNvPr>
          <p:cNvSpPr txBox="1">
            <a:spLocks/>
          </p:cNvSpPr>
          <p:nvPr/>
        </p:nvSpPr>
        <p:spPr>
          <a:xfrm>
            <a:off x="-15936" y="3402767"/>
            <a:ext cx="12207936" cy="1813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ka-GE" sz="6600" b="1" i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5027904-196F-904B-9355-BB432A4C971F}"/>
              </a:ext>
            </a:extLst>
          </p:cNvPr>
          <p:cNvSpPr/>
          <p:nvPr/>
        </p:nvSpPr>
        <p:spPr>
          <a:xfrm>
            <a:off x="2467303" y="4481393"/>
            <a:ext cx="724145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81AAE3E2-8890-9943-AE78-9E61AC522F36}"/>
              </a:ext>
            </a:extLst>
          </p:cNvPr>
          <p:cNvSpPr txBox="1">
            <a:spLocks/>
          </p:cNvSpPr>
          <p:nvPr/>
        </p:nvSpPr>
        <p:spPr>
          <a:xfrm>
            <a:off x="2385241" y="4660629"/>
            <a:ext cx="7241458" cy="1045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a-GE" sz="3600" dirty="0">
                <a:solidFill>
                  <a:schemeClr val="bg1"/>
                </a:solidFill>
                <a:cs typeface="Calibri" pitchFamily="34" charset="0"/>
              </a:rPr>
              <a:t>ზოგადი ინგლისური დონე</a:t>
            </a:r>
            <a:r>
              <a:rPr lang="en-GB" sz="3600" dirty="0">
                <a:solidFill>
                  <a:schemeClr val="bg1"/>
                </a:solidFill>
                <a:cs typeface="Calibri" pitchFamily="34" charset="0"/>
              </a:rPr>
              <a:t>:</a:t>
            </a:r>
            <a:r>
              <a:rPr lang="en-US" sz="3600" dirty="0">
                <a:solidFill>
                  <a:schemeClr val="bg1"/>
                </a:solidFill>
                <a:cs typeface="Calibri" pitchFamily="34" charset="0"/>
              </a:rPr>
              <a:t> </a:t>
            </a:r>
            <a:r>
              <a:rPr lang="ka-GE" sz="3600" dirty="0">
                <a:solidFill>
                  <a:schemeClr val="bg1"/>
                </a:solidFill>
                <a:cs typeface="Calibri" pitchFamily="34" charset="0"/>
              </a:rPr>
              <a:t>B1 </a:t>
            </a:r>
            <a:endParaRPr lang="en-US" sz="3600" dirty="0">
              <a:solidFill>
                <a:schemeClr val="bg1"/>
              </a:solidFill>
              <a:cs typeface="Calibri" pitchFamily="34" charset="0"/>
            </a:endParaRPr>
          </a:p>
        </p:txBody>
      </p:sp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76F4CF81-B284-2444-A541-8C1081006DB0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08F1B48-F5DB-A54F-81EC-CABB8E6DC0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4169" y="2282802"/>
            <a:ext cx="8623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Job</a:t>
            </a:r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ka-GE" sz="4800" dirty="0">
                <a:solidFill>
                  <a:schemeClr val="bg1"/>
                </a:solidFill>
              </a:rPr>
              <a:t>სამსახური</a:t>
            </a:r>
          </a:p>
        </p:txBody>
      </p:sp>
    </p:spTree>
    <p:extLst>
      <p:ext uri="{BB962C8B-B14F-4D97-AF65-F5344CB8AC3E}">
        <p14:creationId xmlns:p14="http://schemas.microsoft.com/office/powerpoint/2010/main" val="231469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0522332B-8480-4B41-8AA2-044BF7F9A454}"/>
              </a:ext>
            </a:extLst>
          </p:cNvPr>
          <p:cNvSpPr txBox="1">
            <a:spLocks/>
          </p:cNvSpPr>
          <p:nvPr/>
        </p:nvSpPr>
        <p:spPr>
          <a:xfrm>
            <a:off x="304800" y="1952237"/>
            <a:ext cx="11383108" cy="2418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i="1" dirty="0">
              <a:solidFill>
                <a:schemeClr val="bg1"/>
              </a:solidFill>
            </a:endParaRPr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1349358149"/>
              </p:ext>
            </p:extLst>
          </p:nvPr>
        </p:nvGraphicFramePr>
        <p:xfrm>
          <a:off x="1002070" y="188259"/>
          <a:ext cx="10575779" cy="6268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8D20D46-155D-1648-9CA0-1CC807E93E46}"/>
              </a:ext>
            </a:extLst>
          </p:cNvPr>
          <p:cNvSpPr/>
          <p:nvPr/>
        </p:nvSpPr>
        <p:spPr>
          <a:xfrm>
            <a:off x="4927364" y="1677392"/>
            <a:ext cx="2969431" cy="549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 smtClean="0">
                <a:solidFill>
                  <a:schemeClr val="bg1"/>
                </a:solidFill>
                <a:latin typeface="Calibri (Body)"/>
              </a:rPr>
              <a:t>სტაჟირება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8D20D46-155D-1648-9CA0-1CC807E93E46}"/>
              </a:ext>
            </a:extLst>
          </p:cNvPr>
          <p:cNvSpPr/>
          <p:nvPr/>
        </p:nvSpPr>
        <p:spPr>
          <a:xfrm>
            <a:off x="8594065" y="1649391"/>
            <a:ext cx="2969431" cy="733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 smtClean="0">
                <a:solidFill>
                  <a:schemeClr val="bg1"/>
                </a:solidFill>
                <a:latin typeface="Calibri (Body)"/>
              </a:rPr>
              <a:t>რეკრუტერი, კადრების ამყვანი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8D20D46-155D-1648-9CA0-1CC807E93E46}"/>
              </a:ext>
            </a:extLst>
          </p:cNvPr>
          <p:cNvSpPr/>
          <p:nvPr/>
        </p:nvSpPr>
        <p:spPr>
          <a:xfrm>
            <a:off x="8819913" y="3688215"/>
            <a:ext cx="2969431" cy="549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 smtClean="0">
                <a:solidFill>
                  <a:schemeClr val="bg1"/>
                </a:solidFill>
                <a:latin typeface="Calibri (Body)"/>
              </a:rPr>
              <a:t>დამსაქმებელი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8D20D46-155D-1648-9CA0-1CC807E93E46}"/>
              </a:ext>
            </a:extLst>
          </p:cNvPr>
          <p:cNvSpPr/>
          <p:nvPr/>
        </p:nvSpPr>
        <p:spPr>
          <a:xfrm>
            <a:off x="8962687" y="5452193"/>
            <a:ext cx="2969431" cy="549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 smtClean="0">
                <a:solidFill>
                  <a:schemeClr val="bg1"/>
                </a:solidFill>
                <a:latin typeface="Calibri (Body)"/>
              </a:rPr>
              <a:t>გამჭრიახობა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8D20D46-155D-1648-9CA0-1CC807E93E46}"/>
              </a:ext>
            </a:extLst>
          </p:cNvPr>
          <p:cNvSpPr/>
          <p:nvPr/>
        </p:nvSpPr>
        <p:spPr>
          <a:xfrm>
            <a:off x="4927364" y="6134337"/>
            <a:ext cx="2969431" cy="549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 smtClean="0">
                <a:solidFill>
                  <a:schemeClr val="bg1"/>
                </a:solidFill>
                <a:latin typeface="Calibri (Body)"/>
              </a:rPr>
              <a:t>მიღწევა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8D20D46-155D-1648-9CA0-1CC807E93E46}"/>
              </a:ext>
            </a:extLst>
          </p:cNvPr>
          <p:cNvSpPr/>
          <p:nvPr/>
        </p:nvSpPr>
        <p:spPr>
          <a:xfrm>
            <a:off x="1008973" y="3820669"/>
            <a:ext cx="2532632" cy="549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 smtClean="0">
                <a:solidFill>
                  <a:schemeClr val="bg1"/>
                </a:solidFill>
                <a:latin typeface="Calibri (Body)"/>
              </a:rPr>
              <a:t>ზეგავლენა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18D20D46-155D-1648-9CA0-1CC807E93E46}"/>
              </a:ext>
            </a:extLst>
          </p:cNvPr>
          <p:cNvSpPr/>
          <p:nvPr/>
        </p:nvSpPr>
        <p:spPr>
          <a:xfrm>
            <a:off x="1002070" y="5808570"/>
            <a:ext cx="2969431" cy="549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 smtClean="0">
                <a:solidFill>
                  <a:schemeClr val="bg1"/>
                </a:solidFill>
                <a:latin typeface="Calibri (Body)"/>
              </a:rPr>
              <a:t>ძლიერი მხარეები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8D20D46-155D-1648-9CA0-1CC807E93E46}"/>
              </a:ext>
            </a:extLst>
          </p:cNvPr>
          <p:cNvSpPr/>
          <p:nvPr/>
        </p:nvSpPr>
        <p:spPr>
          <a:xfrm>
            <a:off x="790574" y="1833313"/>
            <a:ext cx="2969431" cy="549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 smtClean="0">
                <a:solidFill>
                  <a:schemeClr val="bg1"/>
                </a:solidFill>
                <a:latin typeface="Calibri (Body)"/>
              </a:rPr>
              <a:t>მრჩეველი, მენტორი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48147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4121449" y="2233612"/>
            <a:ext cx="3993136" cy="2504748"/>
            <a:chOff x="2921487" y="39716"/>
            <a:chExt cx="2022509" cy="970760"/>
          </a:xfrm>
        </p:grpSpPr>
        <p:sp>
          <p:nvSpPr>
            <p:cNvPr id="15" name="Oval 14"/>
            <p:cNvSpPr/>
            <p:nvPr/>
          </p:nvSpPr>
          <p:spPr>
            <a:xfrm>
              <a:off x="2921487" y="39716"/>
              <a:ext cx="2022509" cy="9707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r>
                <a:rPr lang="ka-GE" sz="4400" dirty="0">
                  <a:solidFill>
                    <a:schemeClr val="bg1"/>
                  </a:solidFill>
                  <a:latin typeface="Calibri (Body)"/>
                </a:rPr>
                <a:t>internship</a:t>
              </a:r>
            </a:p>
            <a:p>
              <a:pPr lvl="0" algn="ctr"/>
              <a:r>
                <a:rPr lang="en-US" sz="4400" dirty="0">
                  <a:solidFill>
                    <a:schemeClr val="bg1"/>
                  </a:solidFill>
                  <a:latin typeface="Calibri (Body)"/>
                </a:rPr>
                <a:t>(</a:t>
              </a:r>
              <a:r>
                <a:rPr lang="ka-GE" sz="4400" dirty="0">
                  <a:solidFill>
                    <a:schemeClr val="bg1"/>
                  </a:solidFill>
                  <a:latin typeface="Calibri (Body)"/>
                </a:rPr>
                <a:t>n</a:t>
              </a:r>
              <a:r>
                <a:rPr lang="en-US" sz="4400" dirty="0">
                  <a:solidFill>
                    <a:schemeClr val="bg1"/>
                  </a:solidFill>
                  <a:latin typeface="Calibri (Body)"/>
                </a:rPr>
                <a:t>.)</a:t>
              </a:r>
              <a:endParaRPr lang="en-US" sz="4400" dirty="0">
                <a:latin typeface="Calibri (Body)"/>
              </a:endParaRPr>
            </a:p>
          </p:txBody>
        </p:sp>
        <p:sp>
          <p:nvSpPr>
            <p:cNvPr id="18" name="Oval 4"/>
            <p:cNvSpPr/>
            <p:nvPr/>
          </p:nvSpPr>
          <p:spPr>
            <a:xfrm>
              <a:off x="3246521" y="160340"/>
              <a:ext cx="1442741" cy="774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309806" y="4738360"/>
            <a:ext cx="3755218" cy="101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 smtClean="0">
                <a:solidFill>
                  <a:schemeClr val="bg1"/>
                </a:solidFill>
                <a:latin typeface="Calibri (Body)"/>
              </a:rPr>
              <a:t>სტაჟირება</a:t>
            </a:r>
            <a:endParaRPr lang="en-US" sz="28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25853" y="482167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438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4121449" y="2233612"/>
            <a:ext cx="3993136" cy="2504748"/>
            <a:chOff x="2921487" y="39716"/>
            <a:chExt cx="2022509" cy="970760"/>
          </a:xfrm>
        </p:grpSpPr>
        <p:sp>
          <p:nvSpPr>
            <p:cNvPr id="15" name="Oval 14"/>
            <p:cNvSpPr/>
            <p:nvPr/>
          </p:nvSpPr>
          <p:spPr>
            <a:xfrm>
              <a:off x="2921487" y="39716"/>
              <a:ext cx="2022509" cy="9707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ka-GE" sz="4400" dirty="0">
                  <a:solidFill>
                    <a:schemeClr val="bg1"/>
                  </a:solidFill>
                  <a:latin typeface="Calibri (Body)"/>
                </a:rPr>
                <a:t>recruiter</a:t>
              </a:r>
              <a:endParaRPr lang="ka-GE" sz="5400" dirty="0">
                <a:solidFill>
                  <a:schemeClr val="bg1"/>
                </a:solidFill>
                <a:latin typeface="Calibri (Body)"/>
              </a:endParaRPr>
            </a:p>
            <a:p>
              <a:pPr lvl="0" algn="ctr"/>
              <a:r>
                <a:rPr lang="en-US" sz="4400" dirty="0" smtClean="0">
                  <a:solidFill>
                    <a:schemeClr val="bg1"/>
                  </a:solidFill>
                  <a:latin typeface="Calibri (Body)"/>
                </a:rPr>
                <a:t>(</a:t>
              </a:r>
              <a:r>
                <a:rPr lang="ka-GE" sz="4400" dirty="0">
                  <a:solidFill>
                    <a:schemeClr val="bg1"/>
                  </a:solidFill>
                  <a:latin typeface="Calibri (Body)"/>
                </a:rPr>
                <a:t>n</a:t>
              </a:r>
              <a:r>
                <a:rPr lang="en-US" sz="4400" dirty="0">
                  <a:solidFill>
                    <a:schemeClr val="bg1"/>
                  </a:solidFill>
                  <a:latin typeface="Calibri (Body)"/>
                </a:rPr>
                <a:t>.)</a:t>
              </a:r>
              <a:endParaRPr lang="en-US" sz="4400" dirty="0">
                <a:latin typeface="Calibri (Body)"/>
              </a:endParaRPr>
            </a:p>
          </p:txBody>
        </p:sp>
        <p:sp>
          <p:nvSpPr>
            <p:cNvPr id="18" name="Oval 4"/>
            <p:cNvSpPr/>
            <p:nvPr/>
          </p:nvSpPr>
          <p:spPr>
            <a:xfrm>
              <a:off x="3246521" y="160340"/>
              <a:ext cx="1442741" cy="774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078092" y="4746358"/>
            <a:ext cx="4316110" cy="101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 smtClean="0">
                <a:solidFill>
                  <a:schemeClr val="bg1"/>
                </a:solidFill>
                <a:latin typeface="Calibri (Body)"/>
              </a:rPr>
              <a:t>რეკრუტერი, კადრების </a:t>
            </a:r>
          </a:p>
          <a:p>
            <a:pPr algn="ctr"/>
            <a:r>
              <a:rPr lang="ka-GE" sz="2800" dirty="0" smtClean="0">
                <a:solidFill>
                  <a:schemeClr val="bg1"/>
                </a:solidFill>
                <a:latin typeface="Calibri (Body)"/>
              </a:rPr>
              <a:t>ამყვანი</a:t>
            </a:r>
            <a:endParaRPr lang="en-US" sz="28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25853" y="482167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087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4121449" y="2233612"/>
            <a:ext cx="3993136" cy="2504748"/>
            <a:chOff x="2921487" y="39716"/>
            <a:chExt cx="2022509" cy="970760"/>
          </a:xfrm>
        </p:grpSpPr>
        <p:sp>
          <p:nvSpPr>
            <p:cNvPr id="15" name="Oval 14"/>
            <p:cNvSpPr/>
            <p:nvPr/>
          </p:nvSpPr>
          <p:spPr>
            <a:xfrm>
              <a:off x="2921487" y="39716"/>
              <a:ext cx="2022509" cy="9707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ka-GE" sz="4400" dirty="0" smtClean="0">
                  <a:solidFill>
                    <a:schemeClr val="bg1"/>
                  </a:solidFill>
                  <a:latin typeface="Calibri (Body)"/>
                </a:rPr>
                <a:t>employer</a:t>
              </a:r>
              <a:endParaRPr lang="ka-GE" sz="5400" dirty="0">
                <a:solidFill>
                  <a:schemeClr val="bg1"/>
                </a:solidFill>
                <a:latin typeface="Calibri (Body)"/>
              </a:endParaRPr>
            </a:p>
            <a:p>
              <a:pPr lvl="0" algn="ctr"/>
              <a:r>
                <a:rPr lang="en-US" sz="4400" dirty="0" smtClean="0">
                  <a:solidFill>
                    <a:schemeClr val="bg1"/>
                  </a:solidFill>
                  <a:latin typeface="Calibri (Body)"/>
                </a:rPr>
                <a:t>(</a:t>
              </a:r>
              <a:r>
                <a:rPr lang="ka-GE" sz="4400" dirty="0">
                  <a:solidFill>
                    <a:schemeClr val="bg1"/>
                  </a:solidFill>
                  <a:latin typeface="Calibri (Body)"/>
                </a:rPr>
                <a:t>n</a:t>
              </a:r>
              <a:r>
                <a:rPr lang="en-US" sz="4400" dirty="0">
                  <a:solidFill>
                    <a:schemeClr val="bg1"/>
                  </a:solidFill>
                  <a:latin typeface="Calibri (Body)"/>
                </a:rPr>
                <a:t>.)</a:t>
              </a:r>
              <a:endParaRPr lang="en-US" sz="4400" dirty="0">
                <a:latin typeface="Calibri (Body)"/>
              </a:endParaRPr>
            </a:p>
          </p:txBody>
        </p:sp>
        <p:sp>
          <p:nvSpPr>
            <p:cNvPr id="18" name="Oval 4"/>
            <p:cNvSpPr/>
            <p:nvPr/>
          </p:nvSpPr>
          <p:spPr>
            <a:xfrm>
              <a:off x="3246521" y="160340"/>
              <a:ext cx="1442741" cy="774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241567" y="4738360"/>
            <a:ext cx="3891695" cy="101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solidFill>
                  <a:schemeClr val="bg1"/>
                </a:solidFill>
                <a:latin typeface="Calibri (Body)"/>
              </a:rPr>
              <a:t>დამსაქმებელი</a:t>
            </a:r>
            <a:endParaRPr lang="en-US" sz="28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25853" y="482167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9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4121449" y="2233612"/>
            <a:ext cx="3993136" cy="2504748"/>
            <a:chOff x="2921487" y="39716"/>
            <a:chExt cx="2022509" cy="970760"/>
          </a:xfrm>
        </p:grpSpPr>
        <p:sp>
          <p:nvSpPr>
            <p:cNvPr id="15" name="Oval 14"/>
            <p:cNvSpPr/>
            <p:nvPr/>
          </p:nvSpPr>
          <p:spPr>
            <a:xfrm>
              <a:off x="2921487" y="39716"/>
              <a:ext cx="2022509" cy="9707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r>
                <a:rPr lang="ka-GE" sz="4400" dirty="0" smtClean="0">
                  <a:solidFill>
                    <a:schemeClr val="bg1"/>
                  </a:solidFill>
                  <a:latin typeface="Calibri (Body)"/>
                </a:rPr>
                <a:t>insight</a:t>
              </a:r>
              <a:endParaRPr lang="ka-GE" sz="4400" dirty="0">
                <a:solidFill>
                  <a:schemeClr val="bg1"/>
                </a:solidFill>
                <a:latin typeface="Calibri (Body)"/>
              </a:endParaRPr>
            </a:p>
            <a:p>
              <a:pPr lvl="0" algn="ctr"/>
              <a:r>
                <a:rPr lang="en-US" sz="4400" dirty="0" smtClean="0">
                  <a:solidFill>
                    <a:schemeClr val="bg1"/>
                  </a:solidFill>
                  <a:latin typeface="Calibri (Body)"/>
                </a:rPr>
                <a:t>(</a:t>
              </a:r>
              <a:r>
                <a:rPr lang="ka-GE" sz="4400" dirty="0">
                  <a:solidFill>
                    <a:schemeClr val="bg1"/>
                  </a:solidFill>
                  <a:latin typeface="Calibri (Body)"/>
                </a:rPr>
                <a:t>n</a:t>
              </a:r>
              <a:r>
                <a:rPr lang="en-US" sz="4400" dirty="0">
                  <a:solidFill>
                    <a:schemeClr val="bg1"/>
                  </a:solidFill>
                  <a:latin typeface="Calibri (Body)"/>
                </a:rPr>
                <a:t>.)</a:t>
              </a:r>
              <a:endParaRPr lang="en-US" sz="4400" dirty="0">
                <a:latin typeface="Calibri (Body)"/>
              </a:endParaRPr>
            </a:p>
          </p:txBody>
        </p:sp>
        <p:sp>
          <p:nvSpPr>
            <p:cNvPr id="18" name="Oval 4"/>
            <p:cNvSpPr/>
            <p:nvPr/>
          </p:nvSpPr>
          <p:spPr>
            <a:xfrm>
              <a:off x="3246521" y="160340"/>
              <a:ext cx="1442741" cy="774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427256" y="4738360"/>
            <a:ext cx="3520318" cy="101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solidFill>
                  <a:schemeClr val="bg1"/>
                </a:solidFill>
                <a:latin typeface="Calibri (Body)"/>
              </a:rPr>
              <a:t>გამჭრიახობა</a:t>
            </a:r>
            <a:endParaRPr lang="en-US" sz="28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25853" y="482167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4799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3562066" y="2233612"/>
            <a:ext cx="4806093" cy="2504748"/>
            <a:chOff x="2548293" y="39716"/>
            <a:chExt cx="2524138" cy="970760"/>
          </a:xfrm>
        </p:grpSpPr>
        <p:sp>
          <p:nvSpPr>
            <p:cNvPr id="15" name="Oval 14"/>
            <p:cNvSpPr/>
            <p:nvPr/>
          </p:nvSpPr>
          <p:spPr>
            <a:xfrm>
              <a:off x="2548293" y="39716"/>
              <a:ext cx="2524138" cy="9707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ka-GE" sz="4400" dirty="0">
                  <a:latin typeface="Calibri (Body)"/>
                </a:rPr>
                <a:t>achievement</a:t>
              </a:r>
            </a:p>
            <a:p>
              <a:pPr lvl="0" algn="ctr"/>
              <a:r>
                <a:rPr lang="en-US" sz="4400" dirty="0" smtClean="0">
                  <a:solidFill>
                    <a:schemeClr val="bg1"/>
                  </a:solidFill>
                  <a:latin typeface="Calibri (Body)"/>
                </a:rPr>
                <a:t>(</a:t>
              </a:r>
              <a:r>
                <a:rPr lang="ka-GE" sz="4400" dirty="0">
                  <a:solidFill>
                    <a:schemeClr val="bg1"/>
                  </a:solidFill>
                  <a:latin typeface="Calibri (Body)"/>
                </a:rPr>
                <a:t>n</a:t>
              </a:r>
              <a:r>
                <a:rPr lang="en-US" sz="4400" dirty="0">
                  <a:solidFill>
                    <a:schemeClr val="bg1"/>
                  </a:solidFill>
                  <a:latin typeface="Calibri (Body)"/>
                </a:rPr>
                <a:t>.)</a:t>
              </a:r>
              <a:endParaRPr lang="en-US" sz="4400" dirty="0">
                <a:latin typeface="Calibri (Body)"/>
              </a:endParaRPr>
            </a:p>
          </p:txBody>
        </p:sp>
        <p:sp>
          <p:nvSpPr>
            <p:cNvPr id="18" name="Oval 4"/>
            <p:cNvSpPr/>
            <p:nvPr/>
          </p:nvSpPr>
          <p:spPr>
            <a:xfrm>
              <a:off x="3246521" y="160340"/>
              <a:ext cx="1442741" cy="774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3918208" y="4738360"/>
            <a:ext cx="4093807" cy="101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 smtClean="0">
                <a:solidFill>
                  <a:schemeClr val="bg1"/>
                </a:solidFill>
                <a:latin typeface="Calibri (Body)"/>
              </a:rPr>
              <a:t>მიღწევა</a:t>
            </a:r>
            <a:endParaRPr lang="en-US" sz="28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25853" y="482167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678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3589361" y="2088107"/>
            <a:ext cx="4492195" cy="2797518"/>
            <a:chOff x="2618297" y="39716"/>
            <a:chExt cx="2454134" cy="970760"/>
          </a:xfrm>
        </p:grpSpPr>
        <p:sp>
          <p:nvSpPr>
            <p:cNvPr id="15" name="Oval 14"/>
            <p:cNvSpPr/>
            <p:nvPr/>
          </p:nvSpPr>
          <p:spPr>
            <a:xfrm>
              <a:off x="2618297" y="39716"/>
              <a:ext cx="2454134" cy="9707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ka-GE" sz="4400" dirty="0">
                  <a:latin typeface="Calibri (Body)"/>
                </a:rPr>
                <a:t>strengths</a:t>
              </a:r>
            </a:p>
            <a:p>
              <a:pPr lvl="0" algn="ctr"/>
              <a:r>
                <a:rPr lang="en-US" sz="4400" dirty="0" smtClean="0">
                  <a:solidFill>
                    <a:schemeClr val="bg1"/>
                  </a:solidFill>
                  <a:latin typeface="Calibri (Body)"/>
                </a:rPr>
                <a:t>(</a:t>
              </a:r>
              <a:r>
                <a:rPr lang="ka-GE" sz="4400" dirty="0">
                  <a:solidFill>
                    <a:schemeClr val="bg1"/>
                  </a:solidFill>
                  <a:latin typeface="Calibri (Body)"/>
                </a:rPr>
                <a:t>n</a:t>
              </a:r>
              <a:r>
                <a:rPr lang="en-US" sz="4400" dirty="0">
                  <a:solidFill>
                    <a:schemeClr val="bg1"/>
                  </a:solidFill>
                  <a:latin typeface="Calibri (Body)"/>
                </a:rPr>
                <a:t>.)</a:t>
              </a:r>
              <a:endParaRPr lang="en-US" sz="4400" dirty="0">
                <a:latin typeface="Calibri (Body)"/>
              </a:endParaRPr>
            </a:p>
          </p:txBody>
        </p:sp>
        <p:sp>
          <p:nvSpPr>
            <p:cNvPr id="18" name="Oval 4"/>
            <p:cNvSpPr/>
            <p:nvPr/>
          </p:nvSpPr>
          <p:spPr>
            <a:xfrm>
              <a:off x="3246521" y="160340"/>
              <a:ext cx="1442741" cy="774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3695357" y="4907114"/>
            <a:ext cx="4500289" cy="101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 smtClean="0">
                <a:solidFill>
                  <a:schemeClr val="bg1"/>
                </a:solidFill>
                <a:latin typeface="Calibri (Body)"/>
              </a:rPr>
              <a:t>ძლიერი მხარეები</a:t>
            </a:r>
            <a:endParaRPr lang="en-US" sz="28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25853" y="482167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6019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3822146" y="2253067"/>
            <a:ext cx="4246711" cy="2504748"/>
            <a:chOff x="2618297" y="39716"/>
            <a:chExt cx="2454134" cy="970760"/>
          </a:xfrm>
        </p:grpSpPr>
        <p:sp>
          <p:nvSpPr>
            <p:cNvPr id="15" name="Oval 14"/>
            <p:cNvSpPr/>
            <p:nvPr/>
          </p:nvSpPr>
          <p:spPr>
            <a:xfrm>
              <a:off x="2618297" y="39716"/>
              <a:ext cx="2454134" cy="9707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ka-GE" sz="4400" dirty="0">
                  <a:solidFill>
                    <a:schemeClr val="bg1"/>
                  </a:solidFill>
                  <a:latin typeface="Calibri (Body)"/>
                </a:rPr>
                <a:t>influence</a:t>
              </a:r>
            </a:p>
            <a:p>
              <a:pPr lvl="0" algn="ctr"/>
              <a:r>
                <a:rPr lang="en-US" sz="4400" dirty="0" smtClean="0">
                  <a:solidFill>
                    <a:schemeClr val="bg1"/>
                  </a:solidFill>
                  <a:latin typeface="Calibri (Body)"/>
                </a:rPr>
                <a:t>(</a:t>
              </a:r>
              <a:r>
                <a:rPr lang="ka-GE" sz="4400" dirty="0">
                  <a:solidFill>
                    <a:schemeClr val="bg1"/>
                  </a:solidFill>
                  <a:latin typeface="Calibri (Body)"/>
                </a:rPr>
                <a:t>n</a:t>
              </a:r>
              <a:r>
                <a:rPr lang="en-US" sz="4400" dirty="0">
                  <a:solidFill>
                    <a:schemeClr val="bg1"/>
                  </a:solidFill>
                  <a:latin typeface="Calibri (Body)"/>
                </a:rPr>
                <a:t>.)</a:t>
              </a:r>
              <a:endParaRPr lang="en-US" sz="4400" dirty="0">
                <a:latin typeface="Calibri (Body)"/>
              </a:endParaRPr>
            </a:p>
          </p:txBody>
        </p:sp>
        <p:sp>
          <p:nvSpPr>
            <p:cNvPr id="18" name="Oval 4"/>
            <p:cNvSpPr/>
            <p:nvPr/>
          </p:nvSpPr>
          <p:spPr>
            <a:xfrm>
              <a:off x="3246521" y="160340"/>
              <a:ext cx="1442741" cy="774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158443" y="4757815"/>
            <a:ext cx="3777731" cy="101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solidFill>
                  <a:schemeClr val="bg1"/>
                </a:solidFill>
                <a:latin typeface="Calibri (Body)"/>
              </a:rPr>
              <a:t>ზეგავლენა</a:t>
            </a:r>
            <a:endParaRPr lang="en-US" sz="28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25853" y="482167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11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3522846" y="2228821"/>
            <a:ext cx="4369366" cy="2504748"/>
            <a:chOff x="2618297" y="39716"/>
            <a:chExt cx="2454134" cy="970760"/>
          </a:xfrm>
        </p:grpSpPr>
        <p:sp>
          <p:nvSpPr>
            <p:cNvPr id="15" name="Oval 14"/>
            <p:cNvSpPr/>
            <p:nvPr/>
          </p:nvSpPr>
          <p:spPr>
            <a:xfrm>
              <a:off x="2618297" y="39716"/>
              <a:ext cx="2454134" cy="9707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ka-GE" sz="4400" dirty="0">
                  <a:latin typeface="Calibri (Body)"/>
                </a:rPr>
                <a:t>mentor</a:t>
              </a:r>
            </a:p>
            <a:p>
              <a:pPr lvl="0" algn="ctr"/>
              <a:r>
                <a:rPr lang="en-US" sz="4400" dirty="0" smtClean="0">
                  <a:solidFill>
                    <a:schemeClr val="bg1"/>
                  </a:solidFill>
                  <a:latin typeface="Calibri (Body)"/>
                </a:rPr>
                <a:t>(</a:t>
              </a:r>
              <a:r>
                <a:rPr lang="ka-GE" sz="4400" dirty="0">
                  <a:solidFill>
                    <a:schemeClr val="bg1"/>
                  </a:solidFill>
                  <a:latin typeface="Calibri (Body)"/>
                </a:rPr>
                <a:t>n</a:t>
              </a:r>
              <a:r>
                <a:rPr lang="en-US" sz="4400" dirty="0">
                  <a:solidFill>
                    <a:schemeClr val="bg1"/>
                  </a:solidFill>
                  <a:latin typeface="Calibri (Body)"/>
                </a:rPr>
                <a:t>.)</a:t>
              </a:r>
              <a:endParaRPr lang="en-US" sz="4400" dirty="0">
                <a:latin typeface="Calibri (Body)"/>
              </a:endParaRPr>
            </a:p>
          </p:txBody>
        </p:sp>
        <p:sp>
          <p:nvSpPr>
            <p:cNvPr id="18" name="Oval 4"/>
            <p:cNvSpPr/>
            <p:nvPr/>
          </p:nvSpPr>
          <p:spPr>
            <a:xfrm>
              <a:off x="3246521" y="160340"/>
              <a:ext cx="1442741" cy="774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3643952" y="4738360"/>
            <a:ext cx="4379183" cy="101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solidFill>
                  <a:schemeClr val="bg1"/>
                </a:solidFill>
                <a:latin typeface="Calibri (Body)"/>
              </a:rPr>
              <a:t>მრჩეველი, მენტორი</a:t>
            </a:r>
            <a:endParaRPr lang="en-US" sz="28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25853" y="482167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229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8" name="Oval 4"/>
          <p:cNvSpPr/>
          <p:nvPr/>
        </p:nvSpPr>
        <p:spPr>
          <a:xfrm>
            <a:off x="4763178" y="2544845"/>
            <a:ext cx="2848472" cy="19975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 dirty="0"/>
          </a:p>
        </p:txBody>
      </p:sp>
      <p:sp>
        <p:nvSpPr>
          <p:cNvPr id="11" name="Shape">
            <a:extLst>
              <a:ext uri="{FF2B5EF4-FFF2-40B4-BE49-F238E27FC236}">
                <a16:creationId xmlns="" xmlns:a16="http://schemas.microsoft.com/office/drawing/2014/main" id="{75097CC1-CFB2-BC43-B0D5-93571FBE29EF}"/>
              </a:ext>
            </a:extLst>
          </p:cNvPr>
          <p:cNvSpPr/>
          <p:nvPr/>
        </p:nvSpPr>
        <p:spPr>
          <a:xfrm>
            <a:off x="7136765" y="560705"/>
            <a:ext cx="4399915" cy="96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Reading </a:t>
            </a:r>
            <a:r>
              <a:rPr lang="en-US" sz="2800" dirty="0" smtClean="0"/>
              <a:t>Comprehension</a:t>
            </a:r>
            <a:endParaRPr lang="en-US" sz="2800" dirty="0"/>
          </a:p>
          <a:p>
            <a:pPr algn="ctr"/>
            <a:r>
              <a:rPr lang="ka-GE" altLang="en-US" sz="2800" dirty="0" smtClean="0"/>
              <a:t>წაკითხულის გააზრება</a:t>
            </a:r>
            <a:endParaRPr lang="ka-GE" alt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AD9A7B7-2E7A-4C45-8448-1D4A0B159BF3}"/>
              </a:ext>
            </a:extLst>
          </p:cNvPr>
          <p:cNvSpPr/>
          <p:nvPr/>
        </p:nvSpPr>
        <p:spPr>
          <a:xfrm>
            <a:off x="768883" y="3166700"/>
            <a:ext cx="5418532" cy="1966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450" latinLnBrk="0" hangingPunct="0">
              <a:lnSpc>
                <a:spcPct val="115000"/>
              </a:lnSpc>
              <a:buClr>
                <a:srgbClr val="1C4587"/>
              </a:buClr>
              <a:buSzPts val="2900"/>
            </a:pPr>
            <a:r>
              <a:rPr lang="ka-GE" sz="3200" dirty="0">
                <a:solidFill>
                  <a:schemeClr val="bg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What do you do to find a job?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6E135BD-26EF-CF41-B746-440D0C605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680" y="2880002"/>
            <a:ext cx="4445000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565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0522332B-8480-4B41-8AA2-044BF7F9A454}"/>
              </a:ext>
            </a:extLst>
          </p:cNvPr>
          <p:cNvSpPr txBox="1">
            <a:spLocks/>
          </p:cNvSpPr>
          <p:nvPr/>
        </p:nvSpPr>
        <p:spPr>
          <a:xfrm>
            <a:off x="0" y="1694329"/>
            <a:ext cx="12207936" cy="2418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i="1" dirty="0"/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81AAE3E2-8890-9943-AE78-9E61AC522F36}"/>
              </a:ext>
            </a:extLst>
          </p:cNvPr>
          <p:cNvSpPr txBox="1">
            <a:spLocks/>
          </p:cNvSpPr>
          <p:nvPr/>
        </p:nvSpPr>
        <p:spPr>
          <a:xfrm>
            <a:off x="-1" y="4035857"/>
            <a:ext cx="1219200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ka-GE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CA8F87C-AF34-154A-B407-40C1DCB27188}"/>
              </a:ext>
            </a:extLst>
          </p:cNvPr>
          <p:cNvSpPr/>
          <p:nvPr/>
        </p:nvSpPr>
        <p:spPr>
          <a:xfrm>
            <a:off x="6175388" y="471447"/>
            <a:ext cx="4970207" cy="1234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22670" y="526038"/>
            <a:ext cx="47775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</a:rPr>
              <a:t>Agenda</a:t>
            </a:r>
            <a:endParaRPr lang="ka-GE" sz="3500" dirty="0">
              <a:solidFill>
                <a:schemeClr val="bg1"/>
              </a:solidFill>
            </a:endParaRPr>
          </a:p>
          <a:p>
            <a:pPr algn="ctr"/>
            <a:r>
              <a:rPr lang="ka-GE" sz="3500" dirty="0">
                <a:solidFill>
                  <a:schemeClr val="bg1"/>
                </a:solidFill>
              </a:rPr>
              <a:t>გაკვეთილის განრიგი</a:t>
            </a:r>
            <a:endParaRPr lang="en-US" sz="3500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="" xmlns:a16="http://schemas.microsoft.com/office/drawing/2014/main" id="{1FE7C79F-97CF-E948-9832-5F729F69E5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8095008"/>
              </p:ext>
            </p:extLst>
          </p:nvPr>
        </p:nvGraphicFramePr>
        <p:xfrm>
          <a:off x="702553" y="1744138"/>
          <a:ext cx="5472835" cy="4736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6B224D0D-BE8B-7944-8081-5733DE1BA7FE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5C9C676-460F-7243-9529-9A6C431F19B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0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8" name="Oval 4"/>
          <p:cNvSpPr/>
          <p:nvPr/>
        </p:nvSpPr>
        <p:spPr>
          <a:xfrm>
            <a:off x="4763178" y="2544845"/>
            <a:ext cx="2848472" cy="19975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BA88F21-36FD-B045-AB2C-973B4825C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82" y="2981691"/>
            <a:ext cx="4098986" cy="2305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F635900-06B2-F043-9C71-6F9DCA0C4B18}"/>
              </a:ext>
            </a:extLst>
          </p:cNvPr>
          <p:cNvSpPr/>
          <p:nvPr/>
        </p:nvSpPr>
        <p:spPr>
          <a:xfrm>
            <a:off x="5444689" y="2981691"/>
            <a:ext cx="6227454" cy="2305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Give it a try </a:t>
            </a:r>
            <a:endParaRPr lang="ka-GE" sz="2000" b="1" dirty="0"/>
          </a:p>
          <a:p>
            <a:endParaRPr lang="ka-GE" b="1" dirty="0"/>
          </a:p>
          <a:p>
            <a:pPr algn="just" latinLnBrk="0" hangingPunct="0"/>
            <a:r>
              <a:rPr lang="en-US" sz="2000" dirty="0"/>
              <a:t>Completing a short </a:t>
            </a:r>
            <a:r>
              <a:rPr lang="en-US" sz="2000" dirty="0">
                <a:solidFill>
                  <a:srgbClr val="FFC000"/>
                </a:solidFill>
              </a:rPr>
              <a:t>internship</a:t>
            </a:r>
            <a:r>
              <a:rPr lang="en-US" sz="2000" dirty="0"/>
              <a:t> is an easy way to prove </a:t>
            </a:r>
            <a:r>
              <a:rPr lang="en-US" sz="2000" dirty="0" smtClean="0"/>
              <a:t>you</a:t>
            </a:r>
            <a:r>
              <a:rPr lang="ka-GE" sz="2000" dirty="0" smtClean="0"/>
              <a:t> </a:t>
            </a:r>
            <a:r>
              <a:rPr lang="en-US" sz="2000" dirty="0" smtClean="0"/>
              <a:t>are </a:t>
            </a:r>
            <a:r>
              <a:rPr lang="en-US" sz="2000" dirty="0"/>
              <a:t>suitable for a job. </a:t>
            </a:r>
            <a:r>
              <a:rPr lang="en-US" sz="2000" dirty="0" smtClean="0"/>
              <a:t>What</a:t>
            </a:r>
            <a:r>
              <a:rPr lang="en-US" sz="2000" dirty="0"/>
              <a:t> </a:t>
            </a:r>
            <a:r>
              <a:rPr lang="en-US" sz="2000" dirty="0" smtClean="0"/>
              <a:t>is </a:t>
            </a:r>
            <a:r>
              <a:rPr lang="en-US" sz="2000" dirty="0"/>
              <a:t>more, an internship helps you better understand a potential employer and the world of work. Look online to find the right internship. </a:t>
            </a:r>
          </a:p>
          <a:p>
            <a:endParaRPr lang="en-US" sz="2400" dirty="0"/>
          </a:p>
        </p:txBody>
      </p:sp>
      <p:sp>
        <p:nvSpPr>
          <p:cNvPr id="12" name="Shape">
            <a:extLst>
              <a:ext uri="{FF2B5EF4-FFF2-40B4-BE49-F238E27FC236}">
                <a16:creationId xmlns="" xmlns:a16="http://schemas.microsoft.com/office/drawing/2014/main" id="{75097CC1-CFB2-BC43-B0D5-93571FBE29EF}"/>
              </a:ext>
            </a:extLst>
          </p:cNvPr>
          <p:cNvSpPr/>
          <p:nvPr/>
        </p:nvSpPr>
        <p:spPr>
          <a:xfrm>
            <a:off x="7136765" y="560705"/>
            <a:ext cx="4399915" cy="96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Reading </a:t>
            </a:r>
            <a:r>
              <a:rPr lang="en-US" sz="2800" dirty="0" smtClean="0"/>
              <a:t>Comprehension</a:t>
            </a:r>
            <a:endParaRPr lang="en-US" sz="2800" dirty="0"/>
          </a:p>
          <a:p>
            <a:pPr algn="ctr"/>
            <a:r>
              <a:rPr lang="ka-GE" altLang="en-US" sz="2800" dirty="0" smtClean="0"/>
              <a:t>წაკითხულის გააზრება</a:t>
            </a:r>
            <a:endParaRPr lang="ka-GE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8499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8" name="Oval 4"/>
          <p:cNvSpPr/>
          <p:nvPr/>
        </p:nvSpPr>
        <p:spPr>
          <a:xfrm>
            <a:off x="4763178" y="2544845"/>
            <a:ext cx="2848472" cy="19975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A6CC445-1EAB-F245-816A-EB1B4F88C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82" y="2671886"/>
            <a:ext cx="4574212" cy="2612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F635900-06B2-F043-9C71-6F9DCA0C4B18}"/>
              </a:ext>
            </a:extLst>
          </p:cNvPr>
          <p:cNvSpPr/>
          <p:nvPr/>
        </p:nvSpPr>
        <p:spPr>
          <a:xfrm>
            <a:off x="5803884" y="2032000"/>
            <a:ext cx="5906051" cy="4445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0" hangingPunct="0"/>
            <a:r>
              <a:rPr lang="ka-GE" b="1" dirty="0">
                <a:latin typeface="Calibri (Body)"/>
              </a:rPr>
              <a:t>Rewrite your </a:t>
            </a:r>
            <a:r>
              <a:rPr lang="en-US" b="1" dirty="0">
                <a:latin typeface="Calibri (Body)"/>
              </a:rPr>
              <a:t>CV </a:t>
            </a:r>
            <a:endParaRPr lang="ka-GE" b="1" dirty="0">
              <a:latin typeface="Calibri (Body)"/>
            </a:endParaRPr>
          </a:p>
          <a:p>
            <a:pPr algn="just" latinLnBrk="0" hangingPunct="0"/>
            <a:endParaRPr lang="en-US" dirty="0">
              <a:latin typeface="Calibri (Body)"/>
            </a:endParaRPr>
          </a:p>
          <a:p>
            <a:pPr algn="just" latinLnBrk="0" hangingPunct="0"/>
            <a:r>
              <a:rPr lang="en-US" dirty="0">
                <a:latin typeface="Calibri (Body)"/>
              </a:rPr>
              <a:t>Why should you write your curriculum vitae (CV) yourself, when a professional can help you by doing it better? </a:t>
            </a:r>
            <a:r>
              <a:rPr lang="ka-GE" dirty="0">
                <a:latin typeface="Calibri (Body)"/>
              </a:rPr>
              <a:t>The benefit of getting help is that </a:t>
            </a:r>
            <a:r>
              <a:rPr lang="en-US" dirty="0">
                <a:latin typeface="Calibri (Body)"/>
              </a:rPr>
              <a:t>CV writer</a:t>
            </a:r>
            <a:r>
              <a:rPr lang="ka-GE" dirty="0">
                <a:latin typeface="Calibri (Body)"/>
              </a:rPr>
              <a:t>s look at your CV from different perspectives. </a:t>
            </a:r>
            <a:r>
              <a:rPr lang="en-US" dirty="0">
                <a:latin typeface="Calibri (Body)"/>
              </a:rPr>
              <a:t> </a:t>
            </a:r>
            <a:r>
              <a:rPr lang="en-US" dirty="0" smtClean="0">
                <a:latin typeface="Calibri (Body)"/>
              </a:rPr>
              <a:t>It is </a:t>
            </a:r>
            <a:r>
              <a:rPr lang="en-US" dirty="0">
                <a:latin typeface="Calibri (Body)"/>
              </a:rPr>
              <a:t>important to approach writing a CV from the point of view of a</a:t>
            </a:r>
            <a:r>
              <a:rPr lang="en-US" dirty="0" smtClean="0">
                <a:latin typeface="Calibri (Body)"/>
              </a:rPr>
              <a:t> </a:t>
            </a:r>
            <a:r>
              <a:rPr lang="en-US" dirty="0">
                <a:solidFill>
                  <a:srgbClr val="FFC000"/>
                </a:solidFill>
                <a:latin typeface="Calibri (Body)"/>
              </a:rPr>
              <a:t>recruiter</a:t>
            </a:r>
            <a:r>
              <a:rPr lang="en-US" dirty="0">
                <a:latin typeface="Calibri (Body)"/>
              </a:rPr>
              <a:t>. The more you can focus your CV on the specifics an </a:t>
            </a:r>
            <a:r>
              <a:rPr lang="en-US" dirty="0">
                <a:solidFill>
                  <a:srgbClr val="FFC000"/>
                </a:solidFill>
                <a:latin typeface="Calibri (Body)"/>
              </a:rPr>
              <a:t>employer</a:t>
            </a:r>
            <a:r>
              <a:rPr lang="en-US" dirty="0">
                <a:latin typeface="Calibri (Body)"/>
              </a:rPr>
              <a:t> is looking for, the better your CV will perform. This can be difficult to do yourself. A CV writer can get you thinking more deeply about your </a:t>
            </a:r>
            <a:r>
              <a:rPr lang="en-US" dirty="0">
                <a:solidFill>
                  <a:srgbClr val="FFC000"/>
                </a:solidFill>
                <a:latin typeface="Calibri (Body)"/>
              </a:rPr>
              <a:t>achievements</a:t>
            </a:r>
            <a:r>
              <a:rPr lang="en-US" dirty="0">
                <a:latin typeface="Calibri (Body)"/>
              </a:rPr>
              <a:t> and how to </a:t>
            </a:r>
            <a:r>
              <a:rPr lang="ka-GE" dirty="0">
                <a:latin typeface="Calibri (Body)"/>
              </a:rPr>
              <a:t>represent</a:t>
            </a:r>
            <a:r>
              <a:rPr lang="en-US" dirty="0">
                <a:latin typeface="Calibri (Body)"/>
              </a:rPr>
              <a:t> </a:t>
            </a:r>
            <a:r>
              <a:rPr lang="en-US" dirty="0" smtClean="0">
                <a:latin typeface="Calibri (Body)"/>
              </a:rPr>
              <a:t>them.</a:t>
            </a:r>
            <a:r>
              <a:rPr lang="ka-GE" dirty="0" smtClean="0">
                <a:latin typeface="Calibri (Body)"/>
              </a:rPr>
              <a:t> </a:t>
            </a:r>
            <a:r>
              <a:rPr lang="ka-GE" dirty="0">
                <a:latin typeface="Calibri (Body)"/>
              </a:rPr>
              <a:t>You should </a:t>
            </a:r>
            <a:r>
              <a:rPr lang="en-US" dirty="0">
                <a:latin typeface="Calibri (Body)"/>
              </a:rPr>
              <a:t>start with a detailed consultation so that the CV writer can understand you better and identify your key </a:t>
            </a:r>
            <a:r>
              <a:rPr lang="en-US" dirty="0">
                <a:solidFill>
                  <a:srgbClr val="FFC000"/>
                </a:solidFill>
                <a:latin typeface="Calibri (Body)"/>
              </a:rPr>
              <a:t>strengths</a:t>
            </a:r>
            <a:r>
              <a:rPr lang="en-US" dirty="0">
                <a:latin typeface="Calibri (Body)"/>
              </a:rPr>
              <a:t>. </a:t>
            </a:r>
          </a:p>
          <a:p>
            <a:pPr algn="just" latinLnBrk="0" hangingPunct="0"/>
            <a:endParaRPr lang="en-US" sz="2000" dirty="0"/>
          </a:p>
        </p:txBody>
      </p:sp>
      <p:sp>
        <p:nvSpPr>
          <p:cNvPr id="14" name="Shape">
            <a:extLst>
              <a:ext uri="{FF2B5EF4-FFF2-40B4-BE49-F238E27FC236}">
                <a16:creationId xmlns="" xmlns:a16="http://schemas.microsoft.com/office/drawing/2014/main" id="{75097CC1-CFB2-BC43-B0D5-93571FBE29EF}"/>
              </a:ext>
            </a:extLst>
          </p:cNvPr>
          <p:cNvSpPr/>
          <p:nvPr/>
        </p:nvSpPr>
        <p:spPr>
          <a:xfrm>
            <a:off x="7136765" y="560705"/>
            <a:ext cx="4399915" cy="96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Reading </a:t>
            </a:r>
            <a:r>
              <a:rPr lang="en-US" sz="2800" dirty="0" smtClean="0"/>
              <a:t>Comprehension</a:t>
            </a:r>
            <a:endParaRPr lang="en-US" sz="2800" dirty="0"/>
          </a:p>
          <a:p>
            <a:pPr algn="ctr"/>
            <a:r>
              <a:rPr lang="ka-GE" altLang="en-US" sz="2800" dirty="0" smtClean="0"/>
              <a:t>წაკითხულის გააზრება</a:t>
            </a:r>
            <a:endParaRPr lang="ka-GE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4737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8" name="Oval 4"/>
          <p:cNvSpPr/>
          <p:nvPr/>
        </p:nvSpPr>
        <p:spPr>
          <a:xfrm>
            <a:off x="4763178" y="2544845"/>
            <a:ext cx="2848472" cy="19975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7ED6B71-26C8-7D41-8810-C4F375ADC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82" y="2671886"/>
            <a:ext cx="4541053" cy="2645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F635900-06B2-F043-9C71-6F9DCA0C4B18}"/>
              </a:ext>
            </a:extLst>
          </p:cNvPr>
          <p:cNvSpPr/>
          <p:nvPr/>
        </p:nvSpPr>
        <p:spPr>
          <a:xfrm>
            <a:off x="5520261" y="2274570"/>
            <a:ext cx="6165461" cy="4205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a-GE" b="1" dirty="0"/>
          </a:p>
          <a:p>
            <a:r>
              <a:rPr lang="en-US" b="1" dirty="0">
                <a:latin typeface="Calibri (Body)"/>
              </a:rPr>
              <a:t>Picture </a:t>
            </a:r>
            <a:r>
              <a:rPr lang="ka-GE" b="1" dirty="0">
                <a:latin typeface="Calibri (Body)"/>
              </a:rPr>
              <a:t>T</a:t>
            </a:r>
            <a:r>
              <a:rPr lang="en-US" b="1" dirty="0">
                <a:latin typeface="Calibri (Body)"/>
              </a:rPr>
              <a:t>his </a:t>
            </a:r>
            <a:endParaRPr lang="ka-GE" b="1" dirty="0">
              <a:latin typeface="Calibri (Body)"/>
            </a:endParaRPr>
          </a:p>
          <a:p>
            <a:endParaRPr lang="en-US" dirty="0">
              <a:latin typeface="Calibri (Body)"/>
            </a:endParaRPr>
          </a:p>
          <a:p>
            <a:pPr algn="just" latinLnBrk="0" hangingPunct="0"/>
            <a:r>
              <a:rPr lang="ka-GE" dirty="0">
                <a:latin typeface="Calibri (Body)"/>
              </a:rPr>
              <a:t>V</a:t>
            </a:r>
            <a:r>
              <a:rPr lang="en-US" dirty="0" err="1" smtClean="0">
                <a:latin typeface="Calibri (Body)"/>
              </a:rPr>
              <a:t>isuali</a:t>
            </a:r>
            <a:r>
              <a:rPr lang="en-US" dirty="0" err="1">
                <a:latin typeface="Calibri (Body)"/>
              </a:rPr>
              <a:t>s</a:t>
            </a:r>
            <a:r>
              <a:rPr lang="en-US" dirty="0" err="1" smtClean="0">
                <a:latin typeface="Calibri (Body)"/>
              </a:rPr>
              <a:t>e</a:t>
            </a:r>
            <a:r>
              <a:rPr lang="en-US" dirty="0" smtClean="0">
                <a:latin typeface="Calibri (Body)"/>
              </a:rPr>
              <a:t> </a:t>
            </a:r>
            <a:r>
              <a:rPr lang="en-US" dirty="0">
                <a:latin typeface="Calibri (Body)"/>
              </a:rPr>
              <a:t>a bright future so that you can turn it into reality. </a:t>
            </a:r>
            <a:r>
              <a:rPr lang="en-US" dirty="0" err="1" smtClean="0">
                <a:latin typeface="Calibri (Body)"/>
              </a:rPr>
              <a:t>Visualisation</a:t>
            </a:r>
            <a:r>
              <a:rPr lang="en-US" dirty="0" smtClean="0">
                <a:latin typeface="Calibri (Body)"/>
              </a:rPr>
              <a:t> helps to </a:t>
            </a:r>
            <a:r>
              <a:rPr lang="en-US" dirty="0">
                <a:latin typeface="Calibri (Body)"/>
              </a:rPr>
              <a:t>bridge the gap between where you are in your career and where you want</a:t>
            </a:r>
            <a:r>
              <a:rPr lang="ka-GE" dirty="0">
                <a:latin typeface="Calibri (Body)"/>
              </a:rPr>
              <a:t> </a:t>
            </a:r>
            <a:r>
              <a:rPr lang="en-US" dirty="0">
                <a:latin typeface="Calibri (Body)"/>
              </a:rPr>
              <a:t>to be</a:t>
            </a:r>
            <a:r>
              <a:rPr lang="ka-GE" dirty="0">
                <a:latin typeface="Calibri (Body)"/>
              </a:rPr>
              <a:t>. </a:t>
            </a:r>
            <a:r>
              <a:rPr lang="en-US" dirty="0">
                <a:latin typeface="Calibri (Body)"/>
              </a:rPr>
              <a:t>The fact is that 90 </a:t>
            </a:r>
            <a:r>
              <a:rPr lang="ka-GE" dirty="0" smtClean="0">
                <a:latin typeface="Calibri (Body)"/>
              </a:rPr>
              <a:t>% </a:t>
            </a:r>
            <a:r>
              <a:rPr lang="en-US" dirty="0" smtClean="0">
                <a:latin typeface="Calibri (Body)"/>
              </a:rPr>
              <a:t>of </a:t>
            </a:r>
            <a:r>
              <a:rPr lang="en-US" dirty="0">
                <a:latin typeface="Calibri (Body)"/>
              </a:rPr>
              <a:t>the </a:t>
            </a:r>
            <a:r>
              <a:rPr lang="en-US" dirty="0">
                <a:solidFill>
                  <a:srgbClr val="FFC000"/>
                </a:solidFill>
                <a:latin typeface="Calibri (Body)"/>
              </a:rPr>
              <a:t>influence</a:t>
            </a:r>
            <a:r>
              <a:rPr lang="en-US" dirty="0">
                <a:latin typeface="Calibri (Body)"/>
              </a:rPr>
              <a:t> that is necessary to progress comes from things like thoughts, moods and emotions.</a:t>
            </a:r>
            <a:r>
              <a:rPr lang="ka-GE" sz="2400" dirty="0">
                <a:latin typeface="Calibri (Body)"/>
              </a:rPr>
              <a:t> </a:t>
            </a:r>
            <a:r>
              <a:rPr lang="en-US" dirty="0">
                <a:latin typeface="Calibri (Body)"/>
              </a:rPr>
              <a:t>So, how does </a:t>
            </a:r>
            <a:r>
              <a:rPr lang="en-US" dirty="0" err="1" smtClean="0">
                <a:latin typeface="Calibri (Body)"/>
              </a:rPr>
              <a:t>visualisation</a:t>
            </a:r>
            <a:r>
              <a:rPr lang="en-US" dirty="0" smtClean="0">
                <a:latin typeface="Calibri (Body)"/>
              </a:rPr>
              <a:t> </a:t>
            </a:r>
            <a:r>
              <a:rPr lang="en-US" dirty="0">
                <a:latin typeface="Calibri (Body)"/>
              </a:rPr>
              <a:t>work? </a:t>
            </a:r>
            <a:r>
              <a:rPr lang="ka-GE" dirty="0">
                <a:latin typeface="Calibri (Body)"/>
              </a:rPr>
              <a:t>You should </a:t>
            </a:r>
            <a:r>
              <a:rPr lang="en-US" dirty="0" smtClean="0">
                <a:latin typeface="Calibri (Body)"/>
              </a:rPr>
              <a:t>paint </a:t>
            </a:r>
            <a:r>
              <a:rPr lang="en-US" dirty="0">
                <a:latin typeface="Calibri (Body)"/>
              </a:rPr>
              <a:t>a clear picture in your mind of the </a:t>
            </a:r>
            <a:r>
              <a:rPr lang="ka-GE" dirty="0">
                <a:latin typeface="Calibri (Body)"/>
              </a:rPr>
              <a:t>best</a:t>
            </a:r>
            <a:r>
              <a:rPr lang="en-US" dirty="0">
                <a:latin typeface="Calibri (Body)"/>
              </a:rPr>
              <a:t> version of yourself. Think about your career right now and imagine that </a:t>
            </a:r>
            <a:r>
              <a:rPr lang="en-US" dirty="0" smtClean="0">
                <a:latin typeface="Calibri (Body)"/>
              </a:rPr>
              <a:t>it </a:t>
            </a:r>
            <a:r>
              <a:rPr lang="en-US" dirty="0">
                <a:latin typeface="Calibri (Body)"/>
              </a:rPr>
              <a:t>i</a:t>
            </a:r>
            <a:r>
              <a:rPr lang="en-US" dirty="0" smtClean="0">
                <a:latin typeface="Calibri (Body)"/>
              </a:rPr>
              <a:t>s </a:t>
            </a:r>
            <a:r>
              <a:rPr lang="en-US" dirty="0">
                <a:latin typeface="Calibri (Body)"/>
              </a:rPr>
              <a:t>in a box. But</a:t>
            </a:r>
            <a:r>
              <a:rPr lang="ka-GE" dirty="0">
                <a:latin typeface="Calibri (Body)"/>
              </a:rPr>
              <a:t> </a:t>
            </a:r>
            <a:r>
              <a:rPr lang="en-US" dirty="0">
                <a:latin typeface="Calibri (Body)"/>
              </a:rPr>
              <a:t>say you want to go further. This is where you create a vision of another box. If it has you in a </a:t>
            </a:r>
            <a:r>
              <a:rPr lang="ka-GE" dirty="0">
                <a:latin typeface="Calibri (Body)"/>
              </a:rPr>
              <a:t>higher </a:t>
            </a:r>
            <a:r>
              <a:rPr lang="en-US" dirty="0">
                <a:latin typeface="Calibri (Body)"/>
              </a:rPr>
              <a:t>position, what has to be different about you to get there? You obviously have to step up your game. </a:t>
            </a:r>
            <a:endParaRPr lang="en-US" sz="2400" dirty="0">
              <a:latin typeface="Calibri (Body)"/>
            </a:endParaRPr>
          </a:p>
          <a:p>
            <a:endParaRPr lang="en-US" sz="2400" dirty="0"/>
          </a:p>
        </p:txBody>
      </p:sp>
      <p:sp>
        <p:nvSpPr>
          <p:cNvPr id="12" name="Shape">
            <a:extLst>
              <a:ext uri="{FF2B5EF4-FFF2-40B4-BE49-F238E27FC236}">
                <a16:creationId xmlns="" xmlns:a16="http://schemas.microsoft.com/office/drawing/2014/main" id="{75097CC1-CFB2-BC43-B0D5-93571FBE29EF}"/>
              </a:ext>
            </a:extLst>
          </p:cNvPr>
          <p:cNvSpPr/>
          <p:nvPr/>
        </p:nvSpPr>
        <p:spPr>
          <a:xfrm>
            <a:off x="7136765" y="560705"/>
            <a:ext cx="4399915" cy="96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Reading </a:t>
            </a:r>
            <a:r>
              <a:rPr lang="en-US" sz="2800" dirty="0" smtClean="0"/>
              <a:t>Comprehension</a:t>
            </a:r>
            <a:endParaRPr lang="en-US" sz="2800" dirty="0"/>
          </a:p>
          <a:p>
            <a:pPr algn="ctr"/>
            <a:r>
              <a:rPr lang="ka-GE" altLang="en-US" sz="2800" dirty="0" smtClean="0"/>
              <a:t>წაკითხულის გააზრება</a:t>
            </a:r>
            <a:endParaRPr lang="ka-GE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4726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8" name="Oval 4"/>
          <p:cNvSpPr/>
          <p:nvPr/>
        </p:nvSpPr>
        <p:spPr>
          <a:xfrm>
            <a:off x="4763178" y="2544845"/>
            <a:ext cx="2848472" cy="19975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94DFC93-5B45-ED46-8B3D-015091620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82" y="3340515"/>
            <a:ext cx="4900398" cy="2056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F635900-06B2-F043-9C71-6F9DCA0C4B18}"/>
              </a:ext>
            </a:extLst>
          </p:cNvPr>
          <p:cNvSpPr/>
          <p:nvPr/>
        </p:nvSpPr>
        <p:spPr>
          <a:xfrm>
            <a:off x="6278880" y="2387746"/>
            <a:ext cx="5257800" cy="3487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ka-GE" b="1" dirty="0" smtClean="0">
              <a:latin typeface="Calibri (Body)"/>
            </a:endParaRPr>
          </a:p>
          <a:p>
            <a:pPr algn="just"/>
            <a:endParaRPr lang="ka-GE" b="1" dirty="0">
              <a:latin typeface="Calibri (Body)"/>
            </a:endParaRPr>
          </a:p>
          <a:p>
            <a:pPr algn="just"/>
            <a:r>
              <a:rPr lang="en-US" b="1" dirty="0" smtClean="0">
                <a:latin typeface="Calibri (Body)"/>
              </a:rPr>
              <a:t>Find </a:t>
            </a:r>
            <a:r>
              <a:rPr lang="en-US" b="1" dirty="0">
                <a:latin typeface="Calibri (Body)"/>
              </a:rPr>
              <a:t>a </a:t>
            </a:r>
            <a:r>
              <a:rPr lang="ka-GE" b="1" dirty="0">
                <a:latin typeface="Calibri (Body)"/>
              </a:rPr>
              <a:t>M</a:t>
            </a:r>
            <a:r>
              <a:rPr lang="en-US" b="1" dirty="0" err="1">
                <a:latin typeface="Calibri (Body)"/>
              </a:rPr>
              <a:t>entor</a:t>
            </a:r>
            <a:r>
              <a:rPr lang="en-US" b="1" dirty="0">
                <a:latin typeface="Calibri (Body)"/>
              </a:rPr>
              <a:t> </a:t>
            </a:r>
            <a:endParaRPr lang="en-US" dirty="0">
              <a:latin typeface="Calibri (Body)"/>
            </a:endParaRPr>
          </a:p>
          <a:p>
            <a:pPr algn="just" latinLnBrk="0" hangingPunct="0"/>
            <a:endParaRPr lang="ka-GE" dirty="0">
              <a:latin typeface="Calibri (Body)"/>
            </a:endParaRPr>
          </a:p>
          <a:p>
            <a:pPr algn="just" latinLnBrk="0" hangingPunct="0"/>
            <a:r>
              <a:rPr lang="en-US" dirty="0">
                <a:latin typeface="Calibri (Body)"/>
              </a:rPr>
              <a:t>We all can </a:t>
            </a:r>
            <a:r>
              <a:rPr lang="en-US" dirty="0" smtClean="0">
                <a:latin typeface="Calibri (Body)"/>
              </a:rPr>
              <a:t>benefit </a:t>
            </a:r>
            <a:r>
              <a:rPr lang="en-US" dirty="0">
                <a:latin typeface="Calibri (Body)"/>
              </a:rPr>
              <a:t>from the wisdom of other people’s experience, which is why a mentor at </a:t>
            </a:r>
            <a:r>
              <a:rPr lang="en-US" dirty="0" smtClean="0">
                <a:latin typeface="Calibri (Body)"/>
              </a:rPr>
              <a:t>work is such a </a:t>
            </a:r>
            <a:r>
              <a:rPr lang="en-US" dirty="0">
                <a:latin typeface="Calibri (Body)"/>
              </a:rPr>
              <a:t>good idea. A </a:t>
            </a:r>
            <a:r>
              <a:rPr lang="en-US" dirty="0">
                <a:solidFill>
                  <a:srgbClr val="FFC000"/>
                </a:solidFill>
                <a:latin typeface="Calibri (Body)"/>
              </a:rPr>
              <a:t>mentor</a:t>
            </a:r>
            <a:r>
              <a:rPr lang="en-US" dirty="0">
                <a:latin typeface="Calibri (Body)"/>
              </a:rPr>
              <a:t> can be a sounding board for your ideas and provide you with clear advice and honest </a:t>
            </a:r>
            <a:r>
              <a:rPr lang="ka-GE" dirty="0">
                <a:solidFill>
                  <a:srgbClr val="FFC000"/>
                </a:solidFill>
                <a:latin typeface="Calibri (Body)"/>
              </a:rPr>
              <a:t>insights</a:t>
            </a:r>
            <a:r>
              <a:rPr lang="en-US" dirty="0">
                <a:latin typeface="Calibri (Body)"/>
              </a:rPr>
              <a:t>. Ideally, the mentor should be someone who is years ahead of you </a:t>
            </a:r>
            <a:r>
              <a:rPr lang="en-US" dirty="0" smtClean="0">
                <a:latin typeface="Calibri (Body)"/>
              </a:rPr>
              <a:t>and </a:t>
            </a:r>
            <a:r>
              <a:rPr lang="en-US" dirty="0">
                <a:latin typeface="Calibri (Body)"/>
              </a:rPr>
              <a:t>represents who you want to become in the future. Equally, it could be several people, who can provide different</a:t>
            </a:r>
            <a:r>
              <a:rPr lang="ka-GE" dirty="0">
                <a:latin typeface="Calibri (Body)"/>
              </a:rPr>
              <a:t> insights</a:t>
            </a:r>
            <a:r>
              <a:rPr lang="en-US" dirty="0">
                <a:latin typeface="Calibri (Body)"/>
              </a:rPr>
              <a:t>. </a:t>
            </a:r>
          </a:p>
          <a:p>
            <a:pPr algn="just" latinLnBrk="0" hangingPunct="0"/>
            <a:r>
              <a:rPr lang="en-US" sz="2000" dirty="0" smtClean="0"/>
              <a:t> </a:t>
            </a:r>
          </a:p>
          <a:p>
            <a:pPr algn="just" latinLnBrk="0" hangingPunct="0"/>
            <a:endParaRPr lang="en-US" sz="2000" dirty="0"/>
          </a:p>
        </p:txBody>
      </p:sp>
      <p:sp>
        <p:nvSpPr>
          <p:cNvPr id="14" name="Shape">
            <a:extLst>
              <a:ext uri="{FF2B5EF4-FFF2-40B4-BE49-F238E27FC236}">
                <a16:creationId xmlns="" xmlns:a16="http://schemas.microsoft.com/office/drawing/2014/main" id="{75097CC1-CFB2-BC43-B0D5-93571FBE29EF}"/>
              </a:ext>
            </a:extLst>
          </p:cNvPr>
          <p:cNvSpPr/>
          <p:nvPr/>
        </p:nvSpPr>
        <p:spPr>
          <a:xfrm>
            <a:off x="7136765" y="560705"/>
            <a:ext cx="4399915" cy="96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Reading </a:t>
            </a:r>
            <a:r>
              <a:rPr lang="en-US" sz="2800" dirty="0" smtClean="0"/>
              <a:t>Comprehension</a:t>
            </a:r>
            <a:endParaRPr lang="en-US" sz="2800" dirty="0"/>
          </a:p>
          <a:p>
            <a:pPr algn="ctr"/>
            <a:r>
              <a:rPr lang="ka-GE" altLang="en-US" sz="2800" dirty="0" smtClean="0"/>
              <a:t>წაკითხულის გააზრება</a:t>
            </a:r>
            <a:endParaRPr lang="ka-GE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4162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137334" y="561272"/>
            <a:ext cx="4398949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Reading Activity</a:t>
            </a:r>
          </a:p>
          <a:p>
            <a:pPr algn="ctr"/>
            <a:r>
              <a:rPr lang="ka-GE" sz="2800" dirty="0"/>
              <a:t>კითხვის დავალება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696036" y="1869743"/>
            <a:ext cx="10863617" cy="1078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682625" algn="l"/>
              </a:tabLst>
            </a:pPr>
            <a:r>
              <a:rPr lang="en-US" sz="2800" dirty="0">
                <a:latin typeface="Calibri (Body)"/>
              </a:rPr>
              <a:t>Answer the questions based on the text. </a:t>
            </a:r>
            <a:endParaRPr lang="ka-GE" sz="2800" dirty="0">
              <a:latin typeface="Calibri (Body)"/>
            </a:endParaRPr>
          </a:p>
          <a:p>
            <a:pPr>
              <a:tabLst>
                <a:tab pos="682625" algn="l"/>
              </a:tabLst>
            </a:pPr>
            <a:r>
              <a:rPr lang="ka-GE" sz="2800" dirty="0" smtClean="0">
                <a:latin typeface="Calibri (Body)"/>
              </a:rPr>
              <a:t>უპასუხეთ მოცემულ კითხვებს</a:t>
            </a:r>
            <a:r>
              <a:rPr lang="en-US" sz="2800" dirty="0" smtClean="0">
                <a:latin typeface="Calibri (Body)"/>
              </a:rPr>
              <a:t> </a:t>
            </a:r>
            <a:r>
              <a:rPr lang="ka-GE" sz="2800" dirty="0">
                <a:latin typeface="Calibri (Body)"/>
              </a:rPr>
              <a:t>ტექსტის მიხედვით . </a:t>
            </a:r>
            <a:endParaRPr lang="en-US" sz="2800" dirty="0">
              <a:latin typeface="Calibri (Body)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8741" y="3330054"/>
            <a:ext cx="10959150" cy="1269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ka-GE" sz="2800" dirty="0">
                <a:latin typeface="Calibri (Body)"/>
              </a:rPr>
              <a:t>Why do you need a mentor?</a:t>
            </a:r>
            <a:endParaRPr lang="en-US" sz="2800" dirty="0"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2D7CECE-E6AB-F94E-9587-1912DCF88F89}"/>
              </a:ext>
            </a:extLst>
          </p:cNvPr>
          <p:cNvSpPr/>
          <p:nvPr/>
        </p:nvSpPr>
        <p:spPr>
          <a:xfrm>
            <a:off x="668741" y="4979370"/>
            <a:ext cx="10959150" cy="1520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accent4"/>
                </a:solidFill>
              </a:rPr>
              <a:t>A mentor can be a sounding board for your ideas and provide you with clear advice and honest insights.</a:t>
            </a:r>
            <a:endParaRPr lang="ka-GE" sz="2400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23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137334" y="561272"/>
            <a:ext cx="4398949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Reading Activity</a:t>
            </a:r>
          </a:p>
          <a:p>
            <a:pPr algn="ctr"/>
            <a:r>
              <a:rPr lang="ka-GE" sz="2800" dirty="0"/>
              <a:t>კითხვის დავალება</a:t>
            </a:r>
            <a:endParaRPr lang="en-US" sz="2800" dirty="0"/>
          </a:p>
        </p:txBody>
      </p:sp>
      <p:sp>
        <p:nvSpPr>
          <p:cNvPr id="24" name="Rectangle 23"/>
          <p:cNvSpPr/>
          <p:nvPr/>
        </p:nvSpPr>
        <p:spPr>
          <a:xfrm>
            <a:off x="668741" y="3330054"/>
            <a:ext cx="10959150" cy="1269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a-GE" sz="2400" dirty="0" smtClean="0"/>
              <a:t>2</a:t>
            </a:r>
            <a:r>
              <a:rPr lang="ka-GE" sz="2800" dirty="0">
                <a:latin typeface="Calibri (Body)"/>
              </a:rPr>
              <a:t>. Who can be your mentor?</a:t>
            </a:r>
            <a:endParaRPr lang="en-US" sz="2800" dirty="0"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2D7CECE-E6AB-F94E-9587-1912DCF88F89}"/>
              </a:ext>
            </a:extLst>
          </p:cNvPr>
          <p:cNvSpPr/>
          <p:nvPr/>
        </p:nvSpPr>
        <p:spPr>
          <a:xfrm>
            <a:off x="696036" y="4786864"/>
            <a:ext cx="11104537" cy="1585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accent4"/>
                </a:solidFill>
              </a:rPr>
              <a:t>Ideally, the mentor should be someone who is years ahead of you </a:t>
            </a:r>
            <a:r>
              <a:rPr lang="en-US" sz="2400" i="1" dirty="0" smtClean="0">
                <a:solidFill>
                  <a:schemeClr val="accent4"/>
                </a:solidFill>
              </a:rPr>
              <a:t>in the career and          </a:t>
            </a:r>
            <a:r>
              <a:rPr lang="en-US" sz="2400" i="1" dirty="0">
                <a:solidFill>
                  <a:schemeClr val="accent4"/>
                </a:solidFill>
              </a:rPr>
              <a:t>represents who you want to become in the future</a:t>
            </a:r>
            <a:r>
              <a:rPr lang="en-US" sz="2000" i="1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6036" y="1869743"/>
            <a:ext cx="10863617" cy="1078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682625" algn="l"/>
              </a:tabLst>
            </a:pPr>
            <a:r>
              <a:rPr lang="en-US" sz="2800" dirty="0">
                <a:latin typeface="Calibri (Body)"/>
              </a:rPr>
              <a:t>Answer the questions based on the text. </a:t>
            </a:r>
            <a:endParaRPr lang="ka-GE" sz="2800" dirty="0">
              <a:latin typeface="Calibri (Body)"/>
            </a:endParaRPr>
          </a:p>
          <a:p>
            <a:pPr>
              <a:tabLst>
                <a:tab pos="682625" algn="l"/>
              </a:tabLst>
            </a:pPr>
            <a:r>
              <a:rPr lang="ka-GE" sz="2800" dirty="0" smtClean="0">
                <a:latin typeface="Calibri (Body)"/>
              </a:rPr>
              <a:t>უპასუხეთ მოცემულ კითხვებს</a:t>
            </a:r>
            <a:r>
              <a:rPr lang="en-US" sz="2800" dirty="0" smtClean="0">
                <a:latin typeface="Calibri (Body)"/>
              </a:rPr>
              <a:t> </a:t>
            </a:r>
            <a:r>
              <a:rPr lang="ka-GE" sz="2800" dirty="0">
                <a:latin typeface="Calibri (Body)"/>
              </a:rPr>
              <a:t>ტექსტის </a:t>
            </a:r>
            <a:r>
              <a:rPr lang="ka-GE" sz="2800" dirty="0" smtClean="0">
                <a:latin typeface="Calibri (Body)"/>
              </a:rPr>
              <a:t>მიხედვით</a:t>
            </a:r>
            <a:r>
              <a:rPr lang="en-US" sz="2800" dirty="0">
                <a:latin typeface="Calibri (Body)"/>
              </a:rPr>
              <a:t>.</a:t>
            </a:r>
            <a:r>
              <a:rPr lang="ka-GE" sz="2800" dirty="0" smtClean="0">
                <a:latin typeface="Calibri (Body)"/>
              </a:rPr>
              <a:t> </a:t>
            </a:r>
            <a:endParaRPr lang="en-US" sz="28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3233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137334" y="561272"/>
            <a:ext cx="4398949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Reading Activity</a:t>
            </a:r>
          </a:p>
          <a:p>
            <a:pPr algn="ctr"/>
            <a:r>
              <a:rPr lang="ka-GE" sz="2800" dirty="0"/>
              <a:t>კითხვის დავალება</a:t>
            </a:r>
            <a:endParaRPr lang="en-US" sz="2800" dirty="0"/>
          </a:p>
        </p:txBody>
      </p:sp>
      <p:sp>
        <p:nvSpPr>
          <p:cNvPr id="24" name="Rectangle 23"/>
          <p:cNvSpPr/>
          <p:nvPr/>
        </p:nvSpPr>
        <p:spPr>
          <a:xfrm>
            <a:off x="668741" y="3330054"/>
            <a:ext cx="10959150" cy="1269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a-GE" sz="2800" dirty="0">
                <a:latin typeface="Calibri (Body)"/>
              </a:rPr>
              <a:t>3. Why should you imagine your success?</a:t>
            </a:r>
            <a:endParaRPr lang="en-US" sz="2800" dirty="0"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2D7CECE-E6AB-F94E-9587-1912DCF88F89}"/>
              </a:ext>
            </a:extLst>
          </p:cNvPr>
          <p:cNvSpPr/>
          <p:nvPr/>
        </p:nvSpPr>
        <p:spPr>
          <a:xfrm>
            <a:off x="696036" y="4979369"/>
            <a:ext cx="11037160" cy="1650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i="1" dirty="0" err="1" smtClean="0">
                <a:solidFill>
                  <a:schemeClr val="accent4"/>
                </a:solidFill>
              </a:rPr>
              <a:t>Visualisation</a:t>
            </a:r>
            <a:r>
              <a:rPr lang="en-US" sz="2400" i="1" dirty="0" smtClean="0">
                <a:solidFill>
                  <a:schemeClr val="accent4"/>
                </a:solidFill>
              </a:rPr>
              <a:t> </a:t>
            </a:r>
            <a:r>
              <a:rPr lang="en-US" sz="2400" i="1" dirty="0">
                <a:solidFill>
                  <a:schemeClr val="accent4"/>
                </a:solidFill>
              </a:rPr>
              <a:t>helps </a:t>
            </a:r>
            <a:r>
              <a:rPr lang="en-US" sz="2400" i="1" dirty="0" smtClean="0">
                <a:solidFill>
                  <a:schemeClr val="accent4"/>
                </a:solidFill>
              </a:rPr>
              <a:t> to bridge </a:t>
            </a:r>
            <a:r>
              <a:rPr lang="en-US" sz="2400" i="1" dirty="0">
                <a:solidFill>
                  <a:schemeClr val="accent4"/>
                </a:solidFill>
              </a:rPr>
              <a:t>the gap between where you are </a:t>
            </a:r>
            <a:r>
              <a:rPr lang="en-US" sz="2400" i="1" dirty="0" smtClean="0">
                <a:solidFill>
                  <a:schemeClr val="accent4"/>
                </a:solidFill>
              </a:rPr>
              <a:t>now and </a:t>
            </a:r>
            <a:r>
              <a:rPr lang="en-US" sz="2400" i="1" dirty="0">
                <a:solidFill>
                  <a:schemeClr val="accent4"/>
                </a:solidFill>
              </a:rPr>
              <a:t>where you want to </a:t>
            </a:r>
            <a:r>
              <a:rPr lang="en-US" sz="2400" i="1" dirty="0" smtClean="0">
                <a:solidFill>
                  <a:schemeClr val="accent4"/>
                </a:solidFill>
              </a:rPr>
              <a:t>be in the future. </a:t>
            </a:r>
            <a:r>
              <a:rPr lang="en-US" sz="2400" i="1" dirty="0">
                <a:solidFill>
                  <a:schemeClr val="accent4"/>
                </a:solidFill>
              </a:rPr>
              <a:t>The fact is that 90 </a:t>
            </a:r>
            <a:r>
              <a:rPr lang="en-US" sz="2400" i="1" dirty="0" smtClean="0">
                <a:solidFill>
                  <a:schemeClr val="accent4"/>
                </a:solidFill>
              </a:rPr>
              <a:t>% of </a:t>
            </a:r>
            <a:r>
              <a:rPr lang="en-US" sz="2400" i="1" dirty="0">
                <a:solidFill>
                  <a:schemeClr val="accent4"/>
                </a:solidFill>
              </a:rPr>
              <a:t>the influence that is necessary </a:t>
            </a:r>
            <a:r>
              <a:rPr lang="en-US" sz="2400" i="1" dirty="0" smtClean="0">
                <a:solidFill>
                  <a:schemeClr val="accent4"/>
                </a:solidFill>
              </a:rPr>
              <a:t>to  </a:t>
            </a:r>
            <a:r>
              <a:rPr lang="en-US" sz="2400" i="1" dirty="0">
                <a:solidFill>
                  <a:schemeClr val="accent4"/>
                </a:solidFill>
              </a:rPr>
              <a:t>progress </a:t>
            </a:r>
            <a:r>
              <a:rPr lang="en-US" sz="2400" i="1" dirty="0" smtClean="0">
                <a:solidFill>
                  <a:schemeClr val="accent4"/>
                </a:solidFill>
              </a:rPr>
              <a:t>   comes </a:t>
            </a:r>
            <a:r>
              <a:rPr lang="en-US" sz="2400" i="1" dirty="0">
                <a:solidFill>
                  <a:schemeClr val="accent4"/>
                </a:solidFill>
              </a:rPr>
              <a:t>from things like thoughts, moods and emotions.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6036" y="1869743"/>
            <a:ext cx="10863617" cy="1078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682625" algn="l"/>
              </a:tabLst>
            </a:pPr>
            <a:r>
              <a:rPr lang="en-US" sz="2800" dirty="0">
                <a:latin typeface="Calibri (Body)"/>
              </a:rPr>
              <a:t>Answer the questions based on the text. </a:t>
            </a:r>
            <a:endParaRPr lang="ka-GE" sz="2800" dirty="0">
              <a:latin typeface="Calibri (Body)"/>
            </a:endParaRPr>
          </a:p>
          <a:p>
            <a:pPr>
              <a:tabLst>
                <a:tab pos="682625" algn="l"/>
              </a:tabLst>
            </a:pPr>
            <a:r>
              <a:rPr lang="ka-GE" sz="2800" dirty="0" smtClean="0">
                <a:latin typeface="Calibri (Body)"/>
              </a:rPr>
              <a:t>უპასუხეთ მოცემულ კითხვებს</a:t>
            </a:r>
            <a:r>
              <a:rPr lang="en-US" sz="2800" dirty="0" smtClean="0">
                <a:latin typeface="Calibri (Body)"/>
              </a:rPr>
              <a:t> </a:t>
            </a:r>
            <a:r>
              <a:rPr lang="ka-GE" sz="2800" dirty="0">
                <a:latin typeface="Calibri (Body)"/>
              </a:rPr>
              <a:t>ტექსტის </a:t>
            </a:r>
            <a:r>
              <a:rPr lang="ka-GE" sz="2800" dirty="0" smtClean="0">
                <a:latin typeface="Calibri (Body)"/>
              </a:rPr>
              <a:t>მიხედვით. </a:t>
            </a:r>
            <a:endParaRPr lang="en-US" sz="28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31829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406606" y="544981"/>
            <a:ext cx="4398949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Reading Activity</a:t>
            </a:r>
          </a:p>
          <a:p>
            <a:pPr algn="ctr"/>
            <a:r>
              <a:rPr lang="ka-GE" sz="2800" dirty="0"/>
              <a:t>კითხვის დავალება</a:t>
            </a:r>
            <a:endParaRPr lang="en-US" sz="2800" dirty="0"/>
          </a:p>
        </p:txBody>
      </p:sp>
      <p:sp>
        <p:nvSpPr>
          <p:cNvPr id="24" name="Rectangle 23"/>
          <p:cNvSpPr/>
          <p:nvPr/>
        </p:nvSpPr>
        <p:spPr>
          <a:xfrm>
            <a:off x="696036" y="3354353"/>
            <a:ext cx="11109519" cy="1269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a-GE" sz="2800" dirty="0">
                <a:latin typeface="Calibri (Body)"/>
              </a:rPr>
              <a:t>4. W</a:t>
            </a:r>
            <a:r>
              <a:rPr lang="en-US" sz="2800" dirty="0">
                <a:latin typeface="Calibri (Body)"/>
              </a:rPr>
              <a:t>h</a:t>
            </a:r>
            <a:r>
              <a:rPr lang="ka-GE" sz="2800" dirty="0">
                <a:latin typeface="Calibri (Body)"/>
              </a:rPr>
              <a:t>y should you have somebody else to write your CV?</a:t>
            </a:r>
            <a:endParaRPr lang="en-US" sz="3600" dirty="0">
              <a:effectLst/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2D7CECE-E6AB-F94E-9587-1912DCF88F89}"/>
              </a:ext>
            </a:extLst>
          </p:cNvPr>
          <p:cNvSpPr/>
          <p:nvPr/>
        </p:nvSpPr>
        <p:spPr>
          <a:xfrm>
            <a:off x="696036" y="4979369"/>
            <a:ext cx="11109520" cy="1630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accent4"/>
                </a:solidFill>
              </a:rPr>
              <a:t>A CV writer can get you thinking more deeply about your achievements and how to </a:t>
            </a:r>
            <a:endParaRPr lang="ka-GE" sz="2400" i="1" dirty="0" smtClean="0">
              <a:solidFill>
                <a:schemeClr val="accent4"/>
              </a:solidFill>
            </a:endParaRPr>
          </a:p>
          <a:p>
            <a:r>
              <a:rPr lang="en-US" sz="2400" i="1" dirty="0" smtClean="0">
                <a:solidFill>
                  <a:schemeClr val="accent4"/>
                </a:solidFill>
              </a:rPr>
              <a:t>represent them.</a:t>
            </a:r>
            <a:endParaRPr lang="en-US" sz="2400" i="1" dirty="0">
              <a:solidFill>
                <a:schemeClr val="accent4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6036" y="1869743"/>
            <a:ext cx="11109519" cy="1078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682625" algn="l"/>
              </a:tabLst>
            </a:pPr>
            <a:r>
              <a:rPr lang="en-US" sz="2800" dirty="0">
                <a:latin typeface="Calibri (Body)"/>
              </a:rPr>
              <a:t>Answer the questions based on the text. </a:t>
            </a:r>
            <a:endParaRPr lang="ka-GE" sz="2800" dirty="0">
              <a:latin typeface="Calibri (Body)"/>
            </a:endParaRPr>
          </a:p>
          <a:p>
            <a:pPr>
              <a:tabLst>
                <a:tab pos="682625" algn="l"/>
              </a:tabLst>
            </a:pPr>
            <a:r>
              <a:rPr lang="ka-GE" sz="2800" dirty="0" smtClean="0">
                <a:latin typeface="Calibri (Body)"/>
              </a:rPr>
              <a:t>უპასუხეთ მოცემულ კითხვებს</a:t>
            </a:r>
            <a:r>
              <a:rPr lang="en-US" sz="2800" dirty="0" smtClean="0">
                <a:latin typeface="Calibri (Body)"/>
              </a:rPr>
              <a:t> </a:t>
            </a:r>
            <a:r>
              <a:rPr lang="ka-GE" sz="2800" dirty="0">
                <a:latin typeface="Calibri (Body)"/>
              </a:rPr>
              <a:t>ტექსტის </a:t>
            </a:r>
            <a:r>
              <a:rPr lang="ka-GE" sz="2800" dirty="0" smtClean="0">
                <a:latin typeface="Calibri (Body)"/>
              </a:rPr>
              <a:t>მიხედვით. </a:t>
            </a:r>
            <a:endParaRPr lang="en-US" sz="28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367514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137334" y="561272"/>
            <a:ext cx="4398949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Reading Activity</a:t>
            </a:r>
          </a:p>
          <a:p>
            <a:pPr algn="ctr"/>
            <a:r>
              <a:rPr lang="ka-GE" sz="2800" dirty="0"/>
              <a:t>კითხვის დავალება</a:t>
            </a:r>
            <a:endParaRPr lang="en-US" sz="2800" dirty="0"/>
          </a:p>
        </p:txBody>
      </p:sp>
      <p:sp>
        <p:nvSpPr>
          <p:cNvPr id="24" name="Rectangle 23"/>
          <p:cNvSpPr/>
          <p:nvPr/>
        </p:nvSpPr>
        <p:spPr>
          <a:xfrm>
            <a:off x="696036" y="3354353"/>
            <a:ext cx="11109519" cy="1269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a-GE" sz="2800" dirty="0">
                <a:latin typeface="Calibri (Body)"/>
              </a:rPr>
              <a:t>5. How can you prove that you are suitable for a job?</a:t>
            </a:r>
            <a:endParaRPr lang="en-US" sz="3600" dirty="0">
              <a:effectLst/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2D7CECE-E6AB-F94E-9587-1912DCF88F89}"/>
              </a:ext>
            </a:extLst>
          </p:cNvPr>
          <p:cNvSpPr/>
          <p:nvPr/>
        </p:nvSpPr>
        <p:spPr>
          <a:xfrm>
            <a:off x="696036" y="4979369"/>
            <a:ext cx="11109520" cy="1630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accent4"/>
                </a:solidFill>
              </a:rPr>
              <a:t>Completing a short internship is an easy way to prove </a:t>
            </a:r>
            <a:r>
              <a:rPr lang="en-US" sz="2400" i="1" dirty="0" smtClean="0">
                <a:solidFill>
                  <a:schemeClr val="accent4"/>
                </a:solidFill>
              </a:rPr>
              <a:t>you</a:t>
            </a:r>
            <a:r>
              <a:rPr lang="ka-GE" sz="2400" i="1" dirty="0" smtClean="0">
                <a:solidFill>
                  <a:schemeClr val="accent4"/>
                </a:solidFill>
              </a:rPr>
              <a:t> </a:t>
            </a:r>
            <a:r>
              <a:rPr lang="en-US" sz="2400" i="1" dirty="0" smtClean="0">
                <a:solidFill>
                  <a:schemeClr val="accent4"/>
                </a:solidFill>
              </a:rPr>
              <a:t>are </a:t>
            </a:r>
            <a:r>
              <a:rPr lang="en-US" sz="2400" i="1" dirty="0">
                <a:solidFill>
                  <a:schemeClr val="accent4"/>
                </a:solidFill>
              </a:rPr>
              <a:t>suitable for a job.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6036" y="1869743"/>
            <a:ext cx="10863617" cy="1078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682625" algn="l"/>
              </a:tabLst>
            </a:pPr>
            <a:r>
              <a:rPr lang="en-US" sz="2800" dirty="0">
                <a:latin typeface="Calibri (Body)"/>
              </a:rPr>
              <a:t>Answer the questions based on the text. </a:t>
            </a:r>
            <a:endParaRPr lang="ka-GE" sz="2800" dirty="0">
              <a:latin typeface="Calibri (Body)"/>
            </a:endParaRPr>
          </a:p>
          <a:p>
            <a:pPr>
              <a:tabLst>
                <a:tab pos="682625" algn="l"/>
              </a:tabLst>
            </a:pPr>
            <a:r>
              <a:rPr lang="ka-GE" sz="2800" dirty="0" smtClean="0">
                <a:latin typeface="Calibri (Body)"/>
              </a:rPr>
              <a:t>უპასუხეთ მოცემულ კითხვებს</a:t>
            </a:r>
            <a:r>
              <a:rPr lang="en-US" sz="2800" dirty="0" smtClean="0">
                <a:latin typeface="Calibri (Body)"/>
              </a:rPr>
              <a:t> </a:t>
            </a:r>
            <a:r>
              <a:rPr lang="ka-GE" sz="2800" dirty="0">
                <a:latin typeface="Calibri (Body)"/>
              </a:rPr>
              <a:t>ტექსტის </a:t>
            </a:r>
            <a:r>
              <a:rPr lang="ka-GE" sz="2800" dirty="0" smtClean="0">
                <a:latin typeface="Calibri (Body)"/>
              </a:rPr>
              <a:t>მიხედვით. </a:t>
            </a:r>
            <a:endParaRPr lang="en-US" sz="28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89724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874612" y="319076"/>
            <a:ext cx="3770850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 </a:t>
            </a:r>
            <a:endParaRPr lang="ka-GE" sz="2800" dirty="0"/>
          </a:p>
          <a:p>
            <a:pPr algn="ctr"/>
            <a:r>
              <a:rPr lang="ka-GE" sz="2800" dirty="0"/>
              <a:t>გრამატიკა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97720" y="1564616"/>
            <a:ext cx="11347741" cy="1192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latin typeface="Calibri (Body)"/>
              </a:rPr>
              <a:t>Modal </a:t>
            </a:r>
            <a:r>
              <a:rPr lang="ka-GE" sz="2800" dirty="0" smtClean="0">
                <a:latin typeface="Calibri (Body)"/>
              </a:rPr>
              <a:t>Verbs </a:t>
            </a:r>
            <a:r>
              <a:rPr lang="ka-GE" sz="2800" dirty="0">
                <a:latin typeface="Calibri (Body)"/>
              </a:rPr>
              <a:t>– Must - მოდალური ზმნები - Must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721" y="2905945"/>
            <a:ext cx="11423118" cy="27491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0" hangingPunct="0"/>
            <a:r>
              <a:rPr lang="ka-GE" sz="3200" dirty="0">
                <a:solidFill>
                  <a:schemeClr val="bg1"/>
                </a:solidFill>
                <a:latin typeface="Calibri (Body)"/>
              </a:rPr>
              <a:t>We use </a:t>
            </a:r>
            <a:r>
              <a:rPr lang="en-US" sz="3200" dirty="0" smtClean="0">
                <a:solidFill>
                  <a:srgbClr val="FFC000"/>
                </a:solidFill>
                <a:latin typeface="Calibri (Body)"/>
              </a:rPr>
              <a:t>m</a:t>
            </a:r>
            <a:r>
              <a:rPr lang="ka-GE" sz="3200" dirty="0" smtClean="0">
                <a:solidFill>
                  <a:srgbClr val="FFC000"/>
                </a:solidFill>
                <a:latin typeface="Calibri (Body)"/>
              </a:rPr>
              <a:t>ust</a:t>
            </a:r>
            <a:r>
              <a:rPr lang="ka-GE" sz="3200" dirty="0" smtClean="0">
                <a:solidFill>
                  <a:schemeClr val="bg1"/>
                </a:solidFill>
                <a:latin typeface="Calibri (Body)"/>
              </a:rPr>
              <a:t> 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when we want to show </a:t>
            </a:r>
            <a:r>
              <a:rPr lang="ka-GE" sz="3200" dirty="0" smtClean="0">
                <a:solidFill>
                  <a:schemeClr val="bg1"/>
                </a:solidFill>
                <a:latin typeface="Calibri (Body)"/>
              </a:rPr>
              <a:t>obligation/necessity/duty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ka-GE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721" y="5744480"/>
            <a:ext cx="11423118" cy="907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You must stop when the traffic light is red. </a:t>
            </a:r>
            <a:endParaRPr lang="en-US" sz="2000" i="1" dirty="0">
              <a:solidFill>
                <a:schemeClr val="accent4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08881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0522332B-8480-4B41-8AA2-044BF7F9A454}"/>
              </a:ext>
            </a:extLst>
          </p:cNvPr>
          <p:cNvSpPr txBox="1">
            <a:spLocks/>
          </p:cNvSpPr>
          <p:nvPr/>
        </p:nvSpPr>
        <p:spPr>
          <a:xfrm>
            <a:off x="0" y="1694329"/>
            <a:ext cx="12207936" cy="2418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i="1" dirty="0"/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81AAE3E2-8890-9943-AE78-9E61AC522F36}"/>
              </a:ext>
            </a:extLst>
          </p:cNvPr>
          <p:cNvSpPr txBox="1">
            <a:spLocks/>
          </p:cNvSpPr>
          <p:nvPr/>
        </p:nvSpPr>
        <p:spPr>
          <a:xfrm>
            <a:off x="-1" y="4035857"/>
            <a:ext cx="1219200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ka-GE" sz="4400" dirty="0"/>
          </a:p>
        </p:txBody>
      </p:sp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6B224D0D-BE8B-7944-8081-5733DE1BA7FE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5C9C676-460F-7243-9529-9A6C431F19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0" name="Shape"/>
          <p:cNvSpPr/>
          <p:nvPr/>
        </p:nvSpPr>
        <p:spPr>
          <a:xfrm>
            <a:off x="7902054" y="459740"/>
            <a:ext cx="3616656" cy="1235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Calibri (Body)"/>
              </a:rPr>
              <a:t>Introduction</a:t>
            </a:r>
            <a:br>
              <a:rPr lang="en-US" sz="3600" dirty="0">
                <a:solidFill>
                  <a:schemeClr val="bg1"/>
                </a:solidFill>
                <a:latin typeface="Calibri (Body)"/>
              </a:rPr>
            </a:br>
            <a:r>
              <a:rPr lang="ka-GE" altLang="en-US" sz="3600" dirty="0">
                <a:solidFill>
                  <a:schemeClr val="bg1"/>
                </a:solidFill>
                <a:latin typeface="Calibri (Body)"/>
              </a:rPr>
              <a:t>შესავალი</a:t>
            </a:r>
          </a:p>
        </p:txBody>
      </p:sp>
      <p:sp>
        <p:nvSpPr>
          <p:cNvPr id="12" name="Shape"/>
          <p:cNvSpPr/>
          <p:nvPr/>
        </p:nvSpPr>
        <p:spPr>
          <a:xfrm>
            <a:off x="596093" y="2913559"/>
            <a:ext cx="5631918" cy="1976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4450" algn="just" latinLnBrk="0" hangingPunct="0">
              <a:lnSpc>
                <a:spcPct val="115000"/>
              </a:lnSpc>
            </a:pPr>
            <a:r>
              <a:rPr lang="en-US" altLang="en-US" sz="3200" dirty="0">
                <a:solidFill>
                  <a:schemeClr val="bg1"/>
                </a:solidFill>
                <a:ea typeface="Times New Roman"/>
                <a:cs typeface="Calibri"/>
                <a:sym typeface="Times New Roman"/>
              </a:rPr>
              <a:t>Which of the jobs is the most </a:t>
            </a:r>
            <a:r>
              <a:rPr lang="en-US" altLang="en-US" sz="3200" dirty="0" smtClean="0">
                <a:solidFill>
                  <a:schemeClr val="bg1"/>
                </a:solidFill>
                <a:ea typeface="Times New Roman"/>
                <a:cs typeface="Calibri"/>
                <a:sym typeface="Times New Roman"/>
              </a:rPr>
              <a:t>exciting, dangerous or  </a:t>
            </a:r>
            <a:r>
              <a:rPr lang="en-US" altLang="en-US" sz="3200" dirty="0">
                <a:solidFill>
                  <a:schemeClr val="bg1"/>
                </a:solidFill>
                <a:ea typeface="Times New Roman"/>
                <a:cs typeface="Calibri"/>
                <a:sym typeface="Times New Roman"/>
              </a:rPr>
              <a:t>important? Why?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91D822E-2F9A-944F-BC36-A8D10C5A8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360" y="2720641"/>
            <a:ext cx="47625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974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874612" y="319076"/>
            <a:ext cx="3770850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 </a:t>
            </a:r>
            <a:endParaRPr lang="ka-GE" sz="2800" dirty="0"/>
          </a:p>
          <a:p>
            <a:pPr algn="ctr"/>
            <a:r>
              <a:rPr lang="ka-GE" sz="2800" dirty="0"/>
              <a:t>გრამატიკა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97721" y="1487614"/>
            <a:ext cx="11347741" cy="1192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latin typeface="Calibri (Body)"/>
              </a:rPr>
              <a:t>Modal </a:t>
            </a:r>
            <a:r>
              <a:rPr lang="ka-GE" sz="2800" dirty="0" smtClean="0">
                <a:latin typeface="Calibri (Body)"/>
              </a:rPr>
              <a:t>Verbs </a:t>
            </a:r>
            <a:r>
              <a:rPr lang="ka-GE" sz="2800" dirty="0">
                <a:latin typeface="Calibri (Body)"/>
              </a:rPr>
              <a:t>– Must - მოდალური ზმნები - Must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721" y="2905945"/>
            <a:ext cx="11423118" cy="27491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0" hangingPunct="0"/>
            <a:r>
              <a:rPr lang="ka-GE" sz="3200" dirty="0">
                <a:solidFill>
                  <a:schemeClr val="bg1"/>
                </a:solidFill>
                <a:latin typeface="Calibri (Body)"/>
              </a:rPr>
              <a:t>We use </a:t>
            </a:r>
            <a:r>
              <a:rPr lang="ka-GE" sz="3200" dirty="0">
                <a:solidFill>
                  <a:srgbClr val="FFC000"/>
                </a:solidFill>
                <a:latin typeface="Calibri (Body)"/>
              </a:rPr>
              <a:t>must 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when the speaker </a:t>
            </a:r>
            <a:r>
              <a:rPr lang="ka-GE" sz="3200" dirty="0" smtClean="0">
                <a:solidFill>
                  <a:schemeClr val="bg1"/>
                </a:solidFill>
                <a:latin typeface="Calibri (Body)"/>
              </a:rPr>
              <a:t>deci</a:t>
            </a:r>
            <a:r>
              <a:rPr lang="en-US" sz="3200" dirty="0" smtClean="0">
                <a:solidFill>
                  <a:schemeClr val="bg1"/>
                </a:solidFill>
                <a:latin typeface="Calibri (Body)"/>
              </a:rPr>
              <a:t>d</a:t>
            </a:r>
            <a:r>
              <a:rPr lang="ka-GE" sz="3200" dirty="0" smtClean="0">
                <a:solidFill>
                  <a:schemeClr val="bg1"/>
                </a:solidFill>
                <a:latin typeface="Calibri (Body)"/>
              </a:rPr>
              <a:t>es 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that something is necessary.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721" y="5744480"/>
            <a:ext cx="11423118" cy="907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I must apply for a new job. </a:t>
            </a:r>
            <a:endParaRPr lang="en-US" sz="2000" i="1" dirty="0">
              <a:solidFill>
                <a:schemeClr val="accent4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04935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874612" y="319076"/>
            <a:ext cx="3770850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 </a:t>
            </a:r>
            <a:endParaRPr lang="ka-GE" sz="2800" dirty="0"/>
          </a:p>
          <a:p>
            <a:pPr algn="ctr"/>
            <a:r>
              <a:rPr lang="ka-GE" sz="2800" dirty="0"/>
              <a:t>გრამატიკა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97721" y="1487614"/>
            <a:ext cx="11347741" cy="1192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latin typeface="Calibri (Body)"/>
              </a:rPr>
              <a:t>Modal </a:t>
            </a:r>
            <a:r>
              <a:rPr lang="ka-GE" sz="2800" dirty="0" smtClean="0">
                <a:latin typeface="Calibri (Body)"/>
              </a:rPr>
              <a:t>Verbs </a:t>
            </a:r>
            <a:r>
              <a:rPr lang="ka-GE" sz="2800" dirty="0">
                <a:latin typeface="Calibri (Body)"/>
              </a:rPr>
              <a:t>– Must - მოდალური ზმნები - Must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721" y="2905945"/>
            <a:ext cx="11423118" cy="27491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0" hangingPunct="0"/>
            <a:r>
              <a:rPr lang="ka-GE" sz="3200" dirty="0">
                <a:solidFill>
                  <a:schemeClr val="bg1"/>
                </a:solidFill>
                <a:latin typeface="Calibri (Body)"/>
              </a:rPr>
              <a:t>We use </a:t>
            </a:r>
            <a:r>
              <a:rPr lang="en-US" sz="3200" dirty="0" smtClean="0">
                <a:solidFill>
                  <a:srgbClr val="FFC000"/>
                </a:solidFill>
                <a:latin typeface="Calibri (Body)"/>
              </a:rPr>
              <a:t>m</a:t>
            </a:r>
            <a:r>
              <a:rPr lang="ka-GE" sz="3200" dirty="0" smtClean="0">
                <a:solidFill>
                  <a:srgbClr val="FFC000"/>
                </a:solidFill>
                <a:latin typeface="Calibri (Body)"/>
              </a:rPr>
              <a:t>ust</a:t>
            </a:r>
            <a:r>
              <a:rPr lang="ka-GE" sz="3200" dirty="0" smtClean="0">
                <a:solidFill>
                  <a:schemeClr val="bg1"/>
                </a:solidFill>
                <a:latin typeface="Calibri (Body)"/>
              </a:rPr>
              <a:t> 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when we want to strongly advise </a:t>
            </a:r>
            <a:r>
              <a:rPr lang="ka-GE" sz="3200" dirty="0" smtClean="0">
                <a:solidFill>
                  <a:schemeClr val="bg1"/>
                </a:solidFill>
                <a:latin typeface="Calibri (Body)"/>
              </a:rPr>
              <a:t>something</a:t>
            </a:r>
            <a:r>
              <a:rPr lang="en-US" sz="3200" dirty="0" smtClean="0">
                <a:solidFill>
                  <a:schemeClr val="bg1"/>
                </a:solidFill>
                <a:latin typeface="Calibri (Body)"/>
              </a:rPr>
              <a:t>.</a:t>
            </a:r>
            <a:r>
              <a:rPr lang="ka-GE" sz="3200" dirty="0" smtClean="0">
                <a:solidFill>
                  <a:schemeClr val="bg1"/>
                </a:solidFill>
                <a:latin typeface="Calibri (Body)"/>
              </a:rPr>
              <a:t> </a:t>
            </a:r>
            <a:endParaRPr lang="ka-GE" sz="32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721" y="5744480"/>
            <a:ext cx="11423118" cy="907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You must visit the doctor. </a:t>
            </a:r>
            <a:endParaRPr lang="en-US" sz="2000" i="1" dirty="0">
              <a:solidFill>
                <a:schemeClr val="accent4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23760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874612" y="319076"/>
            <a:ext cx="3770850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 </a:t>
            </a:r>
            <a:endParaRPr lang="ka-GE" sz="2800" dirty="0"/>
          </a:p>
          <a:p>
            <a:pPr algn="ctr"/>
            <a:r>
              <a:rPr lang="ka-GE" sz="2800" dirty="0"/>
              <a:t>გრამატიკა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97721" y="1487614"/>
            <a:ext cx="11347741" cy="1192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latin typeface="Calibri (Body)"/>
              </a:rPr>
              <a:t>Modal </a:t>
            </a:r>
            <a:r>
              <a:rPr lang="ka-GE" sz="2800" dirty="0" smtClean="0">
                <a:latin typeface="Calibri (Body)"/>
              </a:rPr>
              <a:t>Verbs </a:t>
            </a:r>
            <a:r>
              <a:rPr lang="ka-GE" sz="2800" dirty="0">
                <a:latin typeface="Calibri (Body)"/>
              </a:rPr>
              <a:t>– Must - მოდალური ზმნები - Must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721" y="2905945"/>
            <a:ext cx="11423118" cy="27491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0" hangingPunct="0"/>
            <a:r>
              <a:rPr lang="ka-GE" sz="3200" dirty="0" smtClean="0">
                <a:solidFill>
                  <a:srgbClr val="FFC000"/>
                </a:solidFill>
                <a:latin typeface="Calibri (Body)"/>
              </a:rPr>
              <a:t>Mustn’t/can’t 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means that you are not allowed to do something/something is forbidden or something is against the </a:t>
            </a:r>
            <a:r>
              <a:rPr lang="ka-GE" sz="3200" dirty="0" smtClean="0">
                <a:solidFill>
                  <a:schemeClr val="bg1"/>
                </a:solidFill>
                <a:latin typeface="Calibri (Body)"/>
              </a:rPr>
              <a:t>rules</a:t>
            </a:r>
            <a:r>
              <a:rPr lang="en-US" sz="3200" dirty="0" smtClean="0">
                <a:solidFill>
                  <a:schemeClr val="bg1"/>
                </a:solidFill>
                <a:latin typeface="Calibri (Body)"/>
              </a:rPr>
              <a:t>.</a:t>
            </a:r>
            <a:endParaRPr lang="ka-GE" sz="32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721" y="5744480"/>
            <a:ext cx="11423118" cy="907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4"/>
                </a:solidFill>
                <a:latin typeface="Calibri (Body)"/>
              </a:rPr>
              <a:t>Y</a:t>
            </a: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ou mustn’t </a:t>
            </a:r>
            <a:r>
              <a:rPr lang="en-US" sz="2000" i="1" dirty="0" smtClean="0">
                <a:solidFill>
                  <a:schemeClr val="accent4"/>
                </a:solidFill>
                <a:latin typeface="Calibri (Body)"/>
              </a:rPr>
              <a:t>park </a:t>
            </a:r>
            <a:r>
              <a:rPr lang="ka-GE" sz="2000" i="1" dirty="0" smtClean="0">
                <a:solidFill>
                  <a:schemeClr val="accent4"/>
                </a:solidFill>
                <a:latin typeface="Calibri (Body)"/>
              </a:rPr>
              <a:t>your </a:t>
            </a: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car here. </a:t>
            </a:r>
            <a:endParaRPr lang="en-US" sz="2000" i="1" dirty="0">
              <a:solidFill>
                <a:schemeClr val="accent4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310267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874612" y="319076"/>
            <a:ext cx="3770850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 </a:t>
            </a:r>
            <a:endParaRPr lang="ka-GE" sz="2800" dirty="0"/>
          </a:p>
          <a:p>
            <a:pPr algn="ctr"/>
            <a:r>
              <a:rPr lang="ka-GE" sz="2800" dirty="0"/>
              <a:t>გრამატიკა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97721" y="1487614"/>
            <a:ext cx="11347741" cy="1192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latin typeface="Calibri (Body)"/>
              </a:rPr>
              <a:t>Modal </a:t>
            </a:r>
            <a:r>
              <a:rPr lang="ka-GE" sz="2800" dirty="0" smtClean="0">
                <a:latin typeface="Calibri (Body)"/>
              </a:rPr>
              <a:t>Verbs </a:t>
            </a:r>
            <a:r>
              <a:rPr lang="ka-GE" sz="2800" dirty="0">
                <a:latin typeface="Calibri (Body)"/>
              </a:rPr>
              <a:t>- მოდალური ზმნები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721" y="2945004"/>
            <a:ext cx="11423118" cy="27491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0" hangingPunct="0"/>
            <a:r>
              <a:rPr lang="ka-GE" sz="3200" dirty="0">
                <a:solidFill>
                  <a:srgbClr val="FFC000"/>
                </a:solidFill>
                <a:latin typeface="Calibri (Body)"/>
              </a:rPr>
              <a:t>Mustn’t 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is used to express prohibition.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721" y="5744480"/>
            <a:ext cx="11423118" cy="907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4"/>
                </a:solidFill>
                <a:latin typeface="Calibri (Body)"/>
              </a:rPr>
              <a:t>Y</a:t>
            </a: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ou mustn’t enter this room. </a:t>
            </a:r>
            <a:endParaRPr lang="en-US" sz="2000" i="1" dirty="0">
              <a:solidFill>
                <a:schemeClr val="accent4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61522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874612" y="319076"/>
            <a:ext cx="3770850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 </a:t>
            </a:r>
            <a:endParaRPr lang="ka-GE" sz="2800" dirty="0"/>
          </a:p>
          <a:p>
            <a:pPr algn="ctr"/>
            <a:r>
              <a:rPr lang="ka-GE" sz="2800" dirty="0"/>
              <a:t>გრამატიკა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97721" y="1487614"/>
            <a:ext cx="11347741" cy="1192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latin typeface="Calibri (Body)"/>
              </a:rPr>
              <a:t>Modal </a:t>
            </a:r>
            <a:r>
              <a:rPr lang="ka-GE" sz="2800" dirty="0" smtClean="0">
                <a:latin typeface="Calibri (Body)"/>
              </a:rPr>
              <a:t>Verbs </a:t>
            </a:r>
            <a:r>
              <a:rPr lang="ka-GE" sz="2800" dirty="0">
                <a:latin typeface="Calibri (Body)"/>
              </a:rPr>
              <a:t>– Must - მოდალური ზმნები - Must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721" y="2905946"/>
            <a:ext cx="11423118" cy="17313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0" hangingPunct="0"/>
            <a:r>
              <a:rPr lang="ka-GE" sz="3200" dirty="0">
                <a:solidFill>
                  <a:srgbClr val="FFC000"/>
                </a:solidFill>
              </a:rPr>
              <a:t>Must</a:t>
            </a:r>
            <a:r>
              <a:rPr lang="ka-GE" sz="3200" dirty="0">
                <a:solidFill>
                  <a:schemeClr val="bg1"/>
                </a:solidFill>
              </a:rPr>
              <a:t> can only be used to talk about the </a:t>
            </a:r>
            <a:r>
              <a:rPr lang="ka-GE" sz="3200" dirty="0" smtClean="0">
                <a:solidFill>
                  <a:schemeClr val="bg1"/>
                </a:solidFill>
              </a:rPr>
              <a:t>present </a:t>
            </a:r>
            <a:r>
              <a:rPr lang="ka-GE" sz="3200" dirty="0">
                <a:solidFill>
                  <a:schemeClr val="bg1"/>
                </a:solidFill>
              </a:rPr>
              <a:t>or near future. We use </a:t>
            </a:r>
            <a:r>
              <a:rPr lang="ka-GE" sz="3200" dirty="0">
                <a:solidFill>
                  <a:srgbClr val="FFC000"/>
                </a:solidFill>
              </a:rPr>
              <a:t>have to </a:t>
            </a:r>
            <a:r>
              <a:rPr lang="ka-GE" sz="3200" dirty="0">
                <a:solidFill>
                  <a:schemeClr val="bg1"/>
                </a:solidFill>
              </a:rPr>
              <a:t>when we need to use other tenses.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721" y="4637284"/>
            <a:ext cx="11423118" cy="2160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4"/>
                </a:solidFill>
                <a:latin typeface="Calibri (Body)"/>
              </a:rPr>
              <a:t>P</a:t>
            </a: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resent </a:t>
            </a:r>
            <a:r>
              <a:rPr lang="ka-GE" sz="2000" i="1" dirty="0" smtClean="0">
                <a:solidFill>
                  <a:schemeClr val="accent4"/>
                </a:solidFill>
                <a:latin typeface="Calibri (Body)"/>
              </a:rPr>
              <a:t>Simple </a:t>
            </a: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– must/have to </a:t>
            </a:r>
          </a:p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4"/>
                </a:solidFill>
                <a:latin typeface="Calibri (Body)"/>
              </a:rPr>
              <a:t>P</a:t>
            </a: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ast </a:t>
            </a:r>
            <a:r>
              <a:rPr lang="ka-GE" sz="2000" i="1" dirty="0" smtClean="0">
                <a:solidFill>
                  <a:schemeClr val="accent4"/>
                </a:solidFill>
                <a:latin typeface="Calibri (Body)"/>
              </a:rPr>
              <a:t>Simple </a:t>
            </a: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– had to </a:t>
            </a:r>
          </a:p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4"/>
                </a:solidFill>
                <a:latin typeface="Calibri (Body)"/>
              </a:rPr>
              <a:t>P</a:t>
            </a: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resent </a:t>
            </a:r>
            <a:r>
              <a:rPr lang="ka-GE" sz="2000" i="1" dirty="0" smtClean="0">
                <a:solidFill>
                  <a:schemeClr val="accent4"/>
                </a:solidFill>
                <a:latin typeface="Calibri (Body)"/>
              </a:rPr>
              <a:t>Perfect </a:t>
            </a: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– </a:t>
            </a:r>
            <a:r>
              <a:rPr lang="ka-GE" sz="2000" i="1" dirty="0" smtClean="0">
                <a:solidFill>
                  <a:schemeClr val="accent4"/>
                </a:solidFill>
                <a:latin typeface="Calibri (Body)"/>
              </a:rPr>
              <a:t>have/has</a:t>
            </a:r>
            <a:r>
              <a:rPr lang="en-US" sz="2000" i="1" dirty="0">
                <a:solidFill>
                  <a:schemeClr val="accent4"/>
                </a:solidFill>
                <a:latin typeface="Calibri (Body)"/>
              </a:rPr>
              <a:t> </a:t>
            </a:r>
            <a:r>
              <a:rPr lang="en-US" sz="2000" i="1" dirty="0" smtClean="0">
                <a:solidFill>
                  <a:schemeClr val="accent4"/>
                </a:solidFill>
                <a:latin typeface="Calibri (Body)"/>
              </a:rPr>
              <a:t>+ </a:t>
            </a:r>
            <a:r>
              <a:rPr lang="ka-GE" sz="2000" i="1" dirty="0" smtClean="0">
                <a:solidFill>
                  <a:schemeClr val="accent4"/>
                </a:solidFill>
                <a:latin typeface="Calibri (Body)"/>
              </a:rPr>
              <a:t>had </a:t>
            </a: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to</a:t>
            </a:r>
          </a:p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4"/>
                </a:solidFill>
                <a:latin typeface="Calibri (Body)"/>
              </a:rPr>
              <a:t>F</a:t>
            </a: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uture </a:t>
            </a:r>
            <a:r>
              <a:rPr lang="ka-GE" sz="2000" i="1" dirty="0" smtClean="0">
                <a:solidFill>
                  <a:schemeClr val="accent4"/>
                </a:solidFill>
                <a:latin typeface="Calibri (Body)"/>
              </a:rPr>
              <a:t>Simple – must</a:t>
            </a:r>
            <a:r>
              <a:rPr lang="en-US" sz="2000" i="1" dirty="0" smtClean="0">
                <a:solidFill>
                  <a:schemeClr val="accent4"/>
                </a:solidFill>
                <a:latin typeface="Calibri (Body)"/>
              </a:rPr>
              <a:t> </a:t>
            </a:r>
            <a:r>
              <a:rPr lang="ka-GE" sz="2000" i="1" dirty="0" smtClean="0">
                <a:solidFill>
                  <a:schemeClr val="accent4"/>
                </a:solidFill>
                <a:latin typeface="Calibri (Body)"/>
              </a:rPr>
              <a:t>/</a:t>
            </a:r>
            <a:r>
              <a:rPr lang="en-US" sz="2000" i="1" dirty="0" smtClean="0">
                <a:solidFill>
                  <a:schemeClr val="accent4"/>
                </a:solidFill>
                <a:latin typeface="Calibri (Body)"/>
              </a:rPr>
              <a:t> </a:t>
            </a:r>
            <a:r>
              <a:rPr lang="ka-GE" sz="2000" i="1" dirty="0" smtClean="0">
                <a:solidFill>
                  <a:schemeClr val="accent4"/>
                </a:solidFill>
                <a:latin typeface="Calibri (Body)"/>
              </a:rPr>
              <a:t>will </a:t>
            </a: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have to</a:t>
            </a:r>
            <a:endParaRPr lang="en-US" sz="2000" i="1" dirty="0">
              <a:solidFill>
                <a:schemeClr val="accent4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305259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874612" y="319076"/>
            <a:ext cx="3770850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 </a:t>
            </a:r>
            <a:endParaRPr lang="ka-GE" sz="2800" dirty="0"/>
          </a:p>
          <a:p>
            <a:pPr algn="ctr"/>
            <a:r>
              <a:rPr lang="ka-GE" sz="2800" dirty="0"/>
              <a:t>გრამატიკა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97721" y="1487613"/>
            <a:ext cx="11347741" cy="1192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latin typeface="Calibri (Body)"/>
              </a:rPr>
              <a:t>Modal </a:t>
            </a:r>
            <a:r>
              <a:rPr lang="ka-GE" sz="2800" dirty="0" smtClean="0">
                <a:latin typeface="Calibri (Body)"/>
              </a:rPr>
              <a:t>Verbs </a:t>
            </a:r>
            <a:r>
              <a:rPr lang="ka-GE" sz="2800" dirty="0">
                <a:latin typeface="Calibri (Body)"/>
              </a:rPr>
              <a:t>– Have to - მოდალური ზმნები - Have to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721" y="2905945"/>
            <a:ext cx="11423118" cy="27491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0" hangingPunct="0"/>
            <a:r>
              <a:rPr lang="ka-GE" sz="3200" dirty="0">
                <a:solidFill>
                  <a:schemeClr val="bg1"/>
                </a:solidFill>
                <a:latin typeface="Calibri (Body)"/>
              </a:rPr>
              <a:t>We use </a:t>
            </a:r>
            <a:r>
              <a:rPr lang="ka-GE" sz="3200" dirty="0">
                <a:solidFill>
                  <a:srgbClr val="FFC000"/>
                </a:solidFill>
                <a:latin typeface="Calibri (Body)"/>
              </a:rPr>
              <a:t>have to 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when somebody else other than the speaker has made the decision.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721" y="5744480"/>
            <a:ext cx="11423118" cy="907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I have to wear </a:t>
            </a:r>
            <a:r>
              <a:rPr lang="ka-GE" sz="2000" i="1" dirty="0" smtClean="0">
                <a:solidFill>
                  <a:schemeClr val="accent4"/>
                </a:solidFill>
                <a:latin typeface="Calibri (Body)"/>
              </a:rPr>
              <a:t>a </a:t>
            </a: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uniform at work. </a:t>
            </a:r>
            <a:endParaRPr lang="en-US" sz="2000" i="1" dirty="0">
              <a:solidFill>
                <a:schemeClr val="accent4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1420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874612" y="319076"/>
            <a:ext cx="3770850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 </a:t>
            </a:r>
            <a:endParaRPr lang="ka-GE" sz="2800" dirty="0"/>
          </a:p>
          <a:p>
            <a:pPr algn="ctr"/>
            <a:r>
              <a:rPr lang="ka-GE" sz="2800" dirty="0"/>
              <a:t>გრამატიკა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97721" y="1487614"/>
            <a:ext cx="11347741" cy="1192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latin typeface="Calibri (Body)"/>
              </a:rPr>
              <a:t>Modal </a:t>
            </a:r>
            <a:r>
              <a:rPr lang="ka-GE" sz="2800" dirty="0" smtClean="0">
                <a:latin typeface="Calibri (Body)"/>
              </a:rPr>
              <a:t>Verbs </a:t>
            </a:r>
            <a:r>
              <a:rPr lang="ka-GE" sz="2800" dirty="0">
                <a:latin typeface="Calibri (Body)"/>
              </a:rPr>
              <a:t>– Have to - მოდალური ზმნები - Have to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721" y="2905945"/>
            <a:ext cx="11423118" cy="27491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0" hangingPunct="0"/>
            <a:r>
              <a:rPr lang="ka-GE" sz="3200" dirty="0">
                <a:solidFill>
                  <a:schemeClr val="bg1"/>
                </a:solidFill>
                <a:latin typeface="Calibri (Body)"/>
              </a:rPr>
              <a:t>Questions and negations with </a:t>
            </a:r>
            <a:r>
              <a:rPr lang="ka-GE" sz="3200" dirty="0">
                <a:solidFill>
                  <a:srgbClr val="FFC000"/>
                </a:solidFill>
                <a:latin typeface="Calibri (Body)"/>
              </a:rPr>
              <a:t>have to 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are formed with do, does or did.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721" y="5744480"/>
            <a:ext cx="11423118" cy="907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4"/>
                </a:solidFill>
              </a:rPr>
              <a:t>D</a:t>
            </a:r>
            <a:r>
              <a:rPr lang="ka-GE" sz="2000" i="1" dirty="0">
                <a:solidFill>
                  <a:schemeClr val="accent4"/>
                </a:solidFill>
              </a:rPr>
              <a:t>o you have to go?</a:t>
            </a:r>
            <a:endParaRPr lang="en-US" sz="2000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9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874612" y="319076"/>
            <a:ext cx="3770850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 </a:t>
            </a:r>
            <a:endParaRPr lang="ka-GE" sz="2800" dirty="0"/>
          </a:p>
          <a:p>
            <a:pPr algn="ctr"/>
            <a:r>
              <a:rPr lang="ka-GE" sz="2800" dirty="0"/>
              <a:t>გრამატიკა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97721" y="1487614"/>
            <a:ext cx="11347741" cy="1192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latin typeface="Calibri (Body)"/>
              </a:rPr>
              <a:t>Modal </a:t>
            </a:r>
            <a:r>
              <a:rPr lang="ka-GE" sz="2800" dirty="0" smtClean="0">
                <a:latin typeface="Calibri (Body)"/>
              </a:rPr>
              <a:t>Verbs </a:t>
            </a:r>
            <a:r>
              <a:rPr lang="ka-GE" sz="2800" dirty="0">
                <a:latin typeface="Calibri (Body)"/>
              </a:rPr>
              <a:t>– Have to - მოდალური ზმნები - Have to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721" y="2905945"/>
            <a:ext cx="11423118" cy="27491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0" hangingPunct="0"/>
            <a:r>
              <a:rPr lang="ka-GE" sz="3200" dirty="0">
                <a:solidFill>
                  <a:srgbClr val="FFC000"/>
                </a:solidFill>
                <a:latin typeface="Calibri (Body)"/>
              </a:rPr>
              <a:t>Have got to 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has the same meaning as </a:t>
            </a:r>
            <a:r>
              <a:rPr lang="ka-GE" sz="3200" dirty="0">
                <a:solidFill>
                  <a:srgbClr val="FFC000"/>
                </a:solidFill>
                <a:latin typeface="Calibri (Body)"/>
              </a:rPr>
              <a:t>have to 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and it is usually used in everyday </a:t>
            </a:r>
            <a:r>
              <a:rPr lang="ka-GE" sz="3200" dirty="0" smtClean="0">
                <a:solidFill>
                  <a:schemeClr val="bg1"/>
                </a:solidFill>
                <a:latin typeface="Calibri (Body)"/>
              </a:rPr>
              <a:t>spe</a:t>
            </a:r>
            <a:r>
              <a:rPr lang="en-US" sz="3200" dirty="0" smtClean="0">
                <a:solidFill>
                  <a:schemeClr val="bg1"/>
                </a:solidFill>
                <a:latin typeface="Calibri (Body)"/>
              </a:rPr>
              <a:t>e</a:t>
            </a:r>
            <a:r>
              <a:rPr lang="ka-GE" sz="3200" dirty="0" smtClean="0">
                <a:solidFill>
                  <a:schemeClr val="bg1"/>
                </a:solidFill>
                <a:latin typeface="Calibri (Body)"/>
              </a:rPr>
              <a:t>ch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721" y="5744480"/>
            <a:ext cx="11423118" cy="907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Sorry! </a:t>
            </a:r>
            <a:r>
              <a:rPr lang="ka-GE" sz="2000" i="1" dirty="0" smtClean="0">
                <a:solidFill>
                  <a:schemeClr val="accent4"/>
                </a:solidFill>
                <a:latin typeface="Calibri (Body)"/>
              </a:rPr>
              <a:t>I</a:t>
            </a:r>
            <a:r>
              <a:rPr lang="en-US" sz="2000" i="1" dirty="0" smtClean="0">
                <a:solidFill>
                  <a:schemeClr val="accent4"/>
                </a:solidFill>
                <a:latin typeface="Calibri (Body)"/>
              </a:rPr>
              <a:t> hav</a:t>
            </a:r>
            <a:r>
              <a:rPr lang="en-US" sz="2000" i="1" dirty="0">
                <a:solidFill>
                  <a:schemeClr val="accent4"/>
                </a:solidFill>
                <a:latin typeface="Calibri (Body)"/>
              </a:rPr>
              <a:t>e</a:t>
            </a:r>
            <a:r>
              <a:rPr lang="ka-GE" sz="2000" i="1" dirty="0" smtClean="0">
                <a:solidFill>
                  <a:schemeClr val="accent4"/>
                </a:solidFill>
                <a:latin typeface="Calibri (Body)"/>
              </a:rPr>
              <a:t> </a:t>
            </a: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got to go now. </a:t>
            </a:r>
            <a:endParaRPr lang="en-US" sz="2000" i="1" dirty="0">
              <a:solidFill>
                <a:schemeClr val="accent4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379192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874612" y="319076"/>
            <a:ext cx="3770850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 </a:t>
            </a:r>
            <a:endParaRPr lang="ka-GE" sz="2800" dirty="0"/>
          </a:p>
          <a:p>
            <a:pPr algn="ctr"/>
            <a:r>
              <a:rPr lang="ka-GE" sz="2800" dirty="0"/>
              <a:t>გრამატიკა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97721" y="1487614"/>
            <a:ext cx="11347741" cy="1192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latin typeface="Calibri (Body)"/>
              </a:rPr>
              <a:t>Modal </a:t>
            </a:r>
            <a:r>
              <a:rPr lang="ka-GE" sz="2800" dirty="0" smtClean="0">
                <a:latin typeface="Calibri (Body)"/>
              </a:rPr>
              <a:t>Verbs </a:t>
            </a:r>
            <a:r>
              <a:rPr lang="ka-GE" sz="2800" dirty="0">
                <a:latin typeface="Calibri (Body)"/>
              </a:rPr>
              <a:t>– </a:t>
            </a:r>
            <a:r>
              <a:rPr lang="en-US" sz="2800" dirty="0" smtClean="0">
                <a:latin typeface="Calibri (Body)"/>
              </a:rPr>
              <a:t>Needn’t</a:t>
            </a:r>
            <a:r>
              <a:rPr lang="ka-GE" sz="2800" dirty="0" smtClean="0">
                <a:latin typeface="Calibri (Body)"/>
              </a:rPr>
              <a:t> </a:t>
            </a:r>
            <a:r>
              <a:rPr lang="ka-GE" sz="2800" dirty="0">
                <a:latin typeface="Calibri (Body)"/>
              </a:rPr>
              <a:t>/ </a:t>
            </a:r>
            <a:r>
              <a:rPr lang="ka-GE" sz="2800" dirty="0" smtClean="0">
                <a:latin typeface="Calibri (Body)"/>
              </a:rPr>
              <a:t>don’t</a:t>
            </a:r>
            <a:r>
              <a:rPr lang="en-US" sz="2800" dirty="0" smtClean="0">
                <a:latin typeface="Calibri (Body)"/>
              </a:rPr>
              <a:t> </a:t>
            </a:r>
            <a:r>
              <a:rPr lang="ka-GE" sz="2800" dirty="0" smtClean="0">
                <a:latin typeface="Calibri (Body)"/>
              </a:rPr>
              <a:t>/</a:t>
            </a:r>
            <a:r>
              <a:rPr lang="en-US" sz="2800" dirty="0" smtClean="0">
                <a:latin typeface="Calibri (Body)"/>
              </a:rPr>
              <a:t> </a:t>
            </a:r>
            <a:r>
              <a:rPr lang="ka-GE" sz="2800" dirty="0" smtClean="0">
                <a:latin typeface="Calibri (Body)"/>
              </a:rPr>
              <a:t>didn’t </a:t>
            </a:r>
            <a:r>
              <a:rPr lang="en-US" sz="2800" dirty="0">
                <a:latin typeface="Calibri (Body)"/>
              </a:rPr>
              <a:t>h</a:t>
            </a:r>
            <a:r>
              <a:rPr lang="ka-GE" sz="2800" dirty="0" smtClean="0">
                <a:latin typeface="Calibri (Body)"/>
              </a:rPr>
              <a:t>ave </a:t>
            </a:r>
            <a:r>
              <a:rPr lang="ka-GE" sz="2800" dirty="0">
                <a:latin typeface="Calibri (Body)"/>
              </a:rPr>
              <a:t>to - მოდალური ზმნები - </a:t>
            </a:r>
            <a:endParaRPr lang="en-US" sz="2800" dirty="0" smtClean="0">
              <a:latin typeface="Calibri (Body)"/>
            </a:endParaRPr>
          </a:p>
          <a:p>
            <a:pPr algn="ctr"/>
            <a:r>
              <a:rPr lang="en-US" sz="2800" dirty="0" smtClean="0">
                <a:latin typeface="Calibri (Body)"/>
              </a:rPr>
              <a:t>Needn’t</a:t>
            </a:r>
            <a:r>
              <a:rPr lang="ka-GE" sz="2800" dirty="0" smtClean="0">
                <a:latin typeface="Calibri (Body)"/>
              </a:rPr>
              <a:t> </a:t>
            </a:r>
            <a:r>
              <a:rPr lang="ka-GE" sz="2800" dirty="0">
                <a:latin typeface="Calibri (Body)"/>
              </a:rPr>
              <a:t>/ </a:t>
            </a:r>
            <a:r>
              <a:rPr lang="ka-GE" sz="2800" dirty="0" smtClean="0">
                <a:latin typeface="Calibri (Body)"/>
              </a:rPr>
              <a:t>don’t</a:t>
            </a:r>
            <a:r>
              <a:rPr lang="en-US" sz="2800" dirty="0" smtClean="0">
                <a:latin typeface="Calibri (Body)"/>
              </a:rPr>
              <a:t> </a:t>
            </a:r>
            <a:r>
              <a:rPr lang="ka-GE" sz="2800" dirty="0" smtClean="0">
                <a:latin typeface="Calibri (Body)"/>
              </a:rPr>
              <a:t>/</a:t>
            </a:r>
            <a:r>
              <a:rPr lang="en-US" sz="2800" dirty="0" smtClean="0">
                <a:latin typeface="Calibri (Body)"/>
              </a:rPr>
              <a:t> </a:t>
            </a:r>
            <a:r>
              <a:rPr lang="ka-GE" sz="2800" dirty="0" smtClean="0">
                <a:latin typeface="Calibri (Body)"/>
              </a:rPr>
              <a:t>didn’t </a:t>
            </a:r>
            <a:r>
              <a:rPr lang="en-US" sz="2800" dirty="0">
                <a:latin typeface="Calibri (Body)"/>
              </a:rPr>
              <a:t>h</a:t>
            </a:r>
            <a:r>
              <a:rPr lang="ka-GE" sz="2800" dirty="0" smtClean="0">
                <a:latin typeface="Calibri (Body)"/>
              </a:rPr>
              <a:t>ave </a:t>
            </a:r>
            <a:r>
              <a:rPr lang="ka-GE" sz="2800" dirty="0">
                <a:latin typeface="Calibri (Body)"/>
              </a:rPr>
              <a:t>to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721" y="2879996"/>
            <a:ext cx="11423118" cy="27491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0" hangingPunct="0"/>
            <a:r>
              <a:rPr lang="ka-GE" sz="3200" dirty="0">
                <a:solidFill>
                  <a:srgbClr val="FFC000"/>
                </a:solidFill>
                <a:latin typeface="Calibri (Body)"/>
              </a:rPr>
              <a:t>Needn’t 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is used to express lack of necessity. We can also use </a:t>
            </a:r>
            <a:r>
              <a:rPr lang="ka-GE" sz="3200" dirty="0">
                <a:solidFill>
                  <a:srgbClr val="FFC000"/>
                </a:solidFill>
                <a:latin typeface="Calibri (Body)"/>
              </a:rPr>
              <a:t>don’t need </a:t>
            </a:r>
            <a:r>
              <a:rPr lang="ka-GE" sz="3200" dirty="0">
                <a:solidFill>
                  <a:schemeClr val="accent4"/>
                </a:solidFill>
                <a:latin typeface="Calibri (Body)"/>
              </a:rPr>
              <a:t>to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 or </a:t>
            </a:r>
            <a:r>
              <a:rPr lang="ka-GE" sz="3200" dirty="0">
                <a:solidFill>
                  <a:srgbClr val="FFC000"/>
                </a:solidFill>
                <a:latin typeface="Calibri (Body)"/>
              </a:rPr>
              <a:t>don’t/doesn’t have to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721" y="5744480"/>
            <a:ext cx="11423118" cy="907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We don’t need to buy any milk</a:t>
            </a:r>
            <a:r>
              <a:rPr lang="ka-GE" sz="2000" i="1" dirty="0">
                <a:solidFill>
                  <a:schemeClr val="accent4"/>
                </a:solidFill>
              </a:rPr>
              <a:t>. </a:t>
            </a:r>
            <a:endParaRPr lang="en-US" sz="2000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00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874612" y="319076"/>
            <a:ext cx="3770850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 </a:t>
            </a:r>
            <a:endParaRPr lang="ka-GE" sz="2800" dirty="0"/>
          </a:p>
          <a:p>
            <a:pPr algn="ctr"/>
            <a:r>
              <a:rPr lang="ka-GE" sz="2800" dirty="0"/>
              <a:t>გრამატიკა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97721" y="1487614"/>
            <a:ext cx="11347741" cy="1192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latin typeface="Calibri (Body)"/>
              </a:rPr>
              <a:t>Modal </a:t>
            </a:r>
            <a:r>
              <a:rPr lang="ka-GE" sz="2800" dirty="0" smtClean="0">
                <a:latin typeface="Calibri (Body)"/>
              </a:rPr>
              <a:t>Verbs </a:t>
            </a:r>
            <a:r>
              <a:rPr lang="ka-GE" sz="2800" dirty="0">
                <a:latin typeface="Calibri (Body)"/>
              </a:rPr>
              <a:t>– S</a:t>
            </a:r>
            <a:r>
              <a:rPr lang="en-US" sz="2800" dirty="0">
                <a:latin typeface="Calibri (Body)"/>
              </a:rPr>
              <a:t>h</a:t>
            </a:r>
            <a:r>
              <a:rPr lang="ka-GE" sz="2800" dirty="0">
                <a:latin typeface="Calibri (Body)"/>
              </a:rPr>
              <a:t>ould/Ought to - მოდალური ზმნები </a:t>
            </a:r>
            <a:r>
              <a:rPr lang="ka-GE" sz="2800" dirty="0" smtClean="0">
                <a:latin typeface="Calibri (Body)"/>
              </a:rPr>
              <a:t>-</a:t>
            </a:r>
            <a:endParaRPr lang="en-US" sz="2800" dirty="0" smtClean="0">
              <a:latin typeface="Calibri (Body)"/>
            </a:endParaRPr>
          </a:p>
          <a:p>
            <a:pPr algn="ctr"/>
            <a:r>
              <a:rPr lang="ka-GE" sz="2800" dirty="0" smtClean="0">
                <a:latin typeface="Calibri (Body)"/>
              </a:rPr>
              <a:t> </a:t>
            </a:r>
            <a:r>
              <a:rPr lang="ka-GE" sz="2800" dirty="0">
                <a:latin typeface="Calibri (Body)"/>
              </a:rPr>
              <a:t>S</a:t>
            </a:r>
            <a:r>
              <a:rPr lang="en-US" sz="2800" dirty="0">
                <a:latin typeface="Calibri (Body)"/>
              </a:rPr>
              <a:t>h</a:t>
            </a:r>
            <a:r>
              <a:rPr lang="ka-GE" sz="2800" dirty="0">
                <a:latin typeface="Calibri (Body)"/>
              </a:rPr>
              <a:t>ould/Ought to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721" y="2879996"/>
            <a:ext cx="11423118" cy="27491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0" hangingPunct="0"/>
            <a:r>
              <a:rPr lang="ka-GE" sz="3200" dirty="0">
                <a:solidFill>
                  <a:srgbClr val="FFC000"/>
                </a:solidFill>
                <a:latin typeface="Calibri (Body)"/>
              </a:rPr>
              <a:t>Should/ought to 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is used to give </a:t>
            </a:r>
            <a:r>
              <a:rPr lang="ka-GE" sz="3200" dirty="0" smtClean="0">
                <a:solidFill>
                  <a:schemeClr val="bg1"/>
                </a:solidFill>
                <a:latin typeface="Calibri (Body)"/>
              </a:rPr>
              <a:t>advi</a:t>
            </a:r>
            <a:r>
              <a:rPr lang="en-US" sz="3200" dirty="0" smtClean="0">
                <a:solidFill>
                  <a:schemeClr val="bg1"/>
                </a:solidFill>
                <a:latin typeface="Calibri (Body)"/>
              </a:rPr>
              <a:t>c</a:t>
            </a:r>
            <a:r>
              <a:rPr lang="ka-GE" sz="3200" dirty="0" smtClean="0">
                <a:solidFill>
                  <a:schemeClr val="bg1"/>
                </a:solidFill>
                <a:latin typeface="Calibri (Body)"/>
              </a:rPr>
              <a:t>e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.</a:t>
            </a:r>
          </a:p>
          <a:p>
            <a:pPr algn="just" latinLnBrk="0" hangingPunct="0"/>
            <a:r>
              <a:rPr lang="ka-GE" sz="3200" dirty="0">
                <a:solidFill>
                  <a:schemeClr val="accent4"/>
                </a:solidFill>
                <a:latin typeface="Calibri (Body)"/>
              </a:rPr>
              <a:t>Must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 on the other hand is used to give strong </a:t>
            </a:r>
            <a:r>
              <a:rPr lang="ka-GE" sz="3200" dirty="0" smtClean="0">
                <a:solidFill>
                  <a:schemeClr val="bg1"/>
                </a:solidFill>
                <a:latin typeface="Calibri (Body)"/>
              </a:rPr>
              <a:t>advi</a:t>
            </a:r>
            <a:r>
              <a:rPr lang="en-US" sz="3200" dirty="0" smtClean="0">
                <a:solidFill>
                  <a:schemeClr val="bg1"/>
                </a:solidFill>
                <a:latin typeface="Calibri (Body)"/>
              </a:rPr>
              <a:t>c</a:t>
            </a:r>
            <a:r>
              <a:rPr lang="ka-GE" sz="3200" dirty="0" smtClean="0">
                <a:solidFill>
                  <a:schemeClr val="bg1"/>
                </a:solidFill>
                <a:latin typeface="Calibri (Body)"/>
              </a:rPr>
              <a:t>e</a:t>
            </a:r>
            <a:r>
              <a:rPr lang="ka-GE" sz="3200" dirty="0">
                <a:solidFill>
                  <a:schemeClr val="bg1"/>
                </a:solidFill>
                <a:latin typeface="Calibri (Body)"/>
              </a:rPr>
              <a:t>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721" y="5744480"/>
            <a:ext cx="11423118" cy="907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a-GE" sz="2000" i="1" dirty="0">
                <a:solidFill>
                  <a:schemeClr val="accent4"/>
                </a:solidFill>
                <a:latin typeface="Calibri (Body)"/>
              </a:rPr>
              <a:t>You should visit a doctor if you feel sick. </a:t>
            </a:r>
            <a:endParaRPr lang="en-US" sz="2000" i="1" dirty="0">
              <a:solidFill>
                <a:schemeClr val="accent4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633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0522332B-8480-4B41-8AA2-044BF7F9A454}"/>
              </a:ext>
            </a:extLst>
          </p:cNvPr>
          <p:cNvSpPr txBox="1">
            <a:spLocks/>
          </p:cNvSpPr>
          <p:nvPr/>
        </p:nvSpPr>
        <p:spPr>
          <a:xfrm>
            <a:off x="304800" y="1952237"/>
            <a:ext cx="11383108" cy="2418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i="1" dirty="0">
              <a:solidFill>
                <a:schemeClr val="bg1"/>
              </a:solidFill>
            </a:endParaRPr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3855318309"/>
              </p:ext>
            </p:extLst>
          </p:nvPr>
        </p:nvGraphicFramePr>
        <p:xfrm>
          <a:off x="728417" y="402870"/>
          <a:ext cx="10452300" cy="637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8D20D46-155D-1648-9CA0-1CC807E93E46}"/>
              </a:ext>
            </a:extLst>
          </p:cNvPr>
          <p:cNvSpPr/>
          <p:nvPr/>
        </p:nvSpPr>
        <p:spPr>
          <a:xfrm>
            <a:off x="8094452" y="2070208"/>
            <a:ext cx="2432451" cy="601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 smtClean="0">
                <a:solidFill>
                  <a:schemeClr val="bg1"/>
                </a:solidFill>
                <a:latin typeface="Calibri (Body)"/>
              </a:rPr>
              <a:t>სტილისტი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8D20D46-155D-1648-9CA0-1CC807E93E46}"/>
              </a:ext>
            </a:extLst>
          </p:cNvPr>
          <p:cNvSpPr/>
          <p:nvPr/>
        </p:nvSpPr>
        <p:spPr>
          <a:xfrm>
            <a:off x="8451429" y="4117430"/>
            <a:ext cx="2388094" cy="601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 smtClean="0">
                <a:solidFill>
                  <a:schemeClr val="bg1"/>
                </a:solidFill>
                <a:latin typeface="Calibri (Body)"/>
              </a:rPr>
              <a:t>მექანიკოსი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8D20D46-155D-1648-9CA0-1CC807E93E46}"/>
              </a:ext>
            </a:extLst>
          </p:cNvPr>
          <p:cNvSpPr/>
          <p:nvPr/>
        </p:nvSpPr>
        <p:spPr>
          <a:xfrm>
            <a:off x="2987882" y="6080832"/>
            <a:ext cx="2399907" cy="601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 smtClean="0">
                <a:solidFill>
                  <a:schemeClr val="bg1"/>
                </a:solidFill>
                <a:latin typeface="Calibri (Body)"/>
              </a:rPr>
              <a:t>პოლიტიკოსი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8D20D46-155D-1648-9CA0-1CC807E93E46}"/>
              </a:ext>
            </a:extLst>
          </p:cNvPr>
          <p:cNvSpPr/>
          <p:nvPr/>
        </p:nvSpPr>
        <p:spPr>
          <a:xfrm>
            <a:off x="1654929" y="4114126"/>
            <a:ext cx="2208606" cy="601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 smtClean="0">
                <a:solidFill>
                  <a:schemeClr val="bg1"/>
                </a:solidFill>
                <a:latin typeface="Calibri (Body)"/>
              </a:rPr>
              <a:t>პილოტი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8D20D46-155D-1648-9CA0-1CC807E93E46}"/>
              </a:ext>
            </a:extLst>
          </p:cNvPr>
          <p:cNvSpPr/>
          <p:nvPr/>
        </p:nvSpPr>
        <p:spPr>
          <a:xfrm>
            <a:off x="6669453" y="6021847"/>
            <a:ext cx="2402830" cy="601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 smtClean="0">
                <a:solidFill>
                  <a:schemeClr val="bg1"/>
                </a:solidFill>
                <a:latin typeface="Calibri (Body)"/>
              </a:rPr>
              <a:t>ვეტერინარი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8D20D46-155D-1648-9CA0-1CC807E93E46}"/>
              </a:ext>
            </a:extLst>
          </p:cNvPr>
          <p:cNvSpPr/>
          <p:nvPr/>
        </p:nvSpPr>
        <p:spPr>
          <a:xfrm>
            <a:off x="5029200" y="1622398"/>
            <a:ext cx="2192933" cy="601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 smtClean="0">
                <a:solidFill>
                  <a:schemeClr val="bg1"/>
                </a:solidFill>
                <a:latin typeface="Calibri (Body)"/>
              </a:rPr>
              <a:t>მეხანძრე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8D20D46-155D-1648-9CA0-1CC807E93E46}"/>
              </a:ext>
            </a:extLst>
          </p:cNvPr>
          <p:cNvSpPr/>
          <p:nvPr/>
        </p:nvSpPr>
        <p:spPr>
          <a:xfrm>
            <a:off x="1654929" y="2040803"/>
            <a:ext cx="2447760" cy="601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000" dirty="0" smtClean="0">
                <a:solidFill>
                  <a:schemeClr val="bg1"/>
                </a:solidFill>
                <a:latin typeface="Calibri (Body)"/>
              </a:rPr>
              <a:t>მზარეული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401822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478828" y="393334"/>
            <a:ext cx="3770850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 </a:t>
            </a:r>
            <a:endParaRPr lang="ka-GE" sz="2800" dirty="0"/>
          </a:p>
          <a:p>
            <a:pPr algn="ctr"/>
            <a:r>
              <a:rPr lang="ka-GE" sz="2800" dirty="0"/>
              <a:t>გრამატიკა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718135" y="3568983"/>
            <a:ext cx="10531543" cy="1395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a-GE" sz="2000" dirty="0">
                <a:solidFill>
                  <a:schemeClr val="bg1"/>
                </a:solidFill>
                <a:latin typeface="Calibri (Body)"/>
              </a:rPr>
              <a:t>We have a lot of homework! </a:t>
            </a:r>
            <a:r>
              <a:rPr lang="en-US" sz="2000" dirty="0">
                <a:solidFill>
                  <a:schemeClr val="bg1"/>
                </a:solidFill>
                <a:latin typeface="Calibri (Body)"/>
              </a:rPr>
              <a:t>Y</a:t>
            </a:r>
            <a:r>
              <a:rPr lang="ka-GE" sz="2000" dirty="0">
                <a:solidFill>
                  <a:schemeClr val="bg1"/>
                </a:solidFill>
                <a:latin typeface="Calibri (Body)"/>
              </a:rPr>
              <a:t>ou ________ start doing it now, if you want to make it. 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590425-3027-4145-828F-BE1A43B6EEFD}"/>
              </a:ext>
            </a:extLst>
          </p:cNvPr>
          <p:cNvSpPr/>
          <p:nvPr/>
        </p:nvSpPr>
        <p:spPr>
          <a:xfrm>
            <a:off x="718136" y="1654985"/>
            <a:ext cx="10531542" cy="1437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a-GE" sz="2400" dirty="0">
                <a:latin typeface="Calibri (Body)"/>
              </a:rPr>
              <a:t>Fill in the gaps with the correct modal verb.</a:t>
            </a:r>
          </a:p>
          <a:p>
            <a:pPr algn="just"/>
            <a:r>
              <a:rPr lang="ka-GE" sz="2400" dirty="0">
                <a:latin typeface="Calibri (Body)"/>
              </a:rPr>
              <a:t>ჩასვით სწორი მოდალური ზმნა მოცემულ წინადადებებში</a:t>
            </a:r>
            <a:r>
              <a:rPr lang="ka-GE" sz="2400" dirty="0"/>
              <a:t>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EBC9355-4791-914D-9478-7C80059EEF04}"/>
              </a:ext>
            </a:extLst>
          </p:cNvPr>
          <p:cNvSpPr/>
          <p:nvPr/>
        </p:nvSpPr>
        <p:spPr>
          <a:xfrm>
            <a:off x="718134" y="5346753"/>
            <a:ext cx="10531544" cy="1395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rgbClr val="FFC000"/>
                </a:solidFill>
                <a:latin typeface="Calibri (Body)"/>
              </a:rPr>
              <a:t>We have a lot of homework! You </a:t>
            </a:r>
            <a:r>
              <a:rPr lang="ka-GE" sz="2000" i="1" dirty="0">
                <a:solidFill>
                  <a:srgbClr val="FFC000"/>
                </a:solidFill>
                <a:latin typeface="Calibri (Body)"/>
              </a:rPr>
              <a:t>should</a:t>
            </a:r>
            <a:r>
              <a:rPr lang="en-US" sz="2000" i="1" dirty="0">
                <a:solidFill>
                  <a:srgbClr val="FFC000"/>
                </a:solidFill>
                <a:latin typeface="Calibri (Body)"/>
              </a:rPr>
              <a:t> start doing it now, if you want to make it. </a:t>
            </a:r>
          </a:p>
        </p:txBody>
      </p:sp>
    </p:spTree>
    <p:extLst>
      <p:ext uri="{BB962C8B-B14F-4D97-AF65-F5344CB8AC3E}">
        <p14:creationId xmlns:p14="http://schemas.microsoft.com/office/powerpoint/2010/main" val="30003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478828" y="393334"/>
            <a:ext cx="3770850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 </a:t>
            </a:r>
            <a:endParaRPr lang="ka-GE" sz="2800" dirty="0"/>
          </a:p>
          <a:p>
            <a:pPr algn="ctr"/>
            <a:r>
              <a:rPr lang="ka-GE" sz="2800" dirty="0"/>
              <a:t>გრამატიკა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718135" y="3568983"/>
            <a:ext cx="10531543" cy="1395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a-GE" sz="2000" dirty="0">
                <a:solidFill>
                  <a:schemeClr val="bg1"/>
                </a:solidFill>
                <a:latin typeface="Calibri (Body)"/>
              </a:rPr>
              <a:t>You __________ tell anyone what I have just told you! It is a secret.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590425-3027-4145-828F-BE1A43B6EEFD}"/>
              </a:ext>
            </a:extLst>
          </p:cNvPr>
          <p:cNvSpPr/>
          <p:nvPr/>
        </p:nvSpPr>
        <p:spPr>
          <a:xfrm>
            <a:off x="718135" y="1654985"/>
            <a:ext cx="10531543" cy="1437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a-GE" sz="2400" dirty="0">
                <a:latin typeface="Calibri (Body)"/>
              </a:rPr>
              <a:t>Fill in the gaps with the correct modal verb.</a:t>
            </a:r>
          </a:p>
          <a:p>
            <a:pPr algn="just"/>
            <a:r>
              <a:rPr lang="ka-GE" sz="2400" dirty="0">
                <a:latin typeface="Calibri (Body)"/>
              </a:rPr>
              <a:t>ჩასვით სწორი მოდალური ზმნა მოცემულ წინადადებებში.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EBC9355-4791-914D-9478-7C80059EEF04}"/>
              </a:ext>
            </a:extLst>
          </p:cNvPr>
          <p:cNvSpPr/>
          <p:nvPr/>
        </p:nvSpPr>
        <p:spPr>
          <a:xfrm>
            <a:off x="718134" y="5346753"/>
            <a:ext cx="10531544" cy="1395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rgbClr val="FFC000"/>
                </a:solidFill>
                <a:latin typeface="Calibri (Body)"/>
              </a:rPr>
              <a:t>You </a:t>
            </a:r>
            <a:r>
              <a:rPr lang="ka-GE" sz="2000" i="1" dirty="0">
                <a:solidFill>
                  <a:srgbClr val="FFC000"/>
                </a:solidFill>
                <a:latin typeface="Calibri (Body)"/>
              </a:rPr>
              <a:t>mustn’t</a:t>
            </a:r>
            <a:r>
              <a:rPr lang="en-US" sz="2000" i="1" dirty="0">
                <a:solidFill>
                  <a:srgbClr val="FFC000"/>
                </a:solidFill>
                <a:latin typeface="Calibri (Body)"/>
              </a:rPr>
              <a:t> tell anyone what I have just told you! It is a secret.</a:t>
            </a:r>
          </a:p>
        </p:txBody>
      </p:sp>
    </p:spTree>
    <p:extLst>
      <p:ext uri="{BB962C8B-B14F-4D97-AF65-F5344CB8AC3E}">
        <p14:creationId xmlns:p14="http://schemas.microsoft.com/office/powerpoint/2010/main" val="321048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478828" y="393334"/>
            <a:ext cx="3770850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 </a:t>
            </a:r>
            <a:endParaRPr lang="ka-GE" sz="2800" dirty="0"/>
          </a:p>
          <a:p>
            <a:pPr algn="ctr"/>
            <a:r>
              <a:rPr lang="ka-GE" sz="2800" dirty="0"/>
              <a:t>გრამატიკა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718135" y="3568983"/>
            <a:ext cx="10531543" cy="1395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a-GE" sz="2000" dirty="0">
                <a:solidFill>
                  <a:schemeClr val="bg1"/>
                </a:solidFill>
                <a:latin typeface="Calibri (Body)"/>
              </a:rPr>
              <a:t>If she wants to buy an apartment, she ________ consult agents. 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590425-3027-4145-828F-BE1A43B6EEFD}"/>
              </a:ext>
            </a:extLst>
          </p:cNvPr>
          <p:cNvSpPr/>
          <p:nvPr/>
        </p:nvSpPr>
        <p:spPr>
          <a:xfrm>
            <a:off x="718135" y="1654985"/>
            <a:ext cx="10531543" cy="1437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a-GE" sz="2400" dirty="0">
                <a:latin typeface="Calibri (Body)"/>
              </a:rPr>
              <a:t>Fill in the gaps with the correct modal verb.</a:t>
            </a:r>
          </a:p>
          <a:p>
            <a:pPr algn="just"/>
            <a:r>
              <a:rPr lang="ka-GE" sz="2400" dirty="0">
                <a:latin typeface="Calibri (Body)"/>
              </a:rPr>
              <a:t>ჩასვით სწორი მოდალური ზმნა მოცემულ წინადადებებში.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EBC9355-4791-914D-9478-7C80059EEF04}"/>
              </a:ext>
            </a:extLst>
          </p:cNvPr>
          <p:cNvSpPr/>
          <p:nvPr/>
        </p:nvSpPr>
        <p:spPr>
          <a:xfrm>
            <a:off x="718134" y="5346753"/>
            <a:ext cx="10531544" cy="1395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rgbClr val="FFC000"/>
                </a:solidFill>
                <a:latin typeface="Calibri (Body)"/>
              </a:rPr>
              <a:t>If she wants to buy an apartment, she </a:t>
            </a:r>
            <a:r>
              <a:rPr lang="ka-GE" sz="2000" i="1" dirty="0">
                <a:solidFill>
                  <a:srgbClr val="FFC000"/>
                </a:solidFill>
                <a:latin typeface="Calibri (Body)"/>
              </a:rPr>
              <a:t>should</a:t>
            </a:r>
            <a:r>
              <a:rPr lang="en-US" sz="2000" i="1" dirty="0">
                <a:solidFill>
                  <a:srgbClr val="FFC000"/>
                </a:solidFill>
                <a:latin typeface="Calibri (Body)"/>
              </a:rPr>
              <a:t> consult agents</a:t>
            </a:r>
            <a:r>
              <a:rPr lang="en-US" sz="2000" i="1" dirty="0">
                <a:solidFill>
                  <a:srgbClr val="FFC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5550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478828" y="393334"/>
            <a:ext cx="3770850" cy="96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 </a:t>
            </a:r>
            <a:endParaRPr lang="ka-GE" sz="2800" dirty="0"/>
          </a:p>
          <a:p>
            <a:pPr algn="ctr"/>
            <a:r>
              <a:rPr lang="ka-GE" sz="2800" dirty="0"/>
              <a:t>გრამატიკა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718135" y="3568983"/>
            <a:ext cx="10531543" cy="1395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a-GE" sz="2000" dirty="0">
                <a:solidFill>
                  <a:schemeClr val="bg1"/>
                </a:solidFill>
                <a:latin typeface="Calibri (Body)"/>
              </a:rPr>
              <a:t>I _________ write an essay! My teacher will be furious if I don’t</a:t>
            </a:r>
            <a:r>
              <a:rPr lang="ka-GE" sz="2000" dirty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590425-3027-4145-828F-BE1A43B6EEFD}"/>
              </a:ext>
            </a:extLst>
          </p:cNvPr>
          <p:cNvSpPr/>
          <p:nvPr/>
        </p:nvSpPr>
        <p:spPr>
          <a:xfrm>
            <a:off x="718136" y="1654985"/>
            <a:ext cx="10531542" cy="1437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a-GE" sz="2400" dirty="0">
                <a:latin typeface="Calibri (Body)"/>
              </a:rPr>
              <a:t>Fill in the gaps with the correct modal verb.</a:t>
            </a:r>
          </a:p>
          <a:p>
            <a:pPr algn="just"/>
            <a:r>
              <a:rPr lang="ka-GE" sz="2400" dirty="0">
                <a:latin typeface="Calibri (Body)"/>
              </a:rPr>
              <a:t>ჩასვით სწორი მოდალური ზმნა მოცემულ წინადადებებში.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EBC9355-4791-914D-9478-7C80059EEF04}"/>
              </a:ext>
            </a:extLst>
          </p:cNvPr>
          <p:cNvSpPr/>
          <p:nvPr/>
        </p:nvSpPr>
        <p:spPr>
          <a:xfrm>
            <a:off x="718134" y="5346753"/>
            <a:ext cx="10531544" cy="1395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rgbClr val="FFC000"/>
                </a:solidFill>
                <a:latin typeface="Calibri (Body)"/>
              </a:rPr>
              <a:t>I </a:t>
            </a:r>
            <a:r>
              <a:rPr lang="ka-GE" sz="2000" i="1" dirty="0">
                <a:solidFill>
                  <a:srgbClr val="FFC000"/>
                </a:solidFill>
                <a:latin typeface="Calibri (Body)"/>
              </a:rPr>
              <a:t>have to</a:t>
            </a:r>
            <a:r>
              <a:rPr lang="en-US" sz="2000" i="1" dirty="0">
                <a:solidFill>
                  <a:srgbClr val="FFC000"/>
                </a:solidFill>
                <a:latin typeface="Calibri (Body)"/>
              </a:rPr>
              <a:t> write an essay! My teacher will be furious if I don’t</a:t>
            </a:r>
            <a:r>
              <a:rPr lang="en-US" sz="2000" i="1" dirty="0">
                <a:solidFill>
                  <a:srgbClr val="FFC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100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6A1D097-7A80-1940-9803-1FB672E859EE}"/>
              </a:ext>
            </a:extLst>
          </p:cNvPr>
          <p:cNvSpPr/>
          <p:nvPr/>
        </p:nvSpPr>
        <p:spPr>
          <a:xfrm>
            <a:off x="7122972" y="290591"/>
            <a:ext cx="4346855" cy="1174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3500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                    </a:t>
            </a:r>
          </a:p>
          <a:p>
            <a:pPr lvl="0" algn="ctr">
              <a:lnSpc>
                <a:spcPct val="90000"/>
              </a:lnSpc>
              <a:buClr>
                <a:schemeClr val="dk1"/>
              </a:buClr>
              <a:buSzPts val="3500"/>
            </a:pPr>
            <a:r>
              <a:rPr lang="ka-G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გაკვეთილის შეჯამება</a:t>
            </a:r>
            <a:endParaRPr lang="en-US" sz="2800" dirty="0"/>
          </a:p>
        </p:txBody>
      </p:sp>
      <p:grpSp>
        <p:nvGrpSpPr>
          <p:cNvPr id="18" name="Google Shape;107;g8d3272b2c0_0_301"/>
          <p:cNvGrpSpPr/>
          <p:nvPr/>
        </p:nvGrpSpPr>
        <p:grpSpPr>
          <a:xfrm>
            <a:off x="703819" y="2410883"/>
            <a:ext cx="6253054" cy="3308382"/>
            <a:chOff x="-404278" y="239928"/>
            <a:chExt cx="7136292" cy="1667482"/>
          </a:xfrm>
        </p:grpSpPr>
        <p:sp>
          <p:nvSpPr>
            <p:cNvPr id="19" name="Google Shape;109;g8d3272b2c0_0_301"/>
            <p:cNvSpPr/>
            <p:nvPr/>
          </p:nvSpPr>
          <p:spPr>
            <a:xfrm>
              <a:off x="210108" y="277809"/>
              <a:ext cx="5389036" cy="346822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Sylfaen Regular" pitchFamily="18" charset="0"/>
              </a:endParaRPr>
            </a:p>
          </p:txBody>
        </p:sp>
        <p:sp>
          <p:nvSpPr>
            <p:cNvPr id="20" name="Google Shape;110;g8d3272b2c0_0_301"/>
            <p:cNvSpPr txBox="1"/>
            <p:nvPr/>
          </p:nvSpPr>
          <p:spPr>
            <a:xfrm>
              <a:off x="314512" y="299483"/>
              <a:ext cx="6417502" cy="325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5525" tIns="38100" rIns="38100" bIns="38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Vocabulary</a:t>
              </a:r>
              <a:endParaRPr sz="240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1" name="Google Shape;111;g8d3272b2c0_0_301"/>
            <p:cNvSpPr/>
            <p:nvPr/>
          </p:nvSpPr>
          <p:spPr>
            <a:xfrm>
              <a:off x="-404278" y="239928"/>
              <a:ext cx="933064" cy="406032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Sylfaen Regular" pitchFamily="18" charset="0"/>
              </a:endParaRPr>
            </a:p>
          </p:txBody>
        </p:sp>
        <p:sp>
          <p:nvSpPr>
            <p:cNvPr id="22" name="Google Shape;112;g8d3272b2c0_0_301"/>
            <p:cNvSpPr/>
            <p:nvPr/>
          </p:nvSpPr>
          <p:spPr>
            <a:xfrm>
              <a:off x="-36448" y="870213"/>
              <a:ext cx="5635592" cy="358705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Sylfaen Regular" pitchFamily="18" charset="0"/>
              </a:endParaRPr>
            </a:p>
          </p:txBody>
        </p:sp>
        <p:sp>
          <p:nvSpPr>
            <p:cNvPr id="23" name="Google Shape;113;g8d3272b2c0_0_301"/>
            <p:cNvSpPr txBox="1"/>
            <p:nvPr/>
          </p:nvSpPr>
          <p:spPr>
            <a:xfrm>
              <a:off x="314511" y="839704"/>
              <a:ext cx="4963824" cy="39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5525" tIns="38100" rIns="38100" bIns="38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Reading </a:t>
              </a:r>
              <a:endParaRPr sz="240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4" name="Google Shape;114;g8d3272b2c0_0_301"/>
            <p:cNvSpPr/>
            <p:nvPr/>
          </p:nvSpPr>
          <p:spPr>
            <a:xfrm>
              <a:off x="-358189" y="844643"/>
              <a:ext cx="886974" cy="39750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Sylfaen Regular" pitchFamily="18" charset="0"/>
              </a:endParaRPr>
            </a:p>
          </p:txBody>
        </p:sp>
        <p:sp>
          <p:nvSpPr>
            <p:cNvPr id="25" name="Google Shape;115;g8d3272b2c0_0_301"/>
            <p:cNvSpPr/>
            <p:nvPr/>
          </p:nvSpPr>
          <p:spPr>
            <a:xfrm>
              <a:off x="85298" y="1482785"/>
              <a:ext cx="5513846" cy="390053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Sylfaen Regular" pitchFamily="18" charset="0"/>
              </a:endParaRPr>
            </a:p>
          </p:txBody>
        </p:sp>
        <p:sp>
          <p:nvSpPr>
            <p:cNvPr id="26" name="Google Shape;116;g8d3272b2c0_0_301"/>
            <p:cNvSpPr txBox="1"/>
            <p:nvPr/>
          </p:nvSpPr>
          <p:spPr>
            <a:xfrm>
              <a:off x="299434" y="1509910"/>
              <a:ext cx="4963825" cy="39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5525" tIns="38100" rIns="38100" bIns="38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smtClean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Grammar: M</a:t>
              </a:r>
              <a:r>
                <a:rPr lang="ka-GE" sz="24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odal </a:t>
              </a:r>
              <a:r>
                <a:rPr lang="ka-GE" sz="2400" dirty="0" smtClean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Verbs</a:t>
              </a:r>
              <a:endParaRPr sz="240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7" name="Google Shape;117;g8d3272b2c0_0_301"/>
            <p:cNvSpPr/>
            <p:nvPr/>
          </p:nvSpPr>
          <p:spPr>
            <a:xfrm>
              <a:off x="-358189" y="1452277"/>
              <a:ext cx="906200" cy="420561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Sylfaen Regular" pitchFamily="18" charset="0"/>
              </a:endParaRPr>
            </a:p>
          </p:txBody>
        </p:sp>
      </p:grpSp>
      <p:sp>
        <p:nvSpPr>
          <p:cNvPr id="28" name="Google Shape;130;g8d3272b2c0_0_301"/>
          <p:cNvSpPr txBox="1"/>
          <p:nvPr/>
        </p:nvSpPr>
        <p:spPr>
          <a:xfrm>
            <a:off x="5499812" y="2532172"/>
            <a:ext cx="7593173" cy="27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ka-GE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Job</a:t>
            </a:r>
            <a:endParaRPr lang="ka-GE" sz="4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0" algn="ctr"/>
            <a:r>
              <a:rPr lang="ka-GE" sz="4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სამსახური</a:t>
            </a:r>
          </a:p>
        </p:txBody>
      </p:sp>
    </p:spTree>
    <p:extLst>
      <p:ext uri="{BB962C8B-B14F-4D97-AF65-F5344CB8AC3E}">
        <p14:creationId xmlns:p14="http://schemas.microsoft.com/office/powerpoint/2010/main" val="326270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2B7CF98-763A-244F-987E-04188D625C92}"/>
              </a:ext>
            </a:extLst>
          </p:cNvPr>
          <p:cNvSpPr/>
          <p:nvPr/>
        </p:nvSpPr>
        <p:spPr>
          <a:xfrm>
            <a:off x="6669427" y="347372"/>
            <a:ext cx="5107406" cy="1060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570524E-866E-4241-9E50-F0853B6DE3B2}"/>
              </a:ext>
            </a:extLst>
          </p:cNvPr>
          <p:cNvSpPr txBox="1"/>
          <p:nvPr/>
        </p:nvSpPr>
        <p:spPr>
          <a:xfrm>
            <a:off x="6449313" y="278879"/>
            <a:ext cx="5327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</a:rPr>
              <a:t>Homework</a:t>
            </a:r>
          </a:p>
          <a:p>
            <a:pPr algn="ctr"/>
            <a:r>
              <a:rPr lang="ka-GE" sz="3500" dirty="0">
                <a:solidFill>
                  <a:schemeClr val="bg1"/>
                </a:solidFill>
              </a:rPr>
              <a:t>საშინაო დავალება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B8FCB39-0575-5D44-820A-6F3A172FC271}"/>
              </a:ext>
            </a:extLst>
          </p:cNvPr>
          <p:cNvSpPr/>
          <p:nvPr/>
        </p:nvSpPr>
        <p:spPr>
          <a:xfrm>
            <a:off x="729076" y="2239910"/>
            <a:ext cx="11047757" cy="2250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a-GE" sz="2800" dirty="0">
                <a:ln w="0"/>
                <a:solidFill>
                  <a:schemeClr val="bg1"/>
                </a:solidFill>
                <a:latin typeface="Calibri (Body)"/>
              </a:rPr>
              <a:t>Write a short paragraph about your future job. </a:t>
            </a:r>
          </a:p>
          <a:p>
            <a:endParaRPr lang="ka-GE" sz="2800" dirty="0">
              <a:ln w="0"/>
              <a:solidFill>
                <a:schemeClr val="bg1"/>
              </a:solidFill>
              <a:latin typeface="Calibri (Body)"/>
            </a:endParaRPr>
          </a:p>
          <a:p>
            <a:r>
              <a:rPr lang="ka-GE" sz="2800" dirty="0">
                <a:ln w="0"/>
                <a:solidFill>
                  <a:schemeClr val="bg1"/>
                </a:solidFill>
                <a:latin typeface="Calibri (Body)"/>
              </a:rPr>
              <a:t>დაწერეთ </a:t>
            </a:r>
            <a:r>
              <a:rPr lang="ka-GE" sz="2800" dirty="0" smtClean="0">
                <a:ln w="0"/>
                <a:solidFill>
                  <a:schemeClr val="bg1"/>
                </a:solidFill>
                <a:latin typeface="Calibri (Body)"/>
              </a:rPr>
              <a:t>მოკლე აბზაცი </a:t>
            </a:r>
            <a:r>
              <a:rPr lang="ka-GE" sz="2800" dirty="0">
                <a:ln w="0"/>
                <a:solidFill>
                  <a:schemeClr val="bg1"/>
                </a:solidFill>
                <a:latin typeface="Calibri (Body)"/>
              </a:rPr>
              <a:t>თქვენი მომავალი სამსახურის შესახებ.</a:t>
            </a:r>
          </a:p>
        </p:txBody>
      </p:sp>
    </p:spTree>
    <p:extLst>
      <p:ext uri="{BB962C8B-B14F-4D97-AF65-F5344CB8AC3E}">
        <p14:creationId xmlns:p14="http://schemas.microsoft.com/office/powerpoint/2010/main" val="416562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2B7CF98-763A-244F-987E-04188D625C92}"/>
              </a:ext>
            </a:extLst>
          </p:cNvPr>
          <p:cNvSpPr/>
          <p:nvPr/>
        </p:nvSpPr>
        <p:spPr>
          <a:xfrm>
            <a:off x="6669427" y="347372"/>
            <a:ext cx="5107406" cy="1060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03985" y="393330"/>
            <a:ext cx="480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65030" y="2321170"/>
            <a:ext cx="765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872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141" y="2041862"/>
            <a:ext cx="46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Google Shape;90;p1">
            <a:extLst>
              <a:ext uri="{FF2B5EF4-FFF2-40B4-BE49-F238E27FC236}">
                <a16:creationId xmlns="" xmlns:a16="http://schemas.microsoft.com/office/drawing/2014/main" id="{4EF008A1-97BF-2E45-A1DB-3BCC457890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68882" y="39333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DE8DED7-3A29-724D-9B80-7773F4B900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2963" y="393330"/>
            <a:ext cx="2376972" cy="968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570524E-866E-4241-9E50-F0853B6DE3B2}"/>
              </a:ext>
            </a:extLst>
          </p:cNvPr>
          <p:cNvSpPr txBox="1"/>
          <p:nvPr/>
        </p:nvSpPr>
        <p:spPr>
          <a:xfrm>
            <a:off x="6449313" y="278879"/>
            <a:ext cx="5327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</a:rPr>
              <a:t>Homework</a:t>
            </a:r>
          </a:p>
          <a:p>
            <a:pPr algn="ctr"/>
            <a:r>
              <a:rPr lang="ka-GE" sz="3500" dirty="0">
                <a:solidFill>
                  <a:schemeClr val="bg1"/>
                </a:solidFill>
              </a:rPr>
              <a:t>საშინაო დავალება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387E5C6-26FF-F748-A511-58EF586B3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595" y="2565082"/>
            <a:ext cx="4601069" cy="3056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hape"/>
          <p:cNvSpPr/>
          <p:nvPr/>
        </p:nvSpPr>
        <p:spPr>
          <a:xfrm>
            <a:off x="791095" y="1604611"/>
            <a:ext cx="5318760" cy="5166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latinLnBrk="0" hangingPunct="0"/>
            <a:r>
              <a:rPr lang="en-US" sz="2400" dirty="0">
                <a:latin typeface="Calibri (Body)"/>
              </a:rPr>
              <a:t>W</a:t>
            </a:r>
            <a:r>
              <a:rPr lang="ka-GE" sz="2400" dirty="0">
                <a:latin typeface="Calibri (Body)"/>
              </a:rPr>
              <a:t>hen </a:t>
            </a:r>
            <a:r>
              <a:rPr lang="ka-GE" sz="2400">
                <a:latin typeface="Calibri (Body)"/>
              </a:rPr>
              <a:t>I </a:t>
            </a:r>
            <a:r>
              <a:rPr lang="ka-GE" sz="2400" smtClean="0">
                <a:latin typeface="Calibri (Body)"/>
              </a:rPr>
              <a:t>graduate, </a:t>
            </a:r>
            <a:r>
              <a:rPr lang="ka-GE" sz="2400" dirty="0">
                <a:latin typeface="Calibri (Body)"/>
              </a:rPr>
              <a:t>I want to be a teacher. I generally like helping my classmates with their homework. I think I should help </a:t>
            </a:r>
            <a:r>
              <a:rPr lang="ka-GE" sz="2400" dirty="0" smtClean="0">
                <a:latin typeface="Calibri (Body)"/>
              </a:rPr>
              <a:t>other</a:t>
            </a:r>
            <a:r>
              <a:rPr lang="en-US" sz="2400" dirty="0" smtClean="0">
                <a:latin typeface="Calibri (Body)"/>
              </a:rPr>
              <a:t>s</a:t>
            </a:r>
            <a:r>
              <a:rPr lang="ka-GE" sz="2400" dirty="0" smtClean="0">
                <a:latin typeface="Calibri (Body)"/>
              </a:rPr>
              <a:t> </a:t>
            </a:r>
            <a:r>
              <a:rPr lang="ka-GE" sz="2400" dirty="0">
                <a:latin typeface="Calibri (Body)"/>
              </a:rPr>
              <a:t>in the future as well. I really like </a:t>
            </a:r>
            <a:r>
              <a:rPr lang="ka-GE" sz="2400" dirty="0" smtClean="0">
                <a:latin typeface="Calibri (Body)"/>
              </a:rPr>
              <a:t>exp</a:t>
            </a:r>
            <a:r>
              <a:rPr lang="en-US" sz="2400" dirty="0" smtClean="0">
                <a:latin typeface="Calibri (Body)"/>
              </a:rPr>
              <a:t>l</a:t>
            </a:r>
            <a:r>
              <a:rPr lang="ka-GE" sz="2400" dirty="0" smtClean="0">
                <a:latin typeface="Calibri (Body)"/>
              </a:rPr>
              <a:t>aining </a:t>
            </a:r>
            <a:r>
              <a:rPr lang="ka-GE" sz="2400" dirty="0">
                <a:latin typeface="Calibri (Body)"/>
              </a:rPr>
              <a:t>things to others. I have had wonderful teachers. They had great influence on my decisions. I want to mentor someone in the future in the same way. I think teachers </a:t>
            </a:r>
            <a:r>
              <a:rPr lang="ka-GE" sz="2400" dirty="0" smtClean="0">
                <a:latin typeface="Calibri (Body)"/>
              </a:rPr>
              <a:t>mak</a:t>
            </a:r>
            <a:r>
              <a:rPr lang="en-US" sz="2400" dirty="0" smtClean="0">
                <a:latin typeface="Calibri (Body)"/>
              </a:rPr>
              <a:t>e</a:t>
            </a:r>
            <a:r>
              <a:rPr lang="ka-GE" sz="2400" dirty="0" smtClean="0">
                <a:latin typeface="Calibri (Body)"/>
              </a:rPr>
              <a:t> </a:t>
            </a:r>
            <a:r>
              <a:rPr lang="ka-GE" sz="2400" dirty="0">
                <a:latin typeface="Calibri (Body)"/>
              </a:rPr>
              <a:t>our future brighter. I also think it </a:t>
            </a:r>
            <a:r>
              <a:rPr lang="ka-GE" sz="2400" dirty="0" smtClean="0">
                <a:latin typeface="Calibri (Body)"/>
              </a:rPr>
              <a:t>w</a:t>
            </a:r>
            <a:r>
              <a:rPr lang="en-US" sz="2400" dirty="0" smtClean="0">
                <a:latin typeface="Calibri (Body)"/>
              </a:rPr>
              <a:t>o</a:t>
            </a:r>
            <a:r>
              <a:rPr lang="ka-GE" sz="2400" dirty="0" smtClean="0">
                <a:latin typeface="Calibri (Body)"/>
              </a:rPr>
              <a:t>n</a:t>
            </a:r>
            <a:r>
              <a:rPr lang="en-US" sz="2400" dirty="0" smtClean="0">
                <a:latin typeface="Calibri (Body)"/>
              </a:rPr>
              <a:t>’</a:t>
            </a:r>
            <a:r>
              <a:rPr lang="ka-GE" sz="2400" dirty="0" smtClean="0">
                <a:latin typeface="Calibri (Body)"/>
              </a:rPr>
              <a:t>t </a:t>
            </a:r>
            <a:r>
              <a:rPr lang="ka-GE" sz="2400" dirty="0">
                <a:latin typeface="Calibri (Body)"/>
              </a:rPr>
              <a:t>be very difficult for me to find a job, since I have high grades and the world lacks good teachers. </a:t>
            </a:r>
            <a:endParaRPr lang="en-US" sz="24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03044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79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4121448" y="1939125"/>
            <a:ext cx="4220018" cy="3200585"/>
            <a:chOff x="2929395" y="160340"/>
            <a:chExt cx="2137424" cy="1240444"/>
          </a:xfrm>
        </p:grpSpPr>
        <p:sp>
          <p:nvSpPr>
            <p:cNvPr id="15" name="Oval 14"/>
            <p:cNvSpPr/>
            <p:nvPr/>
          </p:nvSpPr>
          <p:spPr>
            <a:xfrm>
              <a:off x="2929395" y="430024"/>
              <a:ext cx="2137424" cy="9707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r>
                <a:rPr lang="ka-GE" sz="4400" dirty="0">
                  <a:solidFill>
                    <a:schemeClr val="bg1"/>
                  </a:solidFill>
                  <a:latin typeface="Calibri (Body)"/>
                </a:rPr>
                <a:t>f</a:t>
              </a:r>
              <a:r>
                <a:rPr lang="en-US" sz="4400" dirty="0">
                  <a:solidFill>
                    <a:schemeClr val="bg1"/>
                  </a:solidFill>
                  <a:latin typeface="Calibri" pitchFamily="34" charset="0"/>
                </a:rPr>
                <a:t>ire</a:t>
              </a:r>
              <a:r>
                <a:rPr lang="ka-GE" sz="4400" dirty="0">
                  <a:solidFill>
                    <a:schemeClr val="bg1"/>
                  </a:solidFill>
                  <a:latin typeface="Calibri (Body)"/>
                </a:rPr>
                <a:t>-</a:t>
              </a:r>
              <a:r>
                <a:rPr lang="en-US" sz="4400" dirty="0">
                  <a:solidFill>
                    <a:schemeClr val="bg1"/>
                  </a:solidFill>
                  <a:latin typeface="Calibri" pitchFamily="34" charset="0"/>
                </a:rPr>
                <a:t>fighter</a:t>
              </a:r>
            </a:p>
            <a:p>
              <a:pPr lvl="0" algn="ctr"/>
              <a:r>
                <a:rPr lang="en-US" sz="4400" dirty="0">
                  <a:solidFill>
                    <a:schemeClr val="bg1"/>
                  </a:solidFill>
                </a:rPr>
                <a:t>(</a:t>
              </a:r>
              <a:r>
                <a:rPr lang="ka-GE" sz="4400" dirty="0">
                  <a:solidFill>
                    <a:schemeClr val="bg1"/>
                  </a:solidFill>
                </a:rPr>
                <a:t>n</a:t>
              </a:r>
              <a:r>
                <a:rPr lang="en-US" sz="4400" dirty="0">
                  <a:solidFill>
                    <a:schemeClr val="bg1"/>
                  </a:solidFill>
                </a:rPr>
                <a:t>.)</a:t>
              </a:r>
            </a:p>
          </p:txBody>
        </p:sp>
        <p:sp>
          <p:nvSpPr>
            <p:cNvPr id="18" name="Oval 4"/>
            <p:cNvSpPr/>
            <p:nvPr/>
          </p:nvSpPr>
          <p:spPr>
            <a:xfrm>
              <a:off x="3246521" y="160340"/>
              <a:ext cx="1442741" cy="774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157174" y="4990032"/>
            <a:ext cx="4256110" cy="101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solidFill>
                  <a:schemeClr val="bg1"/>
                </a:solidFill>
                <a:latin typeface="Calibri (Body)"/>
              </a:rPr>
              <a:t>მეხანძრე</a:t>
            </a:r>
            <a:endParaRPr lang="en-US" sz="28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41466" y="482166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55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4061792" y="2287043"/>
            <a:ext cx="4220018" cy="2631286"/>
            <a:chOff x="2899179" y="160340"/>
            <a:chExt cx="2137424" cy="1019802"/>
          </a:xfrm>
        </p:grpSpPr>
        <p:sp>
          <p:nvSpPr>
            <p:cNvPr id="15" name="Oval 14"/>
            <p:cNvSpPr/>
            <p:nvPr/>
          </p:nvSpPr>
          <p:spPr>
            <a:xfrm>
              <a:off x="2899179" y="209382"/>
              <a:ext cx="2137424" cy="9707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4400" dirty="0" smtClean="0">
                  <a:solidFill>
                    <a:schemeClr val="bg1"/>
                  </a:solidFill>
                </a:rPr>
                <a:t> </a:t>
              </a:r>
              <a:r>
                <a:rPr lang="en-US" sz="4400" dirty="0"/>
                <a:t>hairdresser</a:t>
              </a:r>
              <a:endParaRPr lang="ka-GE" sz="4400" dirty="0"/>
            </a:p>
            <a:p>
              <a:pPr lvl="0" algn="ctr"/>
              <a:r>
                <a:rPr lang="en-US" sz="4400" dirty="0" smtClean="0">
                  <a:solidFill>
                    <a:schemeClr val="bg1"/>
                  </a:solidFill>
                  <a:latin typeface="Calibri (Body)"/>
                </a:rPr>
                <a:t>(</a:t>
              </a:r>
              <a:r>
                <a:rPr lang="ka-GE" sz="4400" dirty="0">
                  <a:solidFill>
                    <a:schemeClr val="bg1"/>
                  </a:solidFill>
                  <a:latin typeface="Calibri (Body)"/>
                </a:rPr>
                <a:t>n</a:t>
              </a:r>
              <a:r>
                <a:rPr lang="en-US" sz="4400" dirty="0">
                  <a:solidFill>
                    <a:schemeClr val="bg1"/>
                  </a:solidFill>
                </a:rPr>
                <a:t>.)</a:t>
              </a:r>
            </a:p>
          </p:txBody>
        </p:sp>
        <p:sp>
          <p:nvSpPr>
            <p:cNvPr id="18" name="Oval 4"/>
            <p:cNvSpPr/>
            <p:nvPr/>
          </p:nvSpPr>
          <p:spPr>
            <a:xfrm>
              <a:off x="3246521" y="160340"/>
              <a:ext cx="1442741" cy="774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085356" y="4918329"/>
            <a:ext cx="4256110" cy="101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>
                <a:solidFill>
                  <a:schemeClr val="bg1"/>
                </a:solidFill>
                <a:latin typeface="Calibri (Body)"/>
              </a:rPr>
              <a:t>სტილისტი</a:t>
            </a:r>
            <a:endParaRPr lang="en-US" sz="28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41466" y="482166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23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4225491" y="1717744"/>
            <a:ext cx="4220018" cy="3200585"/>
            <a:chOff x="2929395" y="160340"/>
            <a:chExt cx="2137424" cy="1240444"/>
          </a:xfrm>
        </p:grpSpPr>
        <p:sp>
          <p:nvSpPr>
            <p:cNvPr id="15" name="Oval 14"/>
            <p:cNvSpPr/>
            <p:nvPr/>
          </p:nvSpPr>
          <p:spPr>
            <a:xfrm>
              <a:off x="2929395" y="430024"/>
              <a:ext cx="2137424" cy="9707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4400" dirty="0" smtClean="0">
                  <a:solidFill>
                    <a:schemeClr val="bg1"/>
                  </a:solidFill>
                </a:rPr>
                <a:t> </a:t>
              </a:r>
              <a:r>
                <a:rPr lang="en-US" sz="4400" dirty="0" smtClean="0"/>
                <a:t>mechanic</a:t>
              </a:r>
              <a:endParaRPr lang="en-US" sz="4400" dirty="0"/>
            </a:p>
            <a:p>
              <a:pPr lvl="0" algn="ctr"/>
              <a:r>
                <a:rPr lang="en-US" sz="4400" dirty="0" smtClean="0">
                  <a:solidFill>
                    <a:schemeClr val="bg1"/>
                  </a:solidFill>
                </a:rPr>
                <a:t>(</a:t>
              </a:r>
              <a:r>
                <a:rPr lang="ka-GE" sz="4400" dirty="0">
                  <a:solidFill>
                    <a:schemeClr val="bg1"/>
                  </a:solidFill>
                  <a:latin typeface="Calibri (Body)"/>
                </a:rPr>
                <a:t>n</a:t>
              </a:r>
              <a:r>
                <a:rPr lang="en-US" sz="4400" dirty="0">
                  <a:solidFill>
                    <a:schemeClr val="bg1"/>
                  </a:solidFill>
                </a:rPr>
                <a:t>.)</a:t>
              </a:r>
            </a:p>
          </p:txBody>
        </p:sp>
        <p:sp>
          <p:nvSpPr>
            <p:cNvPr id="18" name="Oval 4"/>
            <p:cNvSpPr/>
            <p:nvPr/>
          </p:nvSpPr>
          <p:spPr>
            <a:xfrm>
              <a:off x="3246521" y="160340"/>
              <a:ext cx="1442741" cy="774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225491" y="4918329"/>
            <a:ext cx="4256110" cy="101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 smtClean="0">
                <a:solidFill>
                  <a:schemeClr val="bg1"/>
                </a:solidFill>
                <a:latin typeface="Calibri (Body)"/>
              </a:rPr>
              <a:t>მექანიკოსი</a:t>
            </a:r>
            <a:endParaRPr lang="en-US" sz="28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41466" y="482166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9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0;p1">
            <a:extLst>
              <a:ext uri="{FF2B5EF4-FFF2-40B4-BE49-F238E27FC236}">
                <a16:creationId xmlns="" xmlns:a16="http://schemas.microsoft.com/office/drawing/2014/main" id="{A2D9CDD9-4F28-EA4F-AC3B-F4A2DFFE64B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68882" y="561381"/>
            <a:ext cx="2164081" cy="9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B6B6AE-138C-F440-AAE5-ACC9A77ECE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963" y="561380"/>
            <a:ext cx="2376972" cy="968991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1216660" y="1694328"/>
            <a:ext cx="10137139" cy="4311194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4261583" y="1717744"/>
            <a:ext cx="4220018" cy="3200585"/>
            <a:chOff x="2929395" y="160340"/>
            <a:chExt cx="2137424" cy="1240444"/>
          </a:xfrm>
        </p:grpSpPr>
        <p:sp>
          <p:nvSpPr>
            <p:cNvPr id="15" name="Oval 14"/>
            <p:cNvSpPr/>
            <p:nvPr/>
          </p:nvSpPr>
          <p:spPr>
            <a:xfrm>
              <a:off x="2929395" y="430024"/>
              <a:ext cx="2137424" cy="9707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4400" dirty="0">
                  <a:latin typeface="Calibri (Body)"/>
                </a:rPr>
                <a:t>vet</a:t>
              </a:r>
            </a:p>
            <a:p>
              <a:pPr lvl="0" algn="ctr"/>
              <a:r>
                <a:rPr lang="en-US" sz="4400" dirty="0" smtClean="0">
                  <a:solidFill>
                    <a:schemeClr val="bg1"/>
                  </a:solidFill>
                </a:rPr>
                <a:t>(</a:t>
              </a:r>
              <a:r>
                <a:rPr lang="ka-GE" sz="4400" dirty="0">
                  <a:solidFill>
                    <a:schemeClr val="bg1"/>
                  </a:solidFill>
                </a:rPr>
                <a:t>n</a:t>
              </a:r>
              <a:r>
                <a:rPr lang="en-US" sz="4400" dirty="0">
                  <a:solidFill>
                    <a:schemeClr val="bg1"/>
                  </a:solidFill>
                </a:rPr>
                <a:t>.)</a:t>
              </a:r>
            </a:p>
          </p:txBody>
        </p:sp>
        <p:sp>
          <p:nvSpPr>
            <p:cNvPr id="18" name="Oval 4"/>
            <p:cNvSpPr/>
            <p:nvPr/>
          </p:nvSpPr>
          <p:spPr>
            <a:xfrm>
              <a:off x="3246521" y="160340"/>
              <a:ext cx="1442741" cy="774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225491" y="4918329"/>
            <a:ext cx="4256110" cy="101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800" dirty="0" smtClean="0">
                <a:solidFill>
                  <a:schemeClr val="bg1"/>
                </a:solidFill>
                <a:latin typeface="Calibri (Body)"/>
              </a:rPr>
              <a:t>ვეტერინარი</a:t>
            </a:r>
            <a:endParaRPr lang="en-US" sz="28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8E10069-D8A3-7143-90C5-5815A34D0E16}"/>
              </a:ext>
            </a:extLst>
          </p:cNvPr>
          <p:cNvSpPr/>
          <p:nvPr/>
        </p:nvSpPr>
        <p:spPr>
          <a:xfrm>
            <a:off x="8341466" y="482166"/>
            <a:ext cx="3021819" cy="1127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  <a:p>
            <a:pPr algn="ctr"/>
            <a:r>
              <a:rPr lang="ka-GE" sz="2800" dirty="0"/>
              <a:t>ლექსიკა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250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51066</TotalTime>
  <Words>2117</Words>
  <Application>Microsoft Office PowerPoint</Application>
  <PresentationFormat>Custom</PresentationFormat>
  <Paragraphs>457</Paragraphs>
  <Slides>56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Robinson Crusoe</dc:title>
  <dc:creator>Sam Dalesio</dc:creator>
  <cp:lastModifiedBy>User</cp:lastModifiedBy>
  <cp:revision>1489</cp:revision>
  <dcterms:created xsi:type="dcterms:W3CDTF">2020-04-09T12:21:27Z</dcterms:created>
  <dcterms:modified xsi:type="dcterms:W3CDTF">2021-04-05T14:03:07Z</dcterms:modified>
</cp:coreProperties>
</file>