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80" r:id="rId4"/>
    <p:sldId id="260" r:id="rId5"/>
    <p:sldId id="268" r:id="rId6"/>
    <p:sldId id="261" r:id="rId7"/>
    <p:sldId id="263" r:id="rId8"/>
    <p:sldId id="269" r:id="rId9"/>
    <p:sldId id="262" r:id="rId10"/>
    <p:sldId id="264" r:id="rId11"/>
    <p:sldId id="265" r:id="rId12"/>
    <p:sldId id="28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3103"/>
  </p:normalViewPr>
  <p:slideViewPr>
    <p:cSldViewPr snapToGrid="0">
      <p:cViewPr>
        <p:scale>
          <a:sx n="64" d="100"/>
          <a:sy n="64" d="100"/>
        </p:scale>
        <p:origin x="6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r>
            <a:rPr lang="en-US" dirty="0"/>
            <a:t>Main </a:t>
          </a:r>
          <a:r>
            <a:rPr lang="ka-GE" dirty="0"/>
            <a:t>themes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r>
            <a:rPr lang="ka-GE" dirty="0"/>
            <a:t>Characters - გმირები</a:t>
          </a:r>
          <a:endParaRPr lang="en-US" dirty="0"/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AFFCA21C-A47A-8240-9D9D-7B64943EE366}" type="presOf" srcId="{F2874115-8BF8-C94E-9E32-3DF9E995A4BD}" destId="{A83FD19F-5C7A-994E-80CC-C0F2B9457EB3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9A71000D-4060-EA41-A6D3-8279B8843D6C}" type="presOf" srcId="{9848A8EC-CC47-8D47-965D-611BD0928EC8}" destId="{17CCB5BE-9A75-4B43-838F-40EBA214A35B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D698A9F9-2C4A-E244-83FA-C1E4C5F8998C}" type="presOf" srcId="{F2F8A582-FB6A-9643-9A98-AFC9B7102DCD}" destId="{58E8F943-0742-FA48-93D2-75E897AEF673}" srcOrd="0" destOrd="0" presId="urn:microsoft.com/office/officeart/2008/layout/VerticalCurvedList"/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E14BC2BB-F278-9D4F-9DA4-D938DF825381}" type="presOf" srcId="{3A25CDBD-5E2C-0045-A1CC-808F64446F93}" destId="{C69041F9-5784-EB41-A518-97B7AEF0E3A7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651EC6F7-51A6-FB4B-A44A-A0959E25158F}" type="presOf" srcId="{B83E8202-4CC7-B04A-9637-C482E6687B2A}" destId="{474C2BE2-ED8E-FB48-B8FC-5533DA6B5E24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B0A7A3BC-4709-0F40-A6B9-5A780B00E271}" type="presOf" srcId="{2277E07A-F119-674E-AF72-DBEE043D0EA3}" destId="{AAEB00B7-6FA7-1144-B596-B99D5206419A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D036662D-EEE5-764B-AF7E-56C1A42DFD4E}" type="presParOf" srcId="{F08B2971-5B51-B04D-8049-0AD7E8D0839F}" destId="{A83FD19F-5C7A-994E-80CC-C0F2B9457EB3}" srcOrd="3" destOrd="0" presId="urn:microsoft.com/office/officeart/2008/layout/VerticalCurvedList"/>
    <dgm:cxn modelId="{C2A75032-48D8-E94B-A3CB-17F395886D37}" type="presParOf" srcId="{F08B2971-5B51-B04D-8049-0AD7E8D0839F}" destId="{DB5FB112-C8A2-9A4F-A16D-C59A43C407D0}" srcOrd="4" destOrd="0" presId="urn:microsoft.com/office/officeart/2008/layout/VerticalCurvedList"/>
    <dgm:cxn modelId="{849CBB63-90B6-7F4E-8386-B1F7577497BC}" type="presParOf" srcId="{DB5FB112-C8A2-9A4F-A16D-C59A43C407D0}" destId="{411DA598-002A-FF47-9531-75928444A383}" srcOrd="0" destOrd="0" presId="urn:microsoft.com/office/officeart/2008/layout/VerticalCurvedList"/>
    <dgm:cxn modelId="{F804FEBF-ACB0-E244-8157-80B335711353}" type="presParOf" srcId="{F08B2971-5B51-B04D-8049-0AD7E8D0839F}" destId="{474C2BE2-ED8E-FB48-B8FC-5533DA6B5E24}" srcOrd="5" destOrd="0" presId="urn:microsoft.com/office/officeart/2008/layout/VerticalCurvedList"/>
    <dgm:cxn modelId="{BA63CAB5-AF80-C949-9E5B-814603CEA91B}" type="presParOf" srcId="{F08B2971-5B51-B04D-8049-0AD7E8D0839F}" destId="{E242ED2E-5A87-BB49-8668-68AB5B4EF1C9}" srcOrd="6" destOrd="0" presId="urn:microsoft.com/office/officeart/2008/layout/VerticalCurvedList"/>
    <dgm:cxn modelId="{5C27F8BA-5418-AA48-8BC7-23A374079352}" type="presParOf" srcId="{E242ED2E-5A87-BB49-8668-68AB5B4EF1C9}" destId="{5CEC9627-B2FE-2D42-9A6F-D0C848694378}" srcOrd="0" destOrd="0" presId="urn:microsoft.com/office/officeart/2008/layout/VerticalCurvedList"/>
    <dgm:cxn modelId="{DDD5B65B-A805-0840-B7BB-2037852185FC}" type="presParOf" srcId="{F08B2971-5B51-B04D-8049-0AD7E8D0839F}" destId="{C69041F9-5784-EB41-A518-97B7AEF0E3A7}" srcOrd="7" destOrd="0" presId="urn:microsoft.com/office/officeart/2008/layout/VerticalCurvedList"/>
    <dgm:cxn modelId="{61E53709-0966-624F-9441-005811EC7C5D}" type="presParOf" srcId="{F08B2971-5B51-B04D-8049-0AD7E8D0839F}" destId="{6A9D5791-47C0-F34E-A3C3-363ECD06ED15}" srcOrd="8" destOrd="0" presId="urn:microsoft.com/office/officeart/2008/layout/VerticalCurvedList"/>
    <dgm:cxn modelId="{B4525472-F5B9-8E47-9EE5-81BBE12922D5}" type="presParOf" srcId="{6A9D5791-47C0-F34E-A3C3-363ECD06ED15}" destId="{3F768512-85FB-484A-9E22-7129A668D517}" srcOrd="0" destOrd="0" presId="urn:microsoft.com/office/officeart/2008/layout/VerticalCurvedList"/>
    <dgm:cxn modelId="{7AF0521C-03A1-BB4F-9324-DC456A95CDE5}" type="presParOf" srcId="{F08B2971-5B51-B04D-8049-0AD7E8D0839F}" destId="{17CCB5BE-9A75-4B43-838F-40EBA214A35B}" srcOrd="9" destOrd="0" presId="urn:microsoft.com/office/officeart/2008/layout/VerticalCurvedList"/>
    <dgm:cxn modelId="{622FF376-B1A4-6144-8497-0BCECD0ED7D6}" type="presParOf" srcId="{F08B2971-5B51-B04D-8049-0AD7E8D0839F}" destId="{E6DF653F-810D-3441-BBB9-0D8D0F3BB4D1}" srcOrd="10" destOrd="0" presId="urn:microsoft.com/office/officeart/2008/layout/VerticalCurvedList"/>
    <dgm:cxn modelId="{F5E9D82B-1839-A84E-B86B-6187C67762C8}" type="presParOf" srcId="{E6DF653F-810D-3441-BBB9-0D8D0F3BB4D1}" destId="{2B510BF3-E86F-184A-A47F-3B6C283103CC}" srcOrd="0" destOrd="0" presId="urn:microsoft.com/office/officeart/2008/layout/VerticalCurvedList"/>
    <dgm:cxn modelId="{CD2EDB62-8801-F342-A7F7-38CF3AC78277}" type="presParOf" srcId="{F08B2971-5B51-B04D-8049-0AD7E8D0839F}" destId="{AAEB00B7-6FA7-1144-B596-B99D5206419A}" srcOrd="11" destOrd="0" presId="urn:microsoft.com/office/officeart/2008/layout/VerticalCurvedList"/>
    <dgm:cxn modelId="{DC347E4B-8F85-B247-93A2-0A3D1A93757B}" type="presParOf" srcId="{F08B2971-5B51-B04D-8049-0AD7E8D0839F}" destId="{D8256126-5D83-774B-9EE0-5D0D29E8986D}" srcOrd="12" destOrd="0" presId="urn:microsoft.com/office/officeart/2008/layout/VerticalCurvedList"/>
    <dgm:cxn modelId="{21254045-B667-564B-9AA1-F7A965C6C95B}" type="presParOf" srcId="{D8256126-5D83-774B-9EE0-5D0D29E8986D}" destId="{8FDE6AB9-492F-D94A-B065-ABF11C83471E}" srcOrd="0" destOrd="0" presId="urn:microsoft.com/office/officeart/2008/layout/VerticalCurvedList"/>
    <dgm:cxn modelId="{ECEAAE97-E191-BF49-A4DF-3E47417CB426}" type="presParOf" srcId="{F08B2971-5B51-B04D-8049-0AD7E8D0839F}" destId="{58E8F943-0742-FA48-93D2-75E897AEF673}" srcOrd="13" destOrd="0" presId="urn:microsoft.com/office/officeart/2008/layout/VerticalCurvedList"/>
    <dgm:cxn modelId="{AE42A31A-C0A3-E641-B8EA-AAF61E9EDD3B}" type="presParOf" srcId="{F08B2971-5B51-B04D-8049-0AD7E8D0839F}" destId="{49791FEB-4215-5747-82E7-22C9396B6243}" srcOrd="14" destOrd="0" presId="urn:microsoft.com/office/officeart/2008/layout/VerticalCurvedList"/>
    <dgm:cxn modelId="{EBB51CD4-491F-164B-BCE8-C9D26AED458D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17691" custScaleY="92666" custRadScaleRad="105437" custRadScaleInc="-16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RadScaleRad="142511" custRadScaleInc="-3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ScaleX="139996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22033" custScaleY="90361" custRadScaleRad="150630" custRadScaleInc="51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14556" custScaleY="94912" custRadScaleRad="145481" custRadScaleInc="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15014" custRadScaleRad="172459" custRadScaleInc="-46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005653-7579-4744-BB2F-AACD9AC1EE16}" type="presOf" srcId="{7D16DC71-7765-4048-88D2-A7B35C08317B}" destId="{F33BF7A4-86F0-864F-96A6-3413F3A65D17}" srcOrd="1" destOrd="0" presId="urn:microsoft.com/office/officeart/2005/8/layout/cycle2"/>
    <dgm:cxn modelId="{3B49013E-FBD3-CD43-9515-A46C56F46FB4}" type="presOf" srcId="{7D16DC71-7765-4048-88D2-A7B35C08317B}" destId="{2C76AEB2-EFD1-4142-B9C3-F8FD63941A8C}" srcOrd="0" destOrd="0" presId="urn:microsoft.com/office/officeart/2005/8/layout/cycle2"/>
    <dgm:cxn modelId="{77DB261E-81BF-4146-93CD-01391A549F63}" type="presOf" srcId="{B0704D62-180C-C642-843F-D6C6D57999BE}" destId="{C9F5D55E-A854-074F-A14E-1E47DC7F6F27}" srcOrd="0" destOrd="0" presId="urn:microsoft.com/office/officeart/2005/8/layout/cycle2"/>
    <dgm:cxn modelId="{5AFA2545-8B31-6C4B-8DD2-6AB591BE49F6}" type="presOf" srcId="{8BB42E8F-AF91-9641-B1AF-70647FCF7E28}" destId="{230B3DC8-9107-5948-831C-6BADF7207648}" srcOrd="0" destOrd="0" presId="urn:microsoft.com/office/officeart/2005/8/layout/cycle2"/>
    <dgm:cxn modelId="{7330202E-7AE1-A54C-8192-F8D6E49A0D70}" type="presOf" srcId="{DA526A49-0A89-6F46-898E-8FD9D5897CFC}" destId="{E7BDED22-7F9F-FA44-85A4-3FF66D46F356}" srcOrd="1" destOrd="0" presId="urn:microsoft.com/office/officeart/2005/8/layout/cycle2"/>
    <dgm:cxn modelId="{D663C65E-3917-5B49-B0E6-3E85DE2D6230}" type="presOf" srcId="{830B4978-F814-3C43-8B08-F202A97B0D33}" destId="{2DC7B66E-DC71-9F41-8C36-394078EC07A0}" srcOrd="1" destOrd="0" presId="urn:microsoft.com/office/officeart/2005/8/layout/cycle2"/>
    <dgm:cxn modelId="{807E6C14-0179-4B44-9D40-F730DAEE8404}" type="presOf" srcId="{A69EA8A6-FD73-7346-8E97-1B350FBB3C42}" destId="{B551E777-6A35-164B-B066-DE336C9ABA09}" srcOrd="0" destOrd="0" presId="urn:microsoft.com/office/officeart/2005/8/layout/cycle2"/>
    <dgm:cxn modelId="{62FAA21E-9754-7848-AE9E-033F4B6084AA}" type="presOf" srcId="{E6943A8B-9BD5-E042-8CFC-0BFB8CFD4CD3}" destId="{9000D0E5-99CF-384B-881D-ADA716CBED0B}" srcOrd="1" destOrd="0" presId="urn:microsoft.com/office/officeart/2005/8/layout/cycle2"/>
    <dgm:cxn modelId="{D065C5BA-847C-2841-9BF4-B0B03A73B025}" type="presOf" srcId="{A69EA8A6-FD73-7346-8E97-1B350FBB3C42}" destId="{00CCC6E1-748C-A840-81A9-69FC740EB39E}" srcOrd="1" destOrd="0" presId="urn:microsoft.com/office/officeart/2005/8/layout/cycle2"/>
    <dgm:cxn modelId="{087CD815-88C3-8E47-8F1E-6A9312556657}" type="presOf" srcId="{AAA4987C-21AF-E849-9336-A99A31E75F0A}" destId="{A7F63EE3-A8BB-6A47-B7EB-61C4F0991E5B}" srcOrd="0" destOrd="0" presId="urn:microsoft.com/office/officeart/2005/8/layout/cycle2"/>
    <dgm:cxn modelId="{629287FD-77F2-7643-B0F8-2F1C1ABEC892}" type="presOf" srcId="{B9BE146C-EC4B-0A47-B6DF-0F609694469C}" destId="{D5FC3538-A7E0-AD49-ABDF-8BF1C1E4A455}" srcOrd="0" destOrd="0" presId="urn:microsoft.com/office/officeart/2005/8/layout/cycle2"/>
    <dgm:cxn modelId="{4190EF29-14CE-CC48-AB9F-21922E29A714}" type="presOf" srcId="{B45312E9-FC6F-B746-B27B-6C94CA029837}" destId="{0B34F26A-33C4-CC43-B59F-F907FF4FCACC}" srcOrd="0" destOrd="0" presId="urn:microsoft.com/office/officeart/2005/8/layout/cycle2"/>
    <dgm:cxn modelId="{2ADCBD10-FC01-6847-8480-1DA4392D27B6}" type="presOf" srcId="{8F80C5A0-0FBF-5B45-A7E9-8148D948B16C}" destId="{A769E5A0-BAE1-1C4D-818A-6AD61DEAD5F7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E6C4AC-6940-9E44-8579-860762FBAE80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1138950A-3B44-1C49-8791-0D232B539609}" type="presOf" srcId="{DA526A49-0A89-6F46-898E-8FD9D5897CFC}" destId="{DB5CCCA1-D6B9-1948-9989-9FFA7D5C769F}" srcOrd="0" destOrd="0" presId="urn:microsoft.com/office/officeart/2005/8/layout/cycle2"/>
    <dgm:cxn modelId="{0ABA8D41-51AC-E147-8D42-858DD956C1E9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2723FA88-FACC-A249-BCED-0E1227B93CD1}" type="presParOf" srcId="{0B34F26A-33C4-CC43-B59F-F907FF4FCACC}" destId="{A7F63EE3-A8BB-6A47-B7EB-61C4F0991E5B}" srcOrd="0" destOrd="0" presId="urn:microsoft.com/office/officeart/2005/8/layout/cycle2"/>
    <dgm:cxn modelId="{0E713BB9-70B2-D443-8C56-67C37F0F36EB}" type="presParOf" srcId="{0B34F26A-33C4-CC43-B59F-F907FF4FCACC}" destId="{DB5CCCA1-D6B9-1948-9989-9FFA7D5C769F}" srcOrd="1" destOrd="0" presId="urn:microsoft.com/office/officeart/2005/8/layout/cycle2"/>
    <dgm:cxn modelId="{F2EC41BC-83A3-094B-9CB4-CA968B4D5B5D}" type="presParOf" srcId="{DB5CCCA1-D6B9-1948-9989-9FFA7D5C769F}" destId="{E7BDED22-7F9F-FA44-85A4-3FF66D46F356}" srcOrd="0" destOrd="0" presId="urn:microsoft.com/office/officeart/2005/8/layout/cycle2"/>
    <dgm:cxn modelId="{80D91FA4-499C-8547-AD17-3BB23652CAC9}" type="presParOf" srcId="{0B34F26A-33C4-CC43-B59F-F907FF4FCACC}" destId="{230B3DC8-9107-5948-831C-6BADF7207648}" srcOrd="2" destOrd="0" presId="urn:microsoft.com/office/officeart/2005/8/layout/cycle2"/>
    <dgm:cxn modelId="{4387CBBB-0D14-2242-9FCD-86F3F4CF1CB3}" type="presParOf" srcId="{0B34F26A-33C4-CC43-B59F-F907FF4FCACC}" destId="{B551E777-6A35-164B-B066-DE336C9ABA09}" srcOrd="3" destOrd="0" presId="urn:microsoft.com/office/officeart/2005/8/layout/cycle2"/>
    <dgm:cxn modelId="{CE21C18A-742A-FA4A-A428-6848F6C99903}" type="presParOf" srcId="{B551E777-6A35-164B-B066-DE336C9ABA09}" destId="{00CCC6E1-748C-A840-81A9-69FC740EB39E}" srcOrd="0" destOrd="0" presId="urn:microsoft.com/office/officeart/2005/8/layout/cycle2"/>
    <dgm:cxn modelId="{AD084B44-4689-2B47-85E2-FA367DD742FA}" type="presParOf" srcId="{0B34F26A-33C4-CC43-B59F-F907FF4FCACC}" destId="{C9F5D55E-A854-074F-A14E-1E47DC7F6F27}" srcOrd="4" destOrd="0" presId="urn:microsoft.com/office/officeart/2005/8/layout/cycle2"/>
    <dgm:cxn modelId="{D1491869-8C47-484F-B2A3-DA468244BB4B}" type="presParOf" srcId="{0B34F26A-33C4-CC43-B59F-F907FF4FCACC}" destId="{187CC380-E1DB-774C-8799-4A4F597A41AF}" srcOrd="5" destOrd="0" presId="urn:microsoft.com/office/officeart/2005/8/layout/cycle2"/>
    <dgm:cxn modelId="{391AFA42-EA63-9943-BFEA-74FE01E4A79D}" type="presParOf" srcId="{187CC380-E1DB-774C-8799-4A4F597A41AF}" destId="{9000D0E5-99CF-384B-881D-ADA716CBED0B}" srcOrd="0" destOrd="0" presId="urn:microsoft.com/office/officeart/2005/8/layout/cycle2"/>
    <dgm:cxn modelId="{85A2E703-7785-044C-A20E-AD6B38B4BFE4}" type="presParOf" srcId="{0B34F26A-33C4-CC43-B59F-F907FF4FCACC}" destId="{A769E5A0-BAE1-1C4D-818A-6AD61DEAD5F7}" srcOrd="6" destOrd="0" presId="urn:microsoft.com/office/officeart/2005/8/layout/cycle2"/>
    <dgm:cxn modelId="{38C694B7-BC2E-244A-B07B-AC42C17865E6}" type="presParOf" srcId="{0B34F26A-33C4-CC43-B59F-F907FF4FCACC}" destId="{2C76AEB2-EFD1-4142-B9C3-F8FD63941A8C}" srcOrd="7" destOrd="0" presId="urn:microsoft.com/office/officeart/2005/8/layout/cycle2"/>
    <dgm:cxn modelId="{94F2E41C-E216-9B42-A919-2418C0158CD9}" type="presParOf" srcId="{2C76AEB2-EFD1-4142-B9C3-F8FD63941A8C}" destId="{F33BF7A4-86F0-864F-96A6-3413F3A65D17}" srcOrd="0" destOrd="0" presId="urn:microsoft.com/office/officeart/2005/8/layout/cycle2"/>
    <dgm:cxn modelId="{AA98D184-0C46-C646-AA0F-F95CE032A3A9}" type="presParOf" srcId="{0B34F26A-33C4-CC43-B59F-F907FF4FCACC}" destId="{D5FC3538-A7E0-AD49-ABDF-8BF1C1E4A455}" srcOrd="8" destOrd="0" presId="urn:microsoft.com/office/officeart/2005/8/layout/cycle2"/>
    <dgm:cxn modelId="{25A3E642-F05B-A148-8165-2239B0789ED0}" type="presParOf" srcId="{0B34F26A-33C4-CC43-B59F-F907FF4FCACC}" destId="{C25A9A42-2F58-5C48-A907-7B73106014B5}" srcOrd="9" destOrd="0" presId="urn:microsoft.com/office/officeart/2005/8/layout/cycle2"/>
    <dgm:cxn modelId="{C8922142-49D7-484C-BDC8-143C9199F78F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17691" custScaleY="92666" custRadScaleRad="105437" custRadScaleInc="-16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RadScaleRad="142511" custRadScaleInc="-3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ScaleX="139996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22033" custScaleY="90361" custRadScaleRad="150630" custRadScaleInc="51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14556" custScaleY="94912" custRadScaleRad="145481" custRadScaleInc="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15014" custRadScaleRad="172459" custRadScaleInc="-46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106979" y="-782654"/>
          <a:ext cx="6084228" cy="6084228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317002" y="205430"/>
          <a:ext cx="5049435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Vocabulary</a:t>
          </a:r>
          <a:r>
            <a:rPr lang="ka-GE" sz="1600" kern="1200" dirty="0"/>
            <a:t> - ლექსიკა</a:t>
          </a:r>
          <a:endParaRPr lang="en-US" sz="1600" kern="1200" dirty="0"/>
        </a:p>
      </dsp:txBody>
      <dsp:txXfrm>
        <a:off x="317002" y="205430"/>
        <a:ext cx="5049435" cy="410679"/>
      </dsp:txXfrm>
    </dsp:sp>
    <dsp:sp modelId="{377382CD-1E73-FA48-BC57-ACD20D62240A}">
      <dsp:nvSpPr>
        <dsp:cNvPr id="0" name=""/>
        <dsp:cNvSpPr/>
      </dsp:nvSpPr>
      <dsp:spPr>
        <a:xfrm>
          <a:off x="60327" y="154095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688909" y="821810"/>
          <a:ext cx="4677528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About the Author</a:t>
          </a:r>
          <a:r>
            <a:rPr lang="ka-GE" sz="1600" kern="1200" dirty="0"/>
            <a:t>- ავტორის შესახებ</a:t>
          </a:r>
          <a:endParaRPr lang="en-US" sz="1600" kern="1200" dirty="0"/>
        </a:p>
      </dsp:txBody>
      <dsp:txXfrm>
        <a:off x="688909" y="821810"/>
        <a:ext cx="4677528" cy="410679"/>
      </dsp:txXfrm>
    </dsp:sp>
    <dsp:sp modelId="{411DA598-002A-FF47-9531-75928444A383}">
      <dsp:nvSpPr>
        <dsp:cNvPr id="0" name=""/>
        <dsp:cNvSpPr/>
      </dsp:nvSpPr>
      <dsp:spPr>
        <a:xfrm>
          <a:off x="432234" y="770475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892712" y="1437739"/>
          <a:ext cx="4473724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Summary</a:t>
          </a:r>
          <a:r>
            <a:rPr lang="ka-GE" sz="1600" kern="1200" dirty="0"/>
            <a:t> - შინაარსი</a:t>
          </a:r>
          <a:endParaRPr lang="en-US" sz="1600" kern="1200" dirty="0"/>
        </a:p>
      </dsp:txBody>
      <dsp:txXfrm>
        <a:off x="892712" y="1437739"/>
        <a:ext cx="4473724" cy="410679"/>
      </dsp:txXfrm>
    </dsp:sp>
    <dsp:sp modelId="{5CEC9627-B2FE-2D42-9A6F-D0C848694378}">
      <dsp:nvSpPr>
        <dsp:cNvPr id="0" name=""/>
        <dsp:cNvSpPr/>
      </dsp:nvSpPr>
      <dsp:spPr>
        <a:xfrm>
          <a:off x="636037" y="1386404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957785" y="2054120"/>
          <a:ext cx="4408652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/>
            <a:t>Characters - გმირები</a:t>
          </a:r>
          <a:endParaRPr lang="en-US" sz="1600" kern="1200" dirty="0"/>
        </a:p>
      </dsp:txBody>
      <dsp:txXfrm>
        <a:off x="957785" y="2054120"/>
        <a:ext cx="4408652" cy="410679"/>
      </dsp:txXfrm>
    </dsp:sp>
    <dsp:sp modelId="{3F768512-85FB-484A-9E22-7129A668D517}">
      <dsp:nvSpPr>
        <dsp:cNvPr id="0" name=""/>
        <dsp:cNvSpPr/>
      </dsp:nvSpPr>
      <dsp:spPr>
        <a:xfrm>
          <a:off x="701110" y="2002785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892712" y="2670500"/>
          <a:ext cx="4473724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Setting</a:t>
          </a:r>
          <a:r>
            <a:rPr lang="ka-GE" sz="1600" kern="1200" dirty="0"/>
            <a:t> - მოქმედების ადგილი და დრო</a:t>
          </a:r>
          <a:endParaRPr lang="en-US" sz="1600" kern="1200" dirty="0"/>
        </a:p>
      </dsp:txBody>
      <dsp:txXfrm>
        <a:off x="892712" y="2670500"/>
        <a:ext cx="4473724" cy="410679"/>
      </dsp:txXfrm>
    </dsp:sp>
    <dsp:sp modelId="{2B510BF3-E86F-184A-A47F-3B6C283103CC}">
      <dsp:nvSpPr>
        <dsp:cNvPr id="0" name=""/>
        <dsp:cNvSpPr/>
      </dsp:nvSpPr>
      <dsp:spPr>
        <a:xfrm>
          <a:off x="636037" y="2619166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688909" y="3286429"/>
          <a:ext cx="4677528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Main </a:t>
          </a:r>
          <a:r>
            <a:rPr lang="ka-GE" sz="1600" kern="1200" dirty="0"/>
            <a:t>themes - მთავარი თემები</a:t>
          </a:r>
          <a:endParaRPr lang="en-US" sz="1600" kern="1200" dirty="0"/>
        </a:p>
      </dsp:txBody>
      <dsp:txXfrm>
        <a:off x="688909" y="3286429"/>
        <a:ext cx="4677528" cy="410679"/>
      </dsp:txXfrm>
    </dsp:sp>
    <dsp:sp modelId="{8FDE6AB9-492F-D94A-B065-ABF11C83471E}">
      <dsp:nvSpPr>
        <dsp:cNvPr id="0" name=""/>
        <dsp:cNvSpPr/>
      </dsp:nvSpPr>
      <dsp:spPr>
        <a:xfrm>
          <a:off x="432234" y="3235094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317002" y="3902810"/>
          <a:ext cx="5049435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Conclusion and Homework</a:t>
          </a:r>
          <a:r>
            <a:rPr lang="ka-GE" sz="1600" kern="1200" dirty="0"/>
            <a:t> - შეჯამება და დავალება</a:t>
          </a:r>
          <a:endParaRPr lang="en-US" sz="1600" kern="1200" dirty="0"/>
        </a:p>
      </dsp:txBody>
      <dsp:txXfrm>
        <a:off x="317002" y="3902810"/>
        <a:ext cx="5049435" cy="410679"/>
      </dsp:txXfrm>
    </dsp:sp>
    <dsp:sp modelId="{23647887-052A-044D-A3F1-E205E9BB6589}">
      <dsp:nvSpPr>
        <dsp:cNvPr id="0" name=""/>
        <dsp:cNvSpPr/>
      </dsp:nvSpPr>
      <dsp:spPr>
        <a:xfrm>
          <a:off x="60327" y="3851475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911805" y="2021595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Vocabulary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143793" y="2256595"/>
        <a:ext cx="1120137" cy="1134680"/>
      </dsp:txXfrm>
    </dsp:sp>
    <dsp:sp modelId="{31859BA0-25C8-8F45-AE82-C87ACF93937B}">
      <dsp:nvSpPr>
        <dsp:cNvPr id="0" name=""/>
        <dsp:cNvSpPr/>
      </dsp:nvSpPr>
      <dsp:spPr>
        <a:xfrm rot="15971544">
          <a:off x="4204596" y="1593714"/>
          <a:ext cx="83643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836431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4601901" y="1585208"/>
        <a:ext cx="41821" cy="41821"/>
      </dsp:txXfrm>
    </dsp:sp>
    <dsp:sp modelId="{D9452C52-11CD-A54D-8C9C-5C5EC1B3BD7A}">
      <dsp:nvSpPr>
        <dsp:cNvPr id="0" name=""/>
        <dsp:cNvSpPr/>
      </dsp:nvSpPr>
      <dsp:spPr>
        <a:xfrm>
          <a:off x="3800051" y="0"/>
          <a:ext cx="1510911" cy="1189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021319" y="174219"/>
        <a:ext cx="1068375" cy="841203"/>
      </dsp:txXfrm>
    </dsp:sp>
    <dsp:sp modelId="{F60324CD-E719-804F-86C0-5CEEAC8F33F9}">
      <dsp:nvSpPr>
        <dsp:cNvPr id="0" name=""/>
        <dsp:cNvSpPr/>
      </dsp:nvSpPr>
      <dsp:spPr>
        <a:xfrm rot="19133132">
          <a:off x="5097319" y="1736938"/>
          <a:ext cx="167548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548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5893174" y="1707456"/>
        <a:ext cx="83774" cy="83774"/>
      </dsp:txXfrm>
    </dsp:sp>
    <dsp:sp modelId="{284FCD0E-8FA0-0048-AA26-4AF176DAB0F9}">
      <dsp:nvSpPr>
        <dsp:cNvPr id="0" name=""/>
        <dsp:cNvSpPr/>
      </dsp:nvSpPr>
      <dsp:spPr>
        <a:xfrm>
          <a:off x="6407921" y="134484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595928" y="322491"/>
        <a:ext cx="907781" cy="907781"/>
      </dsp:txXfrm>
    </dsp:sp>
    <dsp:sp modelId="{5E351320-61C0-0343-A238-EF15D707E023}">
      <dsp:nvSpPr>
        <dsp:cNvPr id="0" name=""/>
        <dsp:cNvSpPr/>
      </dsp:nvSpPr>
      <dsp:spPr>
        <a:xfrm rot="21554302">
          <a:off x="5495776" y="2789857"/>
          <a:ext cx="167680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680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6292258" y="2760342"/>
        <a:ext cx="83840" cy="83840"/>
      </dsp:txXfrm>
    </dsp:sp>
    <dsp:sp modelId="{1621F9DE-7A5E-C64F-8E27-E0DE09C0CBB0}">
      <dsp:nvSpPr>
        <dsp:cNvPr id="0" name=""/>
        <dsp:cNvSpPr/>
      </dsp:nvSpPr>
      <dsp:spPr>
        <a:xfrm>
          <a:off x="7172449" y="2140687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7360456" y="2328694"/>
        <a:ext cx="907781" cy="907781"/>
      </dsp:txXfrm>
    </dsp:sp>
    <dsp:sp modelId="{58D4B0EA-0A6D-B849-B739-802CD875D605}">
      <dsp:nvSpPr>
        <dsp:cNvPr id="0" name=""/>
        <dsp:cNvSpPr/>
      </dsp:nvSpPr>
      <dsp:spPr>
        <a:xfrm rot="2111764">
          <a:off x="5216195" y="3704069"/>
          <a:ext cx="150621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06211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931645" y="3678818"/>
        <a:ext cx="75310" cy="75310"/>
      </dsp:txXfrm>
    </dsp:sp>
    <dsp:sp modelId="{617CC795-FB64-EB4C-89C2-679409D3E8AD}">
      <dsp:nvSpPr>
        <dsp:cNvPr id="0" name=""/>
        <dsp:cNvSpPr/>
      </dsp:nvSpPr>
      <dsp:spPr>
        <a:xfrm>
          <a:off x="6325533" y="3959656"/>
          <a:ext cx="1797262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588736" y="4147663"/>
        <a:ext cx="1270856" cy="907781"/>
      </dsp:txXfrm>
    </dsp:sp>
    <dsp:sp modelId="{28E0CF07-6300-E346-9D10-EC360F58DBDB}">
      <dsp:nvSpPr>
        <dsp:cNvPr id="0" name=""/>
        <dsp:cNvSpPr/>
      </dsp:nvSpPr>
      <dsp:spPr>
        <a:xfrm rot="5188320">
          <a:off x="4616249" y="3757998"/>
          <a:ext cx="29193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9193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4754916" y="3763105"/>
        <a:ext cx="14596" cy="14596"/>
      </dsp:txXfrm>
    </dsp:sp>
    <dsp:sp modelId="{4A66B9EB-3782-3444-87D8-6A1CBF5B2192}">
      <dsp:nvSpPr>
        <dsp:cNvPr id="0" name=""/>
        <dsp:cNvSpPr/>
      </dsp:nvSpPr>
      <dsp:spPr>
        <a:xfrm>
          <a:off x="4168799" y="3914875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356806" y="4102882"/>
        <a:ext cx="907781" cy="907781"/>
      </dsp:txXfrm>
    </dsp:sp>
    <dsp:sp modelId="{9E312CBF-181C-D340-A17D-9668C0C69B6D}">
      <dsp:nvSpPr>
        <dsp:cNvPr id="0" name=""/>
        <dsp:cNvSpPr/>
      </dsp:nvSpPr>
      <dsp:spPr>
        <a:xfrm rot="8790052">
          <a:off x="2397186" y="3745047"/>
          <a:ext cx="1792477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92477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3248613" y="3712640"/>
        <a:ext cx="89623" cy="89623"/>
      </dsp:txXfrm>
    </dsp:sp>
    <dsp:sp modelId="{802288FD-110F-DE40-BB9E-65C57683AB96}">
      <dsp:nvSpPr>
        <dsp:cNvPr id="0" name=""/>
        <dsp:cNvSpPr/>
      </dsp:nvSpPr>
      <dsp:spPr>
        <a:xfrm>
          <a:off x="1178705" y="4058627"/>
          <a:ext cx="1566654" cy="116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ylfaen" panose="010A0502050306030303" pitchFamily="18" charset="0"/>
          </a:endParaRPr>
        </a:p>
      </dsp:txBody>
      <dsp:txXfrm>
        <a:off x="1408136" y="4228512"/>
        <a:ext cx="1107792" cy="820280"/>
      </dsp:txXfrm>
    </dsp:sp>
    <dsp:sp modelId="{7380A030-9D8F-6247-BEDB-ABF5D28DFEB2}">
      <dsp:nvSpPr>
        <dsp:cNvPr id="0" name=""/>
        <dsp:cNvSpPr/>
      </dsp:nvSpPr>
      <dsp:spPr>
        <a:xfrm rot="10810165">
          <a:off x="2263610" y="2806751"/>
          <a:ext cx="164820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48201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3046506" y="2777951"/>
        <a:ext cx="82410" cy="82410"/>
      </dsp:txXfrm>
    </dsp:sp>
    <dsp:sp modelId="{1F7FE0F8-588C-9240-B456-18E1E7AFF056}">
      <dsp:nvSpPr>
        <dsp:cNvPr id="0" name=""/>
        <dsp:cNvSpPr/>
      </dsp:nvSpPr>
      <dsp:spPr>
        <a:xfrm>
          <a:off x="792954" y="2205306"/>
          <a:ext cx="1470664" cy="1218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008328" y="2383748"/>
        <a:ext cx="1039916" cy="861591"/>
      </dsp:txXfrm>
    </dsp:sp>
    <dsp:sp modelId="{F95F2827-1584-0741-8C1F-C4F9AD06B76F}">
      <dsp:nvSpPr>
        <dsp:cNvPr id="0" name=""/>
        <dsp:cNvSpPr/>
      </dsp:nvSpPr>
      <dsp:spPr>
        <a:xfrm rot="12876503">
          <a:off x="1983246" y="1716152"/>
          <a:ext cx="226654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26654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+mj-lt"/>
          </a:endParaRPr>
        </a:p>
      </dsp:txBody>
      <dsp:txXfrm rot="10800000">
        <a:off x="3059855" y="1671894"/>
        <a:ext cx="113327" cy="113327"/>
      </dsp:txXfrm>
    </dsp:sp>
    <dsp:sp modelId="{FE85EBCA-2E18-DD40-AABC-3881CD1715E9}">
      <dsp:nvSpPr>
        <dsp:cNvPr id="0" name=""/>
        <dsp:cNvSpPr/>
      </dsp:nvSpPr>
      <dsp:spPr>
        <a:xfrm>
          <a:off x="867229" y="43953"/>
          <a:ext cx="1476544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083464" y="231960"/>
        <a:ext cx="1044074" cy="907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945205" y="699"/>
          <a:ext cx="1554101" cy="1554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Author</a:t>
          </a:r>
        </a:p>
      </dsp:txBody>
      <dsp:txXfrm>
        <a:off x="4172798" y="228292"/>
        <a:ext cx="1098915" cy="1098915"/>
      </dsp:txXfrm>
    </dsp:sp>
    <dsp:sp modelId="{DB5CCCA1-D6B9-1948-9989-9FFA7D5C769F}">
      <dsp:nvSpPr>
        <dsp:cNvPr id="0" name=""/>
        <dsp:cNvSpPr/>
      </dsp:nvSpPr>
      <dsp:spPr>
        <a:xfrm rot="2160000">
          <a:off x="5450211" y="1194498"/>
          <a:ext cx="413222" cy="52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462049" y="1262967"/>
        <a:ext cx="289255" cy="314705"/>
      </dsp:txXfrm>
    </dsp:sp>
    <dsp:sp modelId="{230B3DC8-9107-5948-831C-6BADF7207648}">
      <dsp:nvSpPr>
        <dsp:cNvPr id="0" name=""/>
        <dsp:cNvSpPr/>
      </dsp:nvSpPr>
      <dsp:spPr>
        <a:xfrm>
          <a:off x="5833261" y="1372452"/>
          <a:ext cx="1554101" cy="1554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Summary</a:t>
          </a:r>
        </a:p>
      </dsp:txBody>
      <dsp:txXfrm>
        <a:off x="6060854" y="1600045"/>
        <a:ext cx="1098915" cy="1098915"/>
      </dsp:txXfrm>
    </dsp:sp>
    <dsp:sp modelId="{B551E777-6A35-164B-B066-DE336C9ABA09}">
      <dsp:nvSpPr>
        <dsp:cNvPr id="0" name=""/>
        <dsp:cNvSpPr/>
      </dsp:nvSpPr>
      <dsp:spPr>
        <a:xfrm rot="6480000">
          <a:off x="6046728" y="2985898"/>
          <a:ext cx="413222" cy="52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6127865" y="3031850"/>
        <a:ext cx="289255" cy="314705"/>
      </dsp:txXfrm>
    </dsp:sp>
    <dsp:sp modelId="{C9F5D55E-A854-074F-A14E-1E47DC7F6F27}">
      <dsp:nvSpPr>
        <dsp:cNvPr id="0" name=""/>
        <dsp:cNvSpPr/>
      </dsp:nvSpPr>
      <dsp:spPr>
        <a:xfrm>
          <a:off x="5112088" y="3591996"/>
          <a:ext cx="1554101" cy="1554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Characters</a:t>
          </a:r>
        </a:p>
      </dsp:txBody>
      <dsp:txXfrm>
        <a:off x="5339681" y="3819589"/>
        <a:ext cx="1098915" cy="1098915"/>
      </dsp:txXfrm>
    </dsp:sp>
    <dsp:sp modelId="{187CC380-E1DB-774C-8799-4A4F597A41AF}">
      <dsp:nvSpPr>
        <dsp:cNvPr id="0" name=""/>
        <dsp:cNvSpPr/>
      </dsp:nvSpPr>
      <dsp:spPr>
        <a:xfrm rot="10800000">
          <a:off x="4527339" y="4106792"/>
          <a:ext cx="413222" cy="52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651306" y="4211694"/>
        <a:ext cx="289255" cy="314705"/>
      </dsp:txXfrm>
    </dsp:sp>
    <dsp:sp modelId="{A769E5A0-BAE1-1C4D-818A-6AD61DEAD5F7}">
      <dsp:nvSpPr>
        <dsp:cNvPr id="0" name=""/>
        <dsp:cNvSpPr/>
      </dsp:nvSpPr>
      <dsp:spPr>
        <a:xfrm>
          <a:off x="2778321" y="3591996"/>
          <a:ext cx="1554101" cy="1554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Setting</a:t>
          </a:r>
        </a:p>
      </dsp:txBody>
      <dsp:txXfrm>
        <a:off x="3005914" y="3819589"/>
        <a:ext cx="1098915" cy="1098915"/>
      </dsp:txXfrm>
    </dsp:sp>
    <dsp:sp modelId="{2C76AEB2-EFD1-4142-B9C3-F8FD63941A8C}">
      <dsp:nvSpPr>
        <dsp:cNvPr id="0" name=""/>
        <dsp:cNvSpPr/>
      </dsp:nvSpPr>
      <dsp:spPr>
        <a:xfrm rot="15120000">
          <a:off x="2991788" y="3008143"/>
          <a:ext cx="413222" cy="52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072925" y="3171995"/>
        <a:ext cx="289255" cy="314705"/>
      </dsp:txXfrm>
    </dsp:sp>
    <dsp:sp modelId="{D5FC3538-A7E0-AD49-ABDF-8BF1C1E4A455}">
      <dsp:nvSpPr>
        <dsp:cNvPr id="0" name=""/>
        <dsp:cNvSpPr/>
      </dsp:nvSpPr>
      <dsp:spPr>
        <a:xfrm>
          <a:off x="2057148" y="1372452"/>
          <a:ext cx="1554101" cy="1554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Themes</a:t>
          </a:r>
        </a:p>
      </dsp:txBody>
      <dsp:txXfrm>
        <a:off x="2284741" y="1600045"/>
        <a:ext cx="1098915" cy="1098915"/>
      </dsp:txXfrm>
    </dsp:sp>
    <dsp:sp modelId="{C25A9A42-2F58-5C48-A907-7B73106014B5}">
      <dsp:nvSpPr>
        <dsp:cNvPr id="0" name=""/>
        <dsp:cNvSpPr/>
      </dsp:nvSpPr>
      <dsp:spPr>
        <a:xfrm rot="19440000">
          <a:off x="3562155" y="1208246"/>
          <a:ext cx="413222" cy="52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573993" y="1349581"/>
        <a:ext cx="289255" cy="3147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911805" y="2021595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Vocabulary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143793" y="2256595"/>
        <a:ext cx="1120137" cy="1134680"/>
      </dsp:txXfrm>
    </dsp:sp>
    <dsp:sp modelId="{31859BA0-25C8-8F45-AE82-C87ACF93937B}">
      <dsp:nvSpPr>
        <dsp:cNvPr id="0" name=""/>
        <dsp:cNvSpPr/>
      </dsp:nvSpPr>
      <dsp:spPr>
        <a:xfrm rot="15971544">
          <a:off x="4204596" y="1593714"/>
          <a:ext cx="83643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836431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4601901" y="1585208"/>
        <a:ext cx="41821" cy="41821"/>
      </dsp:txXfrm>
    </dsp:sp>
    <dsp:sp modelId="{D9452C52-11CD-A54D-8C9C-5C5EC1B3BD7A}">
      <dsp:nvSpPr>
        <dsp:cNvPr id="0" name=""/>
        <dsp:cNvSpPr/>
      </dsp:nvSpPr>
      <dsp:spPr>
        <a:xfrm>
          <a:off x="3800051" y="0"/>
          <a:ext cx="1510911" cy="1189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021319" y="174219"/>
        <a:ext cx="1068375" cy="841203"/>
      </dsp:txXfrm>
    </dsp:sp>
    <dsp:sp modelId="{F60324CD-E719-804F-86C0-5CEEAC8F33F9}">
      <dsp:nvSpPr>
        <dsp:cNvPr id="0" name=""/>
        <dsp:cNvSpPr/>
      </dsp:nvSpPr>
      <dsp:spPr>
        <a:xfrm rot="19133132">
          <a:off x="5097319" y="1736938"/>
          <a:ext cx="167548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548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5893174" y="1707456"/>
        <a:ext cx="83774" cy="83774"/>
      </dsp:txXfrm>
    </dsp:sp>
    <dsp:sp modelId="{284FCD0E-8FA0-0048-AA26-4AF176DAB0F9}">
      <dsp:nvSpPr>
        <dsp:cNvPr id="0" name=""/>
        <dsp:cNvSpPr/>
      </dsp:nvSpPr>
      <dsp:spPr>
        <a:xfrm>
          <a:off x="6407921" y="134484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595928" y="322491"/>
        <a:ext cx="907781" cy="907781"/>
      </dsp:txXfrm>
    </dsp:sp>
    <dsp:sp modelId="{5E351320-61C0-0343-A238-EF15D707E023}">
      <dsp:nvSpPr>
        <dsp:cNvPr id="0" name=""/>
        <dsp:cNvSpPr/>
      </dsp:nvSpPr>
      <dsp:spPr>
        <a:xfrm rot="21554302">
          <a:off x="5495776" y="2789857"/>
          <a:ext cx="167680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680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6292258" y="2760342"/>
        <a:ext cx="83840" cy="83840"/>
      </dsp:txXfrm>
    </dsp:sp>
    <dsp:sp modelId="{1621F9DE-7A5E-C64F-8E27-E0DE09C0CBB0}">
      <dsp:nvSpPr>
        <dsp:cNvPr id="0" name=""/>
        <dsp:cNvSpPr/>
      </dsp:nvSpPr>
      <dsp:spPr>
        <a:xfrm>
          <a:off x="7172449" y="2140687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7360456" y="2328694"/>
        <a:ext cx="907781" cy="907781"/>
      </dsp:txXfrm>
    </dsp:sp>
    <dsp:sp modelId="{58D4B0EA-0A6D-B849-B739-802CD875D605}">
      <dsp:nvSpPr>
        <dsp:cNvPr id="0" name=""/>
        <dsp:cNvSpPr/>
      </dsp:nvSpPr>
      <dsp:spPr>
        <a:xfrm rot="2111764">
          <a:off x="5216195" y="3704069"/>
          <a:ext cx="150621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06211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931645" y="3678818"/>
        <a:ext cx="75310" cy="75310"/>
      </dsp:txXfrm>
    </dsp:sp>
    <dsp:sp modelId="{617CC795-FB64-EB4C-89C2-679409D3E8AD}">
      <dsp:nvSpPr>
        <dsp:cNvPr id="0" name=""/>
        <dsp:cNvSpPr/>
      </dsp:nvSpPr>
      <dsp:spPr>
        <a:xfrm>
          <a:off x="6325533" y="3959656"/>
          <a:ext cx="1797262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588736" y="4147663"/>
        <a:ext cx="1270856" cy="907781"/>
      </dsp:txXfrm>
    </dsp:sp>
    <dsp:sp modelId="{28E0CF07-6300-E346-9D10-EC360F58DBDB}">
      <dsp:nvSpPr>
        <dsp:cNvPr id="0" name=""/>
        <dsp:cNvSpPr/>
      </dsp:nvSpPr>
      <dsp:spPr>
        <a:xfrm rot="5188320">
          <a:off x="4616249" y="3757998"/>
          <a:ext cx="29193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9193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4754916" y="3763105"/>
        <a:ext cx="14596" cy="14596"/>
      </dsp:txXfrm>
    </dsp:sp>
    <dsp:sp modelId="{4A66B9EB-3782-3444-87D8-6A1CBF5B2192}">
      <dsp:nvSpPr>
        <dsp:cNvPr id="0" name=""/>
        <dsp:cNvSpPr/>
      </dsp:nvSpPr>
      <dsp:spPr>
        <a:xfrm>
          <a:off x="4168799" y="3914875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356806" y="4102882"/>
        <a:ext cx="907781" cy="907781"/>
      </dsp:txXfrm>
    </dsp:sp>
    <dsp:sp modelId="{9E312CBF-181C-D340-A17D-9668C0C69B6D}">
      <dsp:nvSpPr>
        <dsp:cNvPr id="0" name=""/>
        <dsp:cNvSpPr/>
      </dsp:nvSpPr>
      <dsp:spPr>
        <a:xfrm rot="8790052">
          <a:off x="2397186" y="3745047"/>
          <a:ext cx="1792477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92477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3248613" y="3712640"/>
        <a:ext cx="89623" cy="89623"/>
      </dsp:txXfrm>
    </dsp:sp>
    <dsp:sp modelId="{802288FD-110F-DE40-BB9E-65C57683AB96}">
      <dsp:nvSpPr>
        <dsp:cNvPr id="0" name=""/>
        <dsp:cNvSpPr/>
      </dsp:nvSpPr>
      <dsp:spPr>
        <a:xfrm>
          <a:off x="1178705" y="4058627"/>
          <a:ext cx="1566654" cy="116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ylfaen" panose="010A0502050306030303" pitchFamily="18" charset="0"/>
          </a:endParaRPr>
        </a:p>
      </dsp:txBody>
      <dsp:txXfrm>
        <a:off x="1408136" y="4228512"/>
        <a:ext cx="1107792" cy="820280"/>
      </dsp:txXfrm>
    </dsp:sp>
    <dsp:sp modelId="{7380A030-9D8F-6247-BEDB-ABF5D28DFEB2}">
      <dsp:nvSpPr>
        <dsp:cNvPr id="0" name=""/>
        <dsp:cNvSpPr/>
      </dsp:nvSpPr>
      <dsp:spPr>
        <a:xfrm rot="10810165">
          <a:off x="2263610" y="2806751"/>
          <a:ext cx="164820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48201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3046506" y="2777951"/>
        <a:ext cx="82410" cy="82410"/>
      </dsp:txXfrm>
    </dsp:sp>
    <dsp:sp modelId="{1F7FE0F8-588C-9240-B456-18E1E7AFF056}">
      <dsp:nvSpPr>
        <dsp:cNvPr id="0" name=""/>
        <dsp:cNvSpPr/>
      </dsp:nvSpPr>
      <dsp:spPr>
        <a:xfrm>
          <a:off x="792954" y="2205306"/>
          <a:ext cx="1470664" cy="1218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008328" y="2383748"/>
        <a:ext cx="1039916" cy="861591"/>
      </dsp:txXfrm>
    </dsp:sp>
    <dsp:sp modelId="{F95F2827-1584-0741-8C1F-C4F9AD06B76F}">
      <dsp:nvSpPr>
        <dsp:cNvPr id="0" name=""/>
        <dsp:cNvSpPr/>
      </dsp:nvSpPr>
      <dsp:spPr>
        <a:xfrm rot="12876503">
          <a:off x="1983246" y="1716152"/>
          <a:ext cx="226654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26654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+mj-lt"/>
          </a:endParaRPr>
        </a:p>
      </dsp:txBody>
      <dsp:txXfrm rot="10800000">
        <a:off x="3059855" y="1671894"/>
        <a:ext cx="113327" cy="113327"/>
      </dsp:txXfrm>
    </dsp:sp>
    <dsp:sp modelId="{FE85EBCA-2E18-DD40-AABC-3881CD1715E9}">
      <dsp:nvSpPr>
        <dsp:cNvPr id="0" name=""/>
        <dsp:cNvSpPr/>
      </dsp:nvSpPr>
      <dsp:spPr>
        <a:xfrm>
          <a:off x="867229" y="43953"/>
          <a:ext cx="1476544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083464" y="231960"/>
        <a:ext cx="1044074" cy="90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7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2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54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5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5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E98F3C-9BE3-674E-91B1-98E70D4D6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84"/>
            <a:ext cx="12191999" cy="6880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8362"/>
            <a:ext cx="12277215" cy="2387600"/>
          </a:xfrm>
        </p:spPr>
        <p:txBody>
          <a:bodyPr>
            <a:normAutofit/>
          </a:bodyPr>
          <a:lstStyle/>
          <a:p>
            <a:r>
              <a:rPr lang="en-US" sz="6600" b="1" i="1" dirty="0">
                <a:solidFill>
                  <a:schemeClr val="bg1"/>
                </a:solidFill>
              </a:rPr>
              <a:t>Treasure Island</a:t>
            </a:r>
            <a:r>
              <a:rPr lang="ka-GE" sz="6600" b="1" i="1" dirty="0">
                <a:solidFill>
                  <a:schemeClr val="bg1"/>
                </a:solidFill>
              </a:rPr>
              <a:t/>
            </a:r>
            <a:br>
              <a:rPr lang="ka-GE" sz="6600" b="1" i="1" dirty="0">
                <a:solidFill>
                  <a:schemeClr val="bg1"/>
                </a:solidFill>
              </a:rPr>
            </a:br>
            <a:r>
              <a:rPr lang="ka-GE" sz="5400" b="1" i="1" dirty="0">
                <a:solidFill>
                  <a:schemeClr val="bg1"/>
                </a:solidFill>
              </a:rPr>
              <a:t>განძის კუნძული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84570"/>
            <a:ext cx="9144000" cy="1655762"/>
          </a:xfrm>
        </p:spPr>
        <p:txBody>
          <a:bodyPr>
            <a:normAutofit fontScale="92500" lnSpcReduction="20000"/>
          </a:bodyPr>
          <a:lstStyle/>
          <a:p>
            <a:endParaRPr lang="ka-GE" sz="4400" dirty="0"/>
          </a:p>
          <a:p>
            <a:r>
              <a:rPr lang="en-US" sz="4000" dirty="0">
                <a:solidFill>
                  <a:schemeClr val="bg1"/>
                </a:solidFill>
              </a:rPr>
              <a:t>By Robert Louis Stevenson</a:t>
            </a:r>
          </a:p>
          <a:p>
            <a:r>
              <a:rPr lang="ka-GE" sz="4000" dirty="0">
                <a:solidFill>
                  <a:schemeClr val="bg1"/>
                </a:solidFill>
              </a:rPr>
              <a:t>რობერტ ლუის სტივენსონი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85A34-5974-6642-A3F9-8547F097079E}"/>
              </a:ext>
            </a:extLst>
          </p:cNvPr>
          <p:cNvSpPr txBox="1"/>
          <p:nvPr/>
        </p:nvSpPr>
        <p:spPr>
          <a:xfrm>
            <a:off x="0" y="4968940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Grades 7 – 9</a:t>
            </a:r>
            <a:endParaRPr lang="ka-GE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VII-IX </a:t>
            </a:r>
            <a:r>
              <a:rPr lang="ka-GE" sz="3600" dirty="0">
                <a:solidFill>
                  <a:schemeClr val="bg1"/>
                </a:solidFill>
              </a:rPr>
              <a:t>კლასი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F09FAB-3E6E-3D4A-A242-95ED91906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BDCD5-2D08-C94B-A3CC-F767F238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22" y="2465359"/>
            <a:ext cx="4886187" cy="19074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Main </a:t>
            </a: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Themes</a:t>
            </a: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  <a:t/>
            </a:r>
            <a:b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</a:b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  <a:t>მთავარი თემები</a:t>
            </a:r>
            <a:r>
              <a:rPr lang="ru-RU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US" kern="12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96D1A-B1C4-2844-84FE-3E42B9F0B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t="8958" r="4405" b="7084"/>
          <a:stretch/>
        </p:blipFill>
        <p:spPr>
          <a:xfrm>
            <a:off x="5558017" y="1778350"/>
            <a:ext cx="3314700" cy="3682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4" b="1747"/>
          <a:stretch/>
        </p:blipFill>
        <p:spPr>
          <a:xfrm>
            <a:off x="8948026" y="1778351"/>
            <a:ext cx="2856360" cy="368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" y="-21685"/>
            <a:ext cx="12203757" cy="6879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447" y="95247"/>
            <a:ext cx="5354457" cy="1280161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Conclusion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შეჯამება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702791"/>
              </p:ext>
            </p:extLst>
          </p:nvPr>
        </p:nvGraphicFramePr>
        <p:xfrm>
          <a:off x="1924938" y="460227"/>
          <a:ext cx="9444512" cy="514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E114B5D7-3592-0E4F-8FBD-8C4DC1C6A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869167" y="1740388"/>
            <a:ext cx="1556053" cy="909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Robert Louis Stevenson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8568153" y="2853635"/>
            <a:ext cx="2709447" cy="1370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Adventures of Jim Hawkins and his search for the buried treasure of an evil pirate, Captain Flint.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7885296" y="5073248"/>
            <a:ext cx="2465204" cy="898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Jim Hawkins, Billy Bones, Long John Silver, Ben Gunn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2794000" y="4990006"/>
            <a:ext cx="2505489" cy="889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algn="just"/>
            <a:r>
              <a:rPr lang="en-US" dirty="0"/>
              <a:t>Bristol &amp; Treasure Island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2472750" y="2853636"/>
            <a:ext cx="2138571" cy="885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Coming of Age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Greed</a:t>
            </a:r>
          </a:p>
        </p:txBody>
      </p:sp>
    </p:spTree>
    <p:extLst>
      <p:ext uri="{BB962C8B-B14F-4D97-AF65-F5344CB8AC3E}">
        <p14:creationId xmlns:p14="http://schemas.microsoft.com/office/powerpoint/2010/main" val="97500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692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/>
          </p:nvPr>
        </p:nvGraphicFramePr>
        <p:xfrm>
          <a:off x="1806395" y="433926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447534" y="1404400"/>
            <a:ext cx="1756838" cy="584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მეკობრე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083812" y="1611831"/>
            <a:ext cx="159753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ეკიპაჟი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651282" y="3638597"/>
            <a:ext cx="186661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ამბოხება, აჯანყება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057293" y="5434541"/>
            <a:ext cx="2128434" cy="542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შეთქმულების მონაწილე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834703" y="5434541"/>
            <a:ext cx="1544912" cy="55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სიხარბე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477124" y="5500315"/>
            <a:ext cx="2454382" cy="569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გამბედაობა, სიმამაცე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244847" y="3621163"/>
            <a:ext cx="2268218" cy="81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ქარიზმა, ლიდერობის უნარი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729408" y="1402663"/>
            <a:ext cx="3343689" cy="1054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სასტუმრო, რომელსაც</a:t>
            </a:r>
            <a:r>
              <a:rPr lang="ka-GE" dirty="0" smtClean="0"/>
              <a:t> მგზავრებისთვის განკუთვნილი სასადილო აქვს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88D66-1A31-124D-8695-085E808CC672}"/>
              </a:ext>
            </a:extLst>
          </p:cNvPr>
          <p:cNvSpPr txBox="1"/>
          <p:nvPr/>
        </p:nvSpPr>
        <p:spPr>
          <a:xfrm>
            <a:off x="5684307" y="79481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pirate (n.)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B8DBA-EAD0-CB4B-876E-2AC976E08280}"/>
              </a:ext>
            </a:extLst>
          </p:cNvPr>
          <p:cNvSpPr txBox="1"/>
          <p:nvPr/>
        </p:nvSpPr>
        <p:spPr>
          <a:xfrm>
            <a:off x="2497158" y="864063"/>
            <a:ext cx="1848509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en-US" sz="2000" dirty="0" smtClean="0">
                <a:solidFill>
                  <a:schemeClr val="bg1"/>
                </a:solidFill>
              </a:rPr>
              <a:t>n </a:t>
            </a:r>
            <a:r>
              <a:rPr lang="en-US" sz="2000" dirty="0">
                <a:solidFill>
                  <a:schemeClr val="bg1"/>
                </a:solidFill>
              </a:rPr>
              <a:t>inn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</a:rPr>
              <a:t>n.)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DECC3-FA3C-F044-8A17-B4936F93BE2C}"/>
              </a:ext>
            </a:extLst>
          </p:cNvPr>
          <p:cNvSpPr txBox="1"/>
          <p:nvPr/>
        </p:nvSpPr>
        <p:spPr>
          <a:xfrm>
            <a:off x="7953245" y="861969"/>
            <a:ext cx="1828800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crew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9DE1C-7B7C-AD4A-A041-764C440A1188}"/>
              </a:ext>
            </a:extLst>
          </p:cNvPr>
          <p:cNvSpPr txBox="1"/>
          <p:nvPr/>
        </p:nvSpPr>
        <p:spPr>
          <a:xfrm>
            <a:off x="8736415" y="2872803"/>
            <a:ext cx="1828800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mutiny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2147C-C955-6249-AF46-4093AD06041B}"/>
              </a:ext>
            </a:extLst>
          </p:cNvPr>
          <p:cNvSpPr txBox="1"/>
          <p:nvPr/>
        </p:nvSpPr>
        <p:spPr>
          <a:xfrm>
            <a:off x="8261852" y="4726655"/>
            <a:ext cx="1544912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conspirator (n.)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EDE20-47D6-DD4A-8A8E-6ADEA6AE66EB}"/>
              </a:ext>
            </a:extLst>
          </p:cNvPr>
          <p:cNvSpPr txBox="1"/>
          <p:nvPr/>
        </p:nvSpPr>
        <p:spPr>
          <a:xfrm>
            <a:off x="5713812" y="4739700"/>
            <a:ext cx="182880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greed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DA850C-41E7-2242-B715-AD42ECF9997C}"/>
              </a:ext>
            </a:extLst>
          </p:cNvPr>
          <p:cNvSpPr txBox="1"/>
          <p:nvPr/>
        </p:nvSpPr>
        <p:spPr>
          <a:xfrm>
            <a:off x="2881713" y="4870933"/>
            <a:ext cx="182880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courage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DC1784-F788-1B46-B3D7-DAC75FF0A327}"/>
              </a:ext>
            </a:extLst>
          </p:cNvPr>
          <p:cNvSpPr txBox="1"/>
          <p:nvPr/>
        </p:nvSpPr>
        <p:spPr>
          <a:xfrm>
            <a:off x="2464556" y="3063653"/>
            <a:ext cx="182880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charisma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</p:spTree>
    <p:extLst>
      <p:ext uri="{BB962C8B-B14F-4D97-AF65-F5344CB8AC3E}">
        <p14:creationId xmlns:p14="http://schemas.microsoft.com/office/powerpoint/2010/main" val="2983831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3374" y="-267907"/>
            <a:ext cx="4311496" cy="229906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Homework</a:t>
            </a: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დავალება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89AB9D-E968-0F43-B555-B458F83C7B52}"/>
              </a:ext>
            </a:extLst>
          </p:cNvPr>
          <p:cNvSpPr txBox="1">
            <a:spLocks/>
          </p:cNvSpPr>
          <p:nvPr/>
        </p:nvSpPr>
        <p:spPr>
          <a:xfrm>
            <a:off x="1026695" y="3511903"/>
            <a:ext cx="7464874" cy="2123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დავალება შეგიძლიათ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ატვირთოთ შემდეგ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მისამართზე: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sz="2600" b="1" dirty="0">
                <a:solidFill>
                  <a:schemeClr val="bg1"/>
                </a:solidFill>
              </a:rPr>
              <a:t>www.englishbookeducation.co.uk/homework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8B13EF-6747-D743-8D06-7F7D9B4B5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5" y="258623"/>
            <a:ext cx="2229356" cy="99821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6695" y="1660621"/>
            <a:ext cx="6374328" cy="3038475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If you could be one of the characters in the book – either Jim Hawkins the teenage hero or Long John Silver the pirate – who would you want to be, and why?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04"/>
          <a:stretch/>
        </p:blipFill>
        <p:spPr>
          <a:xfrm>
            <a:off x="7591523" y="1719790"/>
            <a:ext cx="4234482" cy="416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3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F6524E1-A32C-0848-A894-7AAB783C9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2000" cy="6845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11307-417D-F94F-8CD7-C7DDDB24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406" y="1"/>
            <a:ext cx="6586491" cy="1234438"/>
          </a:xfrm>
        </p:spPr>
        <p:txBody>
          <a:bodyPr>
            <a:normAutofit/>
          </a:bodyPr>
          <a:lstStyle/>
          <a:p>
            <a:pPr algn="ctr"/>
            <a:r>
              <a:rPr lang="ka-GE" sz="3500" dirty="0">
                <a:solidFill>
                  <a:schemeClr val="bg1"/>
                </a:solidFill>
              </a:rPr>
              <a:t>Agenda                        გაკვეთილის განრიგი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255527"/>
              </p:ext>
            </p:extLst>
          </p:nvPr>
        </p:nvGraphicFramePr>
        <p:xfrm>
          <a:off x="964096" y="1543951"/>
          <a:ext cx="5426765" cy="451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2309E60-E4BE-4341-8A63-A6C461A7BB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96" y="272867"/>
            <a:ext cx="2229356" cy="998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78" y="1690137"/>
            <a:ext cx="2726105" cy="422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0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692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504799"/>
              </p:ext>
            </p:extLst>
          </p:nvPr>
        </p:nvGraphicFramePr>
        <p:xfrm>
          <a:off x="1806395" y="433926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447534" y="1404400"/>
            <a:ext cx="1756838" cy="584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მეკობრე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083812" y="1611831"/>
            <a:ext cx="159753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ეკიპაჟი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651282" y="3638597"/>
            <a:ext cx="186661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ამბოხება, აჯანყება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057293" y="5434541"/>
            <a:ext cx="2128434" cy="542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შეთქმულების მონაწილე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834703" y="5434541"/>
            <a:ext cx="1544912" cy="55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სიხარბე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477124" y="5500315"/>
            <a:ext cx="2454382" cy="569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გამბედაობა, სიმამაცე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244847" y="3621163"/>
            <a:ext cx="2268218" cy="81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ქარიზმა, ლიდერობის უნარი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729408" y="1402663"/>
            <a:ext cx="3343689" cy="1054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სასტუმრო, რომელსაც</a:t>
            </a:r>
            <a:r>
              <a:rPr lang="ka-GE" dirty="0" smtClean="0"/>
              <a:t> მგზავრებისთვის განკუთვნილი სასადილო აქვს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88D66-1A31-124D-8695-085E808CC672}"/>
              </a:ext>
            </a:extLst>
          </p:cNvPr>
          <p:cNvSpPr txBox="1"/>
          <p:nvPr/>
        </p:nvSpPr>
        <p:spPr>
          <a:xfrm>
            <a:off x="5684307" y="79481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pirate (n.)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B8DBA-EAD0-CB4B-876E-2AC976E08280}"/>
              </a:ext>
            </a:extLst>
          </p:cNvPr>
          <p:cNvSpPr txBox="1"/>
          <p:nvPr/>
        </p:nvSpPr>
        <p:spPr>
          <a:xfrm>
            <a:off x="2497158" y="864063"/>
            <a:ext cx="1848509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en-US" sz="2000" dirty="0" smtClean="0">
                <a:solidFill>
                  <a:schemeClr val="bg1"/>
                </a:solidFill>
              </a:rPr>
              <a:t>n </a:t>
            </a:r>
            <a:r>
              <a:rPr lang="en-US" sz="2000" dirty="0">
                <a:solidFill>
                  <a:schemeClr val="bg1"/>
                </a:solidFill>
              </a:rPr>
              <a:t>inn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</a:rPr>
              <a:t>n.)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DECC3-FA3C-F044-8A17-B4936F93BE2C}"/>
              </a:ext>
            </a:extLst>
          </p:cNvPr>
          <p:cNvSpPr txBox="1"/>
          <p:nvPr/>
        </p:nvSpPr>
        <p:spPr>
          <a:xfrm>
            <a:off x="7953245" y="861969"/>
            <a:ext cx="1828800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crew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9DE1C-7B7C-AD4A-A041-764C440A1188}"/>
              </a:ext>
            </a:extLst>
          </p:cNvPr>
          <p:cNvSpPr txBox="1"/>
          <p:nvPr/>
        </p:nvSpPr>
        <p:spPr>
          <a:xfrm>
            <a:off x="8736415" y="2872803"/>
            <a:ext cx="1828800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mutiny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2147C-C955-6249-AF46-4093AD06041B}"/>
              </a:ext>
            </a:extLst>
          </p:cNvPr>
          <p:cNvSpPr txBox="1"/>
          <p:nvPr/>
        </p:nvSpPr>
        <p:spPr>
          <a:xfrm>
            <a:off x="8261852" y="4726655"/>
            <a:ext cx="1544912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conspirator (n.)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EDE20-47D6-DD4A-8A8E-6ADEA6AE66EB}"/>
              </a:ext>
            </a:extLst>
          </p:cNvPr>
          <p:cNvSpPr txBox="1"/>
          <p:nvPr/>
        </p:nvSpPr>
        <p:spPr>
          <a:xfrm>
            <a:off x="5713812" y="4739700"/>
            <a:ext cx="182880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greed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DA850C-41E7-2242-B715-AD42ECF9997C}"/>
              </a:ext>
            </a:extLst>
          </p:cNvPr>
          <p:cNvSpPr txBox="1"/>
          <p:nvPr/>
        </p:nvSpPr>
        <p:spPr>
          <a:xfrm>
            <a:off x="2881713" y="4870933"/>
            <a:ext cx="182880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courage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DC1784-F788-1B46-B3D7-DAC75FF0A327}"/>
              </a:ext>
            </a:extLst>
          </p:cNvPr>
          <p:cNvSpPr txBox="1"/>
          <p:nvPr/>
        </p:nvSpPr>
        <p:spPr>
          <a:xfrm>
            <a:off x="2464556" y="3063653"/>
            <a:ext cx="182880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charisma </a:t>
            </a:r>
            <a:r>
              <a:rPr lang="en-US" sz="2000" dirty="0">
                <a:solidFill>
                  <a:schemeClr val="bg1"/>
                </a:solidFill>
              </a:rPr>
              <a:t>(n.)</a:t>
            </a:r>
          </a:p>
        </p:txBody>
      </p:sp>
    </p:spTree>
    <p:extLst>
      <p:ext uri="{BB962C8B-B14F-4D97-AF65-F5344CB8AC3E}">
        <p14:creationId xmlns:p14="http://schemas.microsoft.com/office/powerpoint/2010/main" val="334150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F791FD-09ED-F44B-A978-85E1D1E10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60" y="2286206"/>
            <a:ext cx="5590540" cy="2366647"/>
          </a:xfrm>
        </p:spPr>
        <p:txBody>
          <a:bodyPr>
            <a:normAutofit/>
          </a:bodyPr>
          <a:lstStyle/>
          <a:p>
            <a:pPr algn="ctr"/>
            <a:r>
              <a:rPr lang="ka-GE" sz="4200" dirty="0">
                <a:solidFill>
                  <a:schemeClr val="bg1"/>
                </a:solidFill>
                <a:cs typeface="Calibri" panose="020F0502020204030204" pitchFamily="34" charset="0"/>
              </a:rPr>
              <a:t>About the </a:t>
            </a:r>
            <a:r>
              <a:rPr lang="en-US" sz="4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  <a:r>
              <a:rPr lang="ka-GE" sz="4200" dirty="0">
                <a:solidFill>
                  <a:schemeClr val="bg1"/>
                </a:solidFill>
                <a:cs typeface="Calibri" panose="020F0502020204030204" pitchFamily="34" charset="0"/>
              </a:rPr>
              <a:t>  ავტორის შესახებ</a:t>
            </a:r>
            <a:endParaRPr lang="en-US" sz="4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053372-CD3E-7144-865F-96E4DA21D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1" y="436328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92" y="840759"/>
            <a:ext cx="3896796" cy="51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874304-7870-8543-A20B-AC56EAF39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8DD4-3A54-F54A-B98D-07C548A51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989" y="1032497"/>
            <a:ext cx="96179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Robert Louis Stevenson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1850 – 1894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Edinburgh, Scotland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5507" r="8572" b="15217"/>
          <a:stretch/>
        </p:blipFill>
        <p:spPr>
          <a:xfrm>
            <a:off x="7331766" y="826858"/>
            <a:ext cx="3836504" cy="5436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8" b="3149"/>
          <a:stretch/>
        </p:blipFill>
        <p:spPr>
          <a:xfrm>
            <a:off x="1218954" y="3103100"/>
            <a:ext cx="5770989" cy="31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11C39F-4D85-FD43-AB95-BFCF8492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6A60B-CA22-DC48-A2DE-3BAA8C5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693" y="2716715"/>
            <a:ext cx="3967431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Summary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ka-GE" sz="6000" dirty="0">
                <a:solidFill>
                  <a:schemeClr val="bg1"/>
                </a:solidFill>
              </a:rPr>
              <a:t>შინაარსი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t="16667" r="6039" b="12778"/>
          <a:stretch/>
        </p:blipFill>
        <p:spPr>
          <a:xfrm>
            <a:off x="5012952" y="3448150"/>
            <a:ext cx="3420970" cy="2679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7" r="15272"/>
          <a:stretch/>
        </p:blipFill>
        <p:spPr>
          <a:xfrm>
            <a:off x="8477869" y="588251"/>
            <a:ext cx="3533118" cy="5539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b="23985"/>
          <a:stretch/>
        </p:blipFill>
        <p:spPr>
          <a:xfrm>
            <a:off x="5012952" y="588251"/>
            <a:ext cx="3417741" cy="280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0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B44F452-B1A3-0E4E-AA5A-2B53F93B2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64F21B-A116-9A49-B6D7-3EEE2C9E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1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500" dirty="0">
                <a:solidFill>
                  <a:schemeClr val="bg1"/>
                </a:solidFill>
              </a:rPr>
              <a:t>Characters</a:t>
            </a:r>
            <a:r>
              <a:rPr lang="ka-GE" sz="5500" dirty="0">
                <a:solidFill>
                  <a:schemeClr val="bg1"/>
                </a:solidFill>
              </a:rPr>
              <a:t> - გმირები</a:t>
            </a:r>
            <a:endParaRPr lang="en-US" sz="55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A8D17E-F658-0B4F-BE39-44986D738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3" t="12593" r="27419" b="13888"/>
          <a:stretch/>
        </p:blipFill>
        <p:spPr>
          <a:xfrm>
            <a:off x="900890" y="1662817"/>
            <a:ext cx="2305026" cy="4256256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103168" y="5220345"/>
            <a:ext cx="1962250" cy="12334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Jim Hawkins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t="13704" r="38219" b="13704"/>
          <a:stretch/>
        </p:blipFill>
        <p:spPr>
          <a:xfrm>
            <a:off x="3581845" y="1732226"/>
            <a:ext cx="2241587" cy="451432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F16D11E2-02A1-4041-ADCC-7BD5D6AAC4C9}"/>
              </a:ext>
            </a:extLst>
          </p:cNvPr>
          <p:cNvSpPr/>
          <p:nvPr/>
        </p:nvSpPr>
        <p:spPr>
          <a:xfrm>
            <a:off x="3975283" y="5354320"/>
            <a:ext cx="1555757" cy="1112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Billy Bones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2" r="10794"/>
          <a:stretch/>
        </p:blipFill>
        <p:spPr>
          <a:xfrm>
            <a:off x="6199297" y="1688021"/>
            <a:ext cx="2457659" cy="4514319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649749" y="5394973"/>
            <a:ext cx="1677835" cy="11164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Long John Silver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13546" b="11387"/>
          <a:stretch/>
        </p:blipFill>
        <p:spPr>
          <a:xfrm>
            <a:off x="9059339" y="1662817"/>
            <a:ext cx="2463801" cy="4545257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9376322" y="5427619"/>
            <a:ext cx="1829833" cy="107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Ben Gunn</a:t>
            </a:r>
          </a:p>
        </p:txBody>
      </p:sp>
    </p:spTree>
    <p:extLst>
      <p:ext uri="{BB962C8B-B14F-4D97-AF65-F5344CB8AC3E}">
        <p14:creationId xmlns:p14="http://schemas.microsoft.com/office/powerpoint/2010/main" val="92654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C83F9-A4C8-8B4C-B603-B3728D860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206"/>
            <a:ext cx="5715000" cy="2697274"/>
          </a:xfrm>
        </p:spPr>
        <p:txBody>
          <a:bodyPr>
            <a:normAutofit/>
          </a:bodyPr>
          <a:lstStyle/>
          <a:p>
            <a:pPr algn="ctr"/>
            <a:r>
              <a:rPr lang="ka-GE" sz="4200" dirty="0">
                <a:solidFill>
                  <a:schemeClr val="bg1"/>
                </a:solidFill>
              </a:rPr>
              <a:t>Setting</a:t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/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>მოქმედების ადგილი და დრო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4F0BB-CAC1-E148-AEEE-2E72FB2ED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27037"/>
          <a:stretch/>
        </p:blipFill>
        <p:spPr>
          <a:xfrm>
            <a:off x="6787091" y="935072"/>
            <a:ext cx="5026500" cy="515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2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E9443D9-F32F-BD40-B2D0-7C48FCD39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897" y="0"/>
            <a:ext cx="12508897" cy="70238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784C42-A665-D540-89A0-E2D1316A19A2}"/>
              </a:ext>
            </a:extLst>
          </p:cNvPr>
          <p:cNvSpPr txBox="1"/>
          <p:nvPr/>
        </p:nvSpPr>
        <p:spPr>
          <a:xfrm>
            <a:off x="1171074" y="391784"/>
            <a:ext cx="52805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</a:rPr>
              <a:t>When</a:t>
            </a:r>
          </a:p>
          <a:p>
            <a:endParaRPr lang="ka-GE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18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century</a:t>
            </a:r>
          </a:p>
          <a:p>
            <a:endParaRPr lang="ka-GE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u="sng" dirty="0">
              <a:solidFill>
                <a:schemeClr val="bg1"/>
              </a:solidFill>
            </a:endParaRPr>
          </a:p>
          <a:p>
            <a:r>
              <a:rPr lang="en-US" sz="4000" u="sng" dirty="0">
                <a:solidFill>
                  <a:schemeClr val="bg1"/>
                </a:solidFill>
              </a:rPr>
              <a:t>Where</a:t>
            </a:r>
          </a:p>
          <a:p>
            <a:endParaRPr lang="ka-G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Black Hill Cove near Bristol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Treasure Island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-316896" y="3403600"/>
            <a:ext cx="12508896" cy="0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4" b="12222"/>
          <a:stretch/>
        </p:blipFill>
        <p:spPr>
          <a:xfrm>
            <a:off x="6451599" y="3668538"/>
            <a:ext cx="4927313" cy="277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r="6838" b="8215"/>
          <a:stretch/>
        </p:blipFill>
        <p:spPr>
          <a:xfrm>
            <a:off x="6451599" y="294516"/>
            <a:ext cx="4927314" cy="281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4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304</Words>
  <Application>Microsoft Office PowerPoint</Application>
  <PresentationFormat>Widescreen</PresentationFormat>
  <Paragraphs>101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Sylfaen</vt:lpstr>
      <vt:lpstr>Office Theme</vt:lpstr>
      <vt:lpstr>Treasure Island განძის კუნძული</vt:lpstr>
      <vt:lpstr>Agenda                        გაკვეთილის განრიგი</vt:lpstr>
      <vt:lpstr>PowerPoint Presentation</vt:lpstr>
      <vt:lpstr>About the Author  ავტორის შესახებ</vt:lpstr>
      <vt:lpstr>PowerPoint Presentation</vt:lpstr>
      <vt:lpstr>Summary შინაარსი</vt:lpstr>
      <vt:lpstr>Characters - გმირები</vt:lpstr>
      <vt:lpstr>Setting  მოქმედების ადგილი და დრო</vt:lpstr>
      <vt:lpstr>PowerPoint Presentation</vt:lpstr>
      <vt:lpstr>Main Themes მთავარი თემები  </vt:lpstr>
      <vt:lpstr>Conclusion შეჯამება</vt:lpstr>
      <vt:lpstr>PowerPoint Presentation</vt:lpstr>
      <vt:lpstr>Homework დავალება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111</cp:revision>
  <dcterms:created xsi:type="dcterms:W3CDTF">2020-04-09T12:21:27Z</dcterms:created>
  <dcterms:modified xsi:type="dcterms:W3CDTF">2020-05-08T05:36:14Z</dcterms:modified>
</cp:coreProperties>
</file>