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8" r:id="rId4"/>
    <p:sldId id="268" r:id="rId5"/>
    <p:sldId id="280" r:id="rId6"/>
    <p:sldId id="261" r:id="rId7"/>
    <p:sldId id="263" r:id="rId8"/>
    <p:sldId id="269" r:id="rId9"/>
    <p:sldId id="262" r:id="rId10"/>
    <p:sldId id="264" r:id="rId11"/>
    <p:sldId id="265" r:id="rId12"/>
    <p:sldId id="28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3103"/>
  </p:normalViewPr>
  <p:slideViewPr>
    <p:cSldViewPr snapToGrid="0">
      <p:cViewPr varScale="1">
        <p:scale>
          <a:sx n="64" d="100"/>
          <a:sy n="64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US" dirty="0"/>
            <a:t>Legend </a:t>
          </a:r>
          <a:r>
            <a:rPr lang="ka-GE" dirty="0"/>
            <a:t>- ლეგენდა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1913" custRadScaleInc="7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 custRadScaleRad="103196" custRadScaleInc="-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1913" custRadScaleInc="7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990" custRadScaleInc="1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943656" y="-757771"/>
          <a:ext cx="5889792" cy="5889792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06853" y="198853"/>
          <a:ext cx="482249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Vocabulary</a:t>
          </a:r>
          <a:r>
            <a:rPr lang="ka-GE" sz="1500" kern="1200" dirty="0"/>
            <a:t> - ლექსიკა</a:t>
          </a:r>
          <a:endParaRPr lang="en-US" sz="1500" kern="1200" dirty="0"/>
        </a:p>
      </dsp:txBody>
      <dsp:txXfrm>
        <a:off x="306853" y="198853"/>
        <a:ext cx="4822494" cy="397531"/>
      </dsp:txXfrm>
    </dsp:sp>
    <dsp:sp modelId="{377382CD-1E73-FA48-BC57-ACD20D62240A}">
      <dsp:nvSpPr>
        <dsp:cNvPr id="0" name=""/>
        <dsp:cNvSpPr/>
      </dsp:nvSpPr>
      <dsp:spPr>
        <a:xfrm>
          <a:off x="58396" y="149161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66854" y="795501"/>
          <a:ext cx="4462493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Legend </a:t>
          </a:r>
          <a:r>
            <a:rPr lang="ka-GE" sz="1500" kern="1200" dirty="0"/>
            <a:t>- ლეგენდა</a:t>
          </a:r>
          <a:endParaRPr lang="en-US" sz="1500" kern="1200" dirty="0"/>
        </a:p>
      </dsp:txBody>
      <dsp:txXfrm>
        <a:off x="666854" y="795501"/>
        <a:ext cx="4462493" cy="397531"/>
      </dsp:txXfrm>
    </dsp:sp>
    <dsp:sp modelId="{411DA598-002A-FF47-9531-75928444A383}">
      <dsp:nvSpPr>
        <dsp:cNvPr id="0" name=""/>
        <dsp:cNvSpPr/>
      </dsp:nvSpPr>
      <dsp:spPr>
        <a:xfrm>
          <a:off x="418397" y="745809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64133" y="1391711"/>
          <a:ext cx="426521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Summary</a:t>
          </a:r>
          <a:r>
            <a:rPr lang="ka-GE" sz="1500" kern="1200" dirty="0"/>
            <a:t> - შინაარსი</a:t>
          </a:r>
          <a:endParaRPr lang="en-US" sz="1500" kern="1200" dirty="0"/>
        </a:p>
      </dsp:txBody>
      <dsp:txXfrm>
        <a:off x="864133" y="1391711"/>
        <a:ext cx="4265214" cy="397531"/>
      </dsp:txXfrm>
    </dsp:sp>
    <dsp:sp modelId="{5CEC9627-B2FE-2D42-9A6F-D0C848694378}">
      <dsp:nvSpPr>
        <dsp:cNvPr id="0" name=""/>
        <dsp:cNvSpPr/>
      </dsp:nvSpPr>
      <dsp:spPr>
        <a:xfrm>
          <a:off x="615675" y="1342019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27122" y="1988359"/>
          <a:ext cx="4202225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500" kern="1200" dirty="0"/>
            <a:t>Characters - გმირები</a:t>
          </a:r>
          <a:endParaRPr lang="en-US" sz="1500" kern="1200" dirty="0"/>
        </a:p>
      </dsp:txBody>
      <dsp:txXfrm>
        <a:off x="927122" y="1988359"/>
        <a:ext cx="4202225" cy="397531"/>
      </dsp:txXfrm>
    </dsp:sp>
    <dsp:sp modelId="{3F768512-85FB-484A-9E22-7129A668D517}">
      <dsp:nvSpPr>
        <dsp:cNvPr id="0" name=""/>
        <dsp:cNvSpPr/>
      </dsp:nvSpPr>
      <dsp:spPr>
        <a:xfrm>
          <a:off x="678664" y="1938667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64133" y="2585006"/>
          <a:ext cx="426521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Setting</a:t>
          </a:r>
          <a:r>
            <a:rPr lang="ka-GE" sz="1500" kern="1200" dirty="0"/>
            <a:t> - მოქმედების ადგილი და დრო</a:t>
          </a:r>
          <a:endParaRPr lang="en-US" sz="1500" kern="1200" dirty="0"/>
        </a:p>
      </dsp:txBody>
      <dsp:txXfrm>
        <a:off x="864133" y="2585006"/>
        <a:ext cx="4265214" cy="397531"/>
      </dsp:txXfrm>
    </dsp:sp>
    <dsp:sp modelId="{2B510BF3-E86F-184A-A47F-3B6C283103CC}">
      <dsp:nvSpPr>
        <dsp:cNvPr id="0" name=""/>
        <dsp:cNvSpPr/>
      </dsp:nvSpPr>
      <dsp:spPr>
        <a:xfrm>
          <a:off x="615675" y="2535315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66854" y="3181217"/>
          <a:ext cx="4462493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Main </a:t>
          </a:r>
          <a:r>
            <a:rPr lang="ka-GE" sz="1500" kern="1200" dirty="0"/>
            <a:t>themes - მთავარი თემები</a:t>
          </a:r>
          <a:endParaRPr lang="en-US" sz="1500" kern="1200" dirty="0"/>
        </a:p>
      </dsp:txBody>
      <dsp:txXfrm>
        <a:off x="666854" y="3181217"/>
        <a:ext cx="4462493" cy="397531"/>
      </dsp:txXfrm>
    </dsp:sp>
    <dsp:sp modelId="{8FDE6AB9-492F-D94A-B065-ABF11C83471E}">
      <dsp:nvSpPr>
        <dsp:cNvPr id="0" name=""/>
        <dsp:cNvSpPr/>
      </dsp:nvSpPr>
      <dsp:spPr>
        <a:xfrm>
          <a:off x="418397" y="3131525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06853" y="3777864"/>
          <a:ext cx="4822494" cy="397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541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Conclusion and Homework</a:t>
          </a:r>
          <a:r>
            <a:rPr lang="ka-GE" sz="1500" kern="1200" dirty="0"/>
            <a:t> - შეჯამება და დავალება</a:t>
          </a:r>
          <a:endParaRPr lang="en-US" sz="1500" kern="1200" dirty="0"/>
        </a:p>
      </dsp:txBody>
      <dsp:txXfrm>
        <a:off x="306853" y="3777864"/>
        <a:ext cx="4822494" cy="397531"/>
      </dsp:txXfrm>
    </dsp:sp>
    <dsp:sp modelId="{23647887-052A-044D-A3F1-E205E9BB6589}">
      <dsp:nvSpPr>
        <dsp:cNvPr id="0" name=""/>
        <dsp:cNvSpPr/>
      </dsp:nvSpPr>
      <dsp:spPr>
        <a:xfrm>
          <a:off x="58396" y="3728173"/>
          <a:ext cx="496914" cy="496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7222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04214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33378" y="1675283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75064" y="166970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76170" y="4577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97438" y="23377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57739" y="1760476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53595" y="1730994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368342" y="1580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56349" y="346030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56197" y="2813395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52679" y="2783880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32870" y="216422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20877" y="2352233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163764" y="3768124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45995" y="3739358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42687" y="398319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30694" y="4171202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576670" y="3781537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15337" y="3786643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29220" y="393841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17227" y="4126421"/>
        <a:ext cx="907781" cy="907781"/>
      </dsp:txXfrm>
    </dsp:sp>
    <dsp:sp modelId="{9E312CBF-181C-D340-A17D-9668C0C69B6D}">
      <dsp:nvSpPr>
        <dsp:cNvPr id="0" name=""/>
        <dsp:cNvSpPr/>
      </dsp:nvSpPr>
      <dsp:spPr>
        <a:xfrm rot="9066735">
          <a:off x="2253553" y="3660628"/>
          <a:ext cx="18289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289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22304" y="3627309"/>
        <a:ext cx="91447" cy="91447"/>
      </dsp:txXfrm>
    </dsp:sp>
    <dsp:sp modelId="{802288FD-110F-DE40-BB9E-65C57683AB96}">
      <dsp:nvSpPr>
        <dsp:cNvPr id="0" name=""/>
        <dsp:cNvSpPr/>
      </dsp:nvSpPr>
      <dsp:spPr>
        <a:xfrm>
          <a:off x="1018490" y="3869386"/>
          <a:ext cx="1484837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235939" y="4039271"/>
        <a:ext cx="1049939" cy="820280"/>
      </dsp:txXfrm>
    </dsp:sp>
    <dsp:sp modelId="{7380A030-9D8F-6247-BEDB-ABF5D28DFEB2}">
      <dsp:nvSpPr>
        <dsp:cNvPr id="0" name=""/>
        <dsp:cNvSpPr/>
      </dsp:nvSpPr>
      <dsp:spPr>
        <a:xfrm rot="10956465">
          <a:off x="2157052" y="2759973"/>
          <a:ext cx="171686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1686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72562" y="2729456"/>
        <a:ext cx="85843" cy="85843"/>
      </dsp:txXfrm>
    </dsp:sp>
    <dsp:sp modelId="{1F7FE0F8-588C-9240-B456-18E1E7AFF056}">
      <dsp:nvSpPr>
        <dsp:cNvPr id="0" name=""/>
        <dsp:cNvSpPr/>
      </dsp:nvSpPr>
      <dsp:spPr>
        <a:xfrm>
          <a:off x="846514" y="2139724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38703" y="2304843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150000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19788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21187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36292" y="380753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672562" y="0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3878270" y="205708"/>
        <a:ext cx="993249" cy="993249"/>
      </dsp:txXfrm>
    </dsp:sp>
    <dsp:sp modelId="{DB5CCCA1-D6B9-1948-9989-9FFA7D5C769F}">
      <dsp:nvSpPr>
        <dsp:cNvPr id="0" name=""/>
        <dsp:cNvSpPr/>
      </dsp:nvSpPr>
      <dsp:spPr>
        <a:xfrm rot="2145653">
          <a:off x="5037198" y="1079425"/>
          <a:ext cx="380871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047969" y="1140853"/>
        <a:ext cx="266610" cy="284444"/>
      </dsp:txXfrm>
    </dsp:sp>
    <dsp:sp modelId="{230B3DC8-9107-5948-831C-6BADF7207648}">
      <dsp:nvSpPr>
        <dsp:cNvPr id="0" name=""/>
        <dsp:cNvSpPr/>
      </dsp:nvSpPr>
      <dsp:spPr>
        <a:xfrm>
          <a:off x="5395534" y="1240859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5601242" y="1446567"/>
        <a:ext cx="993249" cy="993249"/>
      </dsp:txXfrm>
    </dsp:sp>
    <dsp:sp modelId="{B551E777-6A35-164B-B066-DE336C9ABA09}">
      <dsp:nvSpPr>
        <dsp:cNvPr id="0" name=""/>
        <dsp:cNvSpPr/>
      </dsp:nvSpPr>
      <dsp:spPr>
        <a:xfrm rot="6480000">
          <a:off x="5588799" y="2698801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662053" y="2740394"/>
        <a:ext cx="261152" cy="284444"/>
      </dsp:txXfrm>
    </dsp:sp>
    <dsp:sp modelId="{C9F5D55E-A854-074F-A14E-1E47DC7F6F27}">
      <dsp:nvSpPr>
        <dsp:cNvPr id="0" name=""/>
        <dsp:cNvSpPr/>
      </dsp:nvSpPr>
      <dsp:spPr>
        <a:xfrm>
          <a:off x="4743948" y="3246237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4949656" y="3451945"/>
        <a:ext cx="993249" cy="993249"/>
      </dsp:txXfrm>
    </dsp:sp>
    <dsp:sp modelId="{187CC380-E1DB-774C-8799-4A4F597A41AF}">
      <dsp:nvSpPr>
        <dsp:cNvPr id="0" name=""/>
        <dsp:cNvSpPr/>
      </dsp:nvSpPr>
      <dsp:spPr>
        <a:xfrm rot="10800000">
          <a:off x="4216012" y="3711532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327934" y="3806347"/>
        <a:ext cx="261152" cy="284444"/>
      </dsp:txXfrm>
    </dsp:sp>
    <dsp:sp modelId="{A769E5A0-BAE1-1C4D-818A-6AD61DEAD5F7}">
      <dsp:nvSpPr>
        <dsp:cNvPr id="0" name=""/>
        <dsp:cNvSpPr/>
      </dsp:nvSpPr>
      <dsp:spPr>
        <a:xfrm>
          <a:off x="2635368" y="3246237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2841076" y="3451945"/>
        <a:ext cx="993249" cy="993249"/>
      </dsp:txXfrm>
    </dsp:sp>
    <dsp:sp modelId="{2C76AEB2-EFD1-4142-B9C3-F8FD63941A8C}">
      <dsp:nvSpPr>
        <dsp:cNvPr id="0" name=""/>
        <dsp:cNvSpPr/>
      </dsp:nvSpPr>
      <dsp:spPr>
        <a:xfrm rot="15120000">
          <a:off x="2828633" y="2718885"/>
          <a:ext cx="373074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01887" y="2866922"/>
        <a:ext cx="261152" cy="284444"/>
      </dsp:txXfrm>
    </dsp:sp>
    <dsp:sp modelId="{D5FC3538-A7E0-AD49-ABDF-8BF1C1E4A455}">
      <dsp:nvSpPr>
        <dsp:cNvPr id="0" name=""/>
        <dsp:cNvSpPr/>
      </dsp:nvSpPr>
      <dsp:spPr>
        <a:xfrm>
          <a:off x="1983781" y="1240859"/>
          <a:ext cx="1404665" cy="1404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Themes</a:t>
          </a:r>
        </a:p>
      </dsp:txBody>
      <dsp:txXfrm>
        <a:off x="2189489" y="1446567"/>
        <a:ext cx="993249" cy="993249"/>
      </dsp:txXfrm>
    </dsp:sp>
    <dsp:sp modelId="{C25A9A42-2F58-5C48-A907-7B73106014B5}">
      <dsp:nvSpPr>
        <dsp:cNvPr id="0" name=""/>
        <dsp:cNvSpPr/>
      </dsp:nvSpPr>
      <dsp:spPr>
        <a:xfrm rot="19421568">
          <a:off x="3339043" y="1091862"/>
          <a:ext cx="366217" cy="474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49708" y="1219203"/>
        <a:ext cx="256352" cy="284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7222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04214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33378" y="1675283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75064" y="166970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76170" y="4577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97438" y="23377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57739" y="1760476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53595" y="1730994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368342" y="158023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56349" y="346030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56197" y="2813395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52679" y="2783880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32870" y="216422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20877" y="2352233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163764" y="3768124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45995" y="3739358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42687" y="398319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30694" y="4171202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576670" y="3781537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15337" y="3786643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29220" y="393841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17227" y="4126421"/>
        <a:ext cx="907781" cy="907781"/>
      </dsp:txXfrm>
    </dsp:sp>
    <dsp:sp modelId="{9E312CBF-181C-D340-A17D-9668C0C69B6D}">
      <dsp:nvSpPr>
        <dsp:cNvPr id="0" name=""/>
        <dsp:cNvSpPr/>
      </dsp:nvSpPr>
      <dsp:spPr>
        <a:xfrm rot="9066735">
          <a:off x="2253553" y="3660628"/>
          <a:ext cx="18289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289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22304" y="3627309"/>
        <a:ext cx="91447" cy="91447"/>
      </dsp:txXfrm>
    </dsp:sp>
    <dsp:sp modelId="{802288FD-110F-DE40-BB9E-65C57683AB96}">
      <dsp:nvSpPr>
        <dsp:cNvPr id="0" name=""/>
        <dsp:cNvSpPr/>
      </dsp:nvSpPr>
      <dsp:spPr>
        <a:xfrm>
          <a:off x="1018490" y="3869386"/>
          <a:ext cx="1484837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235939" y="4039271"/>
        <a:ext cx="1049939" cy="820280"/>
      </dsp:txXfrm>
    </dsp:sp>
    <dsp:sp modelId="{7380A030-9D8F-6247-BEDB-ABF5D28DFEB2}">
      <dsp:nvSpPr>
        <dsp:cNvPr id="0" name=""/>
        <dsp:cNvSpPr/>
      </dsp:nvSpPr>
      <dsp:spPr>
        <a:xfrm rot="10956465">
          <a:off x="2157052" y="2759973"/>
          <a:ext cx="171686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1686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72562" y="2729456"/>
        <a:ext cx="85843" cy="85843"/>
      </dsp:txXfrm>
    </dsp:sp>
    <dsp:sp modelId="{1F7FE0F8-588C-9240-B456-18E1E7AFF056}">
      <dsp:nvSpPr>
        <dsp:cNvPr id="0" name=""/>
        <dsp:cNvSpPr/>
      </dsp:nvSpPr>
      <dsp:spPr>
        <a:xfrm>
          <a:off x="846514" y="2139724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38703" y="2304843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150000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19788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21187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36292" y="380753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3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12277215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Robin Hood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r>
              <a:rPr lang="ka-GE" sz="5400" b="1" i="1" dirty="0">
                <a:solidFill>
                  <a:schemeClr val="bg1"/>
                </a:solidFill>
              </a:rPr>
              <a:t>რობინ ჰუდი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3600" dirty="0">
                <a:solidFill>
                  <a:schemeClr val="bg1"/>
                </a:solidFill>
              </a:rPr>
              <a:t>By Stephen </a:t>
            </a:r>
            <a:r>
              <a:rPr lang="en-US" sz="3600" dirty="0" err="1">
                <a:solidFill>
                  <a:schemeClr val="bg1"/>
                </a:solidFill>
              </a:rPr>
              <a:t>Colbourn</a:t>
            </a:r>
            <a:r>
              <a:rPr lang="ka-GE" sz="3600" dirty="0">
                <a:solidFill>
                  <a:schemeClr val="bg1"/>
                </a:solidFill>
              </a:rPr>
              <a:t> სტივენ კოლბორნი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63759"/>
            <a:ext cx="4454008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70" y="1394457"/>
            <a:ext cx="5816170" cy="4484573"/>
          </a:xfr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7" y="0"/>
            <a:ext cx="12216797" cy="6859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89453"/>
            <a:ext cx="4781587" cy="128595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235474"/>
              </p:ext>
            </p:extLst>
          </p:nvPr>
        </p:nvGraphicFramePr>
        <p:xfrm>
          <a:off x="1930400" y="719730"/>
          <a:ext cx="8783982" cy="465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645557" y="1832608"/>
            <a:ext cx="1353667" cy="745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Many since it is a legend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965839" y="2843246"/>
            <a:ext cx="2146963" cy="103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Robin and his merry men of outlaws steal from the rich to give to the poor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385243" y="4906054"/>
            <a:ext cx="2444557" cy="898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Robin Hood, Maid Marian, Merry Men, Sheriff of Nottingham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861969" y="4884508"/>
            <a:ext cx="2363784" cy="69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England during the</a:t>
            </a:r>
          </a:p>
          <a:p>
            <a:pPr algn="just"/>
            <a:r>
              <a:rPr lang="en-US" dirty="0"/>
              <a:t>Medieval period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496438" y="2890448"/>
            <a:ext cx="2045253" cy="71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Justice;</a:t>
            </a:r>
          </a:p>
          <a:p>
            <a:pPr algn="just"/>
            <a:r>
              <a:rPr lang="en-US" dirty="0"/>
              <a:t>Morality VS Legality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/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133255" y="1452377"/>
            <a:ext cx="2230275" cy="814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კანონგარეშედ გამოცხადებული პირი, მძარცველი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757901" y="1696595"/>
            <a:ext cx="215795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გაძარცვა / მოპარვა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56374" y="3626984"/>
            <a:ext cx="170188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გლეხი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162177" y="5515769"/>
            <a:ext cx="1753675" cy="58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გადასახადი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582565" y="5501083"/>
            <a:ext cx="2018448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სამართლიანობა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01059" y="5261043"/>
            <a:ext cx="2132490" cy="83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მორალი, ზნეობა, სოციალურად მისაღები ქცევა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378134" y="3502759"/>
            <a:ext cx="1900470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კანონიერება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589404" y="1696595"/>
            <a:ext cx="196610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მშვილდოსანი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5BA49-BD84-504B-9B2D-AF8E57C68438}"/>
              </a:ext>
            </a:extLst>
          </p:cNvPr>
          <p:cNvSpPr txBox="1"/>
          <p:nvPr/>
        </p:nvSpPr>
        <p:spPr>
          <a:xfrm>
            <a:off x="2990850" y="1038225"/>
            <a:ext cx="1828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rcher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58625-313A-5549-A1C5-9045C8E80F9B}"/>
              </a:ext>
            </a:extLst>
          </p:cNvPr>
          <p:cNvSpPr txBox="1"/>
          <p:nvPr/>
        </p:nvSpPr>
        <p:spPr>
          <a:xfrm>
            <a:off x="8943975" y="3046140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easant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B5728-6A80-9A40-BC5B-12C6D6386667}"/>
              </a:ext>
            </a:extLst>
          </p:cNvPr>
          <p:cNvSpPr txBox="1"/>
          <p:nvPr/>
        </p:nvSpPr>
        <p:spPr>
          <a:xfrm>
            <a:off x="5746681" y="880872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utlaw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702AC-6651-ED44-AD80-5F6448DC57E0}"/>
              </a:ext>
            </a:extLst>
          </p:cNvPr>
          <p:cNvSpPr txBox="1"/>
          <p:nvPr/>
        </p:nvSpPr>
        <p:spPr>
          <a:xfrm>
            <a:off x="7953702" y="863071"/>
            <a:ext cx="1828800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 / 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steal (v.)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93C96-0C55-AF46-A8FF-37C4FA894BF1}"/>
              </a:ext>
            </a:extLst>
          </p:cNvPr>
          <p:cNvSpPr txBox="1"/>
          <p:nvPr/>
        </p:nvSpPr>
        <p:spPr>
          <a:xfrm>
            <a:off x="8506168" y="4842044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8616A-531D-0F40-BF9C-0D1AD6D9E021}"/>
              </a:ext>
            </a:extLst>
          </p:cNvPr>
          <p:cNvSpPr txBox="1"/>
          <p:nvPr/>
        </p:nvSpPr>
        <p:spPr>
          <a:xfrm>
            <a:off x="5992601" y="4824309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ustice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546C0-DE00-6B44-869F-E6D87600EA11}"/>
              </a:ext>
            </a:extLst>
          </p:cNvPr>
          <p:cNvSpPr txBox="1"/>
          <p:nvPr/>
        </p:nvSpPr>
        <p:spPr>
          <a:xfrm>
            <a:off x="2907018" y="4703070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orality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4B295-2FA4-694C-A511-9FEC6852B160}"/>
              </a:ext>
            </a:extLst>
          </p:cNvPr>
          <p:cNvSpPr txBox="1"/>
          <p:nvPr/>
        </p:nvSpPr>
        <p:spPr>
          <a:xfrm>
            <a:off x="2652904" y="2945045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egality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52829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" y="12469"/>
            <a:ext cx="12191396" cy="6845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0" y="-267907"/>
            <a:ext cx="420327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079500" y="3439620"/>
            <a:ext cx="7277100" cy="219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1"/>
          <a:stretch/>
        </p:blipFill>
        <p:spPr>
          <a:xfrm>
            <a:off x="8339127" y="1777161"/>
            <a:ext cx="3343214" cy="410809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0FA11-8EFD-BA41-8887-F2B41307BA7E}"/>
              </a:ext>
            </a:extLst>
          </p:cNvPr>
          <p:cNvSpPr txBox="1"/>
          <p:nvPr/>
        </p:nvSpPr>
        <p:spPr>
          <a:xfrm>
            <a:off x="5181600" y="237701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DB24D5-0E9C-3441-8C9B-0588C53CB370}"/>
              </a:ext>
            </a:extLst>
          </p:cNvPr>
          <p:cNvSpPr txBox="1">
            <a:spLocks/>
          </p:cNvSpPr>
          <p:nvPr/>
        </p:nvSpPr>
        <p:spPr>
          <a:xfrm>
            <a:off x="976343" y="1744390"/>
            <a:ext cx="7277100" cy="219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Do you think Robin Hood is a criminal or a hero? Can he be both at the same time? Explain your answer and use examples.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2000" cy="6870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1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618655"/>
              </p:ext>
            </p:extLst>
          </p:nvPr>
        </p:nvGraphicFramePr>
        <p:xfrm>
          <a:off x="1078338" y="1681773"/>
          <a:ext cx="5187744" cy="437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60" y="277006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9" y="1681773"/>
            <a:ext cx="2687825" cy="42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906668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133255" y="1452377"/>
            <a:ext cx="2230275" cy="814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კანონგარეშედ გამოცხადებული პირი, მძარცველი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757901" y="1696595"/>
            <a:ext cx="215795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გაძარცვა / მოპარვა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756374" y="3626984"/>
            <a:ext cx="1701884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გლეხი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162177" y="5515769"/>
            <a:ext cx="1753675" cy="58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გადასახადი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582565" y="5501083"/>
            <a:ext cx="2018448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სამართლიანობა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01059" y="5261043"/>
            <a:ext cx="2132490" cy="83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მორალი, ზნეობა, სოციალურად მისაღები ქცევა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378134" y="3502759"/>
            <a:ext cx="1900470" cy="583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კანონიერება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589404" y="1696595"/>
            <a:ext cx="196610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მშვილდოსანი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5BA49-BD84-504B-9B2D-AF8E57C68438}"/>
              </a:ext>
            </a:extLst>
          </p:cNvPr>
          <p:cNvSpPr txBox="1"/>
          <p:nvPr/>
        </p:nvSpPr>
        <p:spPr>
          <a:xfrm>
            <a:off x="2990850" y="1038225"/>
            <a:ext cx="1828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rcher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58625-313A-5549-A1C5-9045C8E80F9B}"/>
              </a:ext>
            </a:extLst>
          </p:cNvPr>
          <p:cNvSpPr txBox="1"/>
          <p:nvPr/>
        </p:nvSpPr>
        <p:spPr>
          <a:xfrm>
            <a:off x="8943975" y="3046140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easant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B5728-6A80-9A40-BC5B-12C6D6386667}"/>
              </a:ext>
            </a:extLst>
          </p:cNvPr>
          <p:cNvSpPr txBox="1"/>
          <p:nvPr/>
        </p:nvSpPr>
        <p:spPr>
          <a:xfrm>
            <a:off x="5746681" y="880872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utlaw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702AC-6651-ED44-AD80-5F6448DC57E0}"/>
              </a:ext>
            </a:extLst>
          </p:cNvPr>
          <p:cNvSpPr txBox="1"/>
          <p:nvPr/>
        </p:nvSpPr>
        <p:spPr>
          <a:xfrm>
            <a:off x="7953702" y="863071"/>
            <a:ext cx="1828800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 / 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steal (v.)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93C96-0C55-AF46-A8FF-37C4FA894BF1}"/>
              </a:ext>
            </a:extLst>
          </p:cNvPr>
          <p:cNvSpPr txBox="1"/>
          <p:nvPr/>
        </p:nvSpPr>
        <p:spPr>
          <a:xfrm>
            <a:off x="8506168" y="4842044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8616A-531D-0F40-BF9C-0D1AD6D9E021}"/>
              </a:ext>
            </a:extLst>
          </p:cNvPr>
          <p:cNvSpPr txBox="1"/>
          <p:nvPr/>
        </p:nvSpPr>
        <p:spPr>
          <a:xfrm>
            <a:off x="5992601" y="4824309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ustice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546C0-DE00-6B44-869F-E6D87600EA11}"/>
              </a:ext>
            </a:extLst>
          </p:cNvPr>
          <p:cNvSpPr txBox="1"/>
          <p:nvPr/>
        </p:nvSpPr>
        <p:spPr>
          <a:xfrm>
            <a:off x="2907018" y="4703070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orality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4B295-2FA4-694C-A511-9FEC6852B160}"/>
              </a:ext>
            </a:extLst>
          </p:cNvPr>
          <p:cNvSpPr txBox="1"/>
          <p:nvPr/>
        </p:nvSpPr>
        <p:spPr>
          <a:xfrm>
            <a:off x="2652904" y="2945045"/>
            <a:ext cx="1828800" cy="3847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egality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39787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" y="0"/>
            <a:ext cx="12191396" cy="68455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345" y="1807749"/>
            <a:ext cx="63511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 legend</a:t>
            </a:r>
            <a:r>
              <a:rPr lang="en-US" dirty="0">
                <a:solidFill>
                  <a:schemeClr val="bg1"/>
                </a:solidFill>
              </a:rPr>
              <a:t> is 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…a story that lies somewhere between myth and historical fact and which, as a rule, is about a particular figure or person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896" y="89453"/>
            <a:ext cx="6001891" cy="128595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Legend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ლეგენდა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992" t="26175" r="53682" b="27520"/>
          <a:stretch/>
        </p:blipFill>
        <p:spPr>
          <a:xfrm>
            <a:off x="7762371" y="1601724"/>
            <a:ext cx="3168503" cy="47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" y="0"/>
            <a:ext cx="12191396" cy="68455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896" y="89453"/>
            <a:ext cx="6001891" cy="128595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Legend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ლეგენდა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82D03B-09AD-754B-A757-AC58E7FCCE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7" r="8509"/>
          <a:stretch/>
        </p:blipFill>
        <p:spPr>
          <a:xfrm>
            <a:off x="5184831" y="3438505"/>
            <a:ext cx="2160132" cy="2509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50749-1D9D-A54D-B1F5-6C74CB0B4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2" r="15360" b="18802"/>
          <a:stretch/>
        </p:blipFill>
        <p:spPr>
          <a:xfrm>
            <a:off x="5184831" y="917543"/>
            <a:ext cx="2145947" cy="2389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37E842-6915-C74F-B6D5-BAA592E0A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810" y="893332"/>
            <a:ext cx="3450655" cy="50713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D929C8-5ADD-A745-B882-7877A926D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54" y="1375409"/>
            <a:ext cx="3069536" cy="45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3605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b="11667"/>
          <a:stretch/>
        </p:blipFill>
        <p:spPr>
          <a:xfrm>
            <a:off x="5461000" y="1538468"/>
            <a:ext cx="3276236" cy="4367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666" b="7334"/>
          <a:stretch/>
        </p:blipFill>
        <p:spPr>
          <a:xfrm>
            <a:off x="8798415" y="1538468"/>
            <a:ext cx="3089271" cy="43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" y="1"/>
            <a:ext cx="12226301" cy="6865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EC51A10-7DEA-5745-8834-3FCE37724B90}"/>
              </a:ext>
            </a:extLst>
          </p:cNvPr>
          <p:cNvGrpSpPr/>
          <p:nvPr/>
        </p:nvGrpSpPr>
        <p:grpSpPr>
          <a:xfrm>
            <a:off x="6213801" y="2025210"/>
            <a:ext cx="3022218" cy="3547163"/>
            <a:chOff x="5103943" y="2040836"/>
            <a:chExt cx="3022218" cy="35471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943" y="2040836"/>
              <a:ext cx="3022218" cy="308833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493304" y="4726360"/>
              <a:ext cx="2167950" cy="8616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Robin Hood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FB0454-B654-6A49-9BD6-69CAACD09F6C}"/>
              </a:ext>
            </a:extLst>
          </p:cNvPr>
          <p:cNvGrpSpPr/>
          <p:nvPr/>
        </p:nvGrpSpPr>
        <p:grpSpPr>
          <a:xfrm>
            <a:off x="9255181" y="1234438"/>
            <a:ext cx="2286260" cy="5177548"/>
            <a:chOff x="8162665" y="1230856"/>
            <a:chExt cx="2286260" cy="51775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15535" r="38296"/>
            <a:stretch/>
          </p:blipFill>
          <p:spPr>
            <a:xfrm>
              <a:off x="8214063" y="3752909"/>
              <a:ext cx="2197619" cy="2423741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162665" y="5425696"/>
              <a:ext cx="2286260" cy="9827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The Sheriff of Nottingham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DB74F6-0387-D344-AAA7-49B2B7F85E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07" t="10741" r="8867" b="12264"/>
            <a:stretch/>
          </p:blipFill>
          <p:spPr>
            <a:xfrm>
              <a:off x="8231246" y="1230856"/>
              <a:ext cx="2163857" cy="24237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8297961" y="2930293"/>
              <a:ext cx="1986017" cy="8649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Maid Marian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4B64D25-47D7-384B-B6B5-D4395CD4D2A7}"/>
              </a:ext>
            </a:extLst>
          </p:cNvPr>
          <p:cNvGrpSpPr/>
          <p:nvPr/>
        </p:nvGrpSpPr>
        <p:grpSpPr>
          <a:xfrm>
            <a:off x="2523489" y="1673996"/>
            <a:ext cx="3625019" cy="4281195"/>
            <a:chOff x="2205411" y="1446889"/>
            <a:chExt cx="3625019" cy="42811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1" t="3331" r="6098" b="34870"/>
            <a:stretch/>
          </p:blipFill>
          <p:spPr>
            <a:xfrm>
              <a:off x="4059495" y="3525775"/>
              <a:ext cx="1763754" cy="1814989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4086124" y="4910607"/>
              <a:ext cx="1718671" cy="7843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The Minstrel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47C727F-4618-EA48-A5AA-E5A3BF397495}"/>
                </a:ext>
              </a:extLst>
            </p:cNvPr>
            <p:cNvGrpSpPr/>
            <p:nvPr/>
          </p:nvGrpSpPr>
          <p:grpSpPr>
            <a:xfrm>
              <a:off x="2205411" y="3525775"/>
              <a:ext cx="1806663" cy="2202309"/>
              <a:chOff x="912699" y="1555172"/>
              <a:chExt cx="1949542" cy="23058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194" b="42577"/>
              <a:stretch/>
            </p:blipFill>
            <p:spPr>
              <a:xfrm>
                <a:off x="932018" y="1555172"/>
                <a:ext cx="1910904" cy="1794606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912699" y="3010415"/>
                <a:ext cx="1949542" cy="8505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Little John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DA88F7B-A9F6-D44B-9D61-6093B7CA0540}"/>
                </a:ext>
              </a:extLst>
            </p:cNvPr>
            <p:cNvGrpSpPr/>
            <p:nvPr/>
          </p:nvGrpSpPr>
          <p:grpSpPr>
            <a:xfrm>
              <a:off x="2214818" y="1446889"/>
              <a:ext cx="3615612" cy="2390387"/>
              <a:chOff x="2221602" y="2739600"/>
              <a:chExt cx="3615612" cy="239038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4F8795E-D426-4B4A-878A-69B80400A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1602" y="2739600"/>
                <a:ext cx="3615612" cy="2033782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3023052" y="3942230"/>
                <a:ext cx="2129296" cy="11877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The Merry Men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1CCFA6-A8B8-1040-8A36-B86BAC595C1F}"/>
              </a:ext>
            </a:extLst>
          </p:cNvPr>
          <p:cNvGrpSpPr/>
          <p:nvPr/>
        </p:nvGrpSpPr>
        <p:grpSpPr>
          <a:xfrm>
            <a:off x="835390" y="1716117"/>
            <a:ext cx="1655119" cy="4234217"/>
            <a:chOff x="517342" y="1462117"/>
            <a:chExt cx="1655119" cy="423421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1DBB086-3CAC-7D43-A6D6-060EEEB1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8622" y="1462117"/>
              <a:ext cx="1653839" cy="410351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A474C8-F84D-384D-A3C2-753F0AB90285}"/>
                </a:ext>
              </a:extLst>
            </p:cNvPr>
            <p:cNvSpPr/>
            <p:nvPr/>
          </p:nvSpPr>
          <p:spPr>
            <a:xfrm>
              <a:off x="517342" y="4984750"/>
              <a:ext cx="1589826" cy="711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Friar Tuck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296" cy="6824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206"/>
            <a:ext cx="5715000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r="23172"/>
          <a:stretch/>
        </p:blipFill>
        <p:spPr>
          <a:xfrm>
            <a:off x="6629400" y="1107543"/>
            <a:ext cx="4914901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2" cy="68579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17600" y="391784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Medieval period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Around Sherwood Forest,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Nottingham, England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  <a:endCxn id="17" idx="3"/>
          </p:cNvCxnSpPr>
          <p:nvPr/>
        </p:nvCxnSpPr>
        <p:spPr>
          <a:xfrm>
            <a:off x="0" y="3403601"/>
            <a:ext cx="12213602" cy="25399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902539"/>
            <a:ext cx="4577080" cy="2674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91784"/>
            <a:ext cx="457708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322</Words>
  <Application>Microsoft Office PowerPoint</Application>
  <PresentationFormat>Widescreen</PresentationFormat>
  <Paragraphs>105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Times New Roman</vt:lpstr>
      <vt:lpstr>Office Theme</vt:lpstr>
      <vt:lpstr>Robin Hood რობინ ჰუდი</vt:lpstr>
      <vt:lpstr>Agenda                        გაკვეთილის განრიგი</vt:lpstr>
      <vt:lpstr>PowerPoint Presentation</vt:lpstr>
      <vt:lpstr>Legend ლეგენდა</vt:lpstr>
      <vt:lpstr>Legend ლეგენდა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Main Themes მთავარი თემები  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102</cp:revision>
  <dcterms:created xsi:type="dcterms:W3CDTF">2020-04-09T12:21:27Z</dcterms:created>
  <dcterms:modified xsi:type="dcterms:W3CDTF">2020-05-01T10:22:19Z</dcterms:modified>
</cp:coreProperties>
</file>