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57" r:id="rId3"/>
    <p:sldId id="258" r:id="rId4"/>
    <p:sldId id="259" r:id="rId5"/>
    <p:sldId id="261" r:id="rId6"/>
    <p:sldId id="262" r:id="rId7"/>
    <p:sldId id="263" r:id="rId8"/>
    <p:sldId id="265" r:id="rId9"/>
    <p:sldId id="266" r:id="rId10"/>
    <p:sldId id="267" r:id="rId11"/>
    <p:sldId id="268" r:id="rId12"/>
    <p:sldId id="270" r:id="rId13"/>
    <p:sldId id="427" r:id="rId14"/>
    <p:sldId id="429" r:id="rId15"/>
    <p:sldId id="430" r:id="rId16"/>
    <p:sldId id="431" r:id="rId17"/>
    <p:sldId id="432" r:id="rId18"/>
    <p:sldId id="298" r:id="rId19"/>
    <p:sldId id="299" r:id="rId20"/>
    <p:sldId id="300" r:id="rId21"/>
    <p:sldId id="301" r:id="rId22"/>
    <p:sldId id="302" r:id="rId23"/>
    <p:sldId id="303" r:id="rId24"/>
    <p:sldId id="352" r:id="rId25"/>
    <p:sldId id="338" r:id="rId26"/>
    <p:sldId id="426" r:id="rId27"/>
    <p:sldId id="271" r:id="rId28"/>
    <p:sldId id="321" r:id="rId29"/>
    <p:sldId id="402" r:id="rId30"/>
    <p:sldId id="322" r:id="rId31"/>
    <p:sldId id="403" r:id="rId32"/>
    <p:sldId id="275" r:id="rId33"/>
    <p:sldId id="276" r:id="rId34"/>
    <p:sldId id="277" r:id="rId35"/>
    <p:sldId id="309" r:id="rId36"/>
    <p:sldId id="433" r:id="rId37"/>
    <p:sldId id="434" r:id="rId38"/>
    <p:sldId id="435" r:id="rId39"/>
    <p:sldId id="436" r:id="rId40"/>
    <p:sldId id="437" r:id="rId41"/>
    <p:sldId id="438" r:id="rId42"/>
    <p:sldId id="439" r:id="rId43"/>
    <p:sldId id="445" r:id="rId44"/>
    <p:sldId id="440" r:id="rId45"/>
    <p:sldId id="441" r:id="rId46"/>
    <p:sldId id="443" r:id="rId47"/>
    <p:sldId id="444" r:id="rId48"/>
    <p:sldId id="295" r:id="rId49"/>
    <p:sldId id="296" r:id="rId50"/>
    <p:sldId id="297" r:id="rId51"/>
  </p:sldIdLst>
  <p:sldSz cx="12192000" cy="6858000"/>
  <p:notesSz cx="6858000" cy="9144000"/>
  <p:defaultTextStyle>
    <a:defPPr>
      <a:defRPr lang="en-US"/>
    </a:defPPr>
    <a:lvl1pPr marL="0" indent="0" algn="l" defTabSz="914400" rtl="0" eaLnBrk="1" latinLnBrk="1" hangingPunct="1">
      <a:lnSpc>
        <a:spcPct val="100000"/>
      </a:lnSpc>
      <a:defRPr lang="en-US" sz="1800" b="0" i="0" u="none" strike="noStrike" kern="1200" smtClean="0">
        <a:solidFill>
          <a:schemeClr val="tx1"/>
        </a:solidFill>
        <a:latin typeface="+mn-lt"/>
        <a:ea typeface="+mn-ea"/>
        <a:cs typeface="+mn-cs"/>
      </a:defRPr>
    </a:lvl1pPr>
    <a:lvl2pPr marL="457200" lvl="1" indent="0" algn="l" defTabSz="914400" rtl="0" eaLnBrk="1" latinLnBrk="1" hangingPunct="1">
      <a:lnSpc>
        <a:spcPct val="100000"/>
      </a:lnSpc>
      <a:defRPr lang="en-US" sz="1800" b="0" i="0" u="none" strike="noStrike" kern="1200" smtClean="0">
        <a:solidFill>
          <a:schemeClr val="tx1"/>
        </a:solidFill>
        <a:latin typeface="+mn-lt"/>
        <a:ea typeface="+mn-ea"/>
        <a:cs typeface="+mn-cs"/>
      </a:defRPr>
    </a:lvl2pPr>
    <a:lvl3pPr marL="914400" lvl="2" indent="0" algn="l" defTabSz="914400" rtl="0" eaLnBrk="1" latinLnBrk="1" hangingPunct="1">
      <a:lnSpc>
        <a:spcPct val="100000"/>
      </a:lnSpc>
      <a:defRPr lang="en-US" sz="1800" b="0" i="0" u="none" strike="noStrike" kern="1200" smtClean="0">
        <a:solidFill>
          <a:schemeClr val="tx1"/>
        </a:solidFill>
        <a:latin typeface="+mn-lt"/>
        <a:ea typeface="+mn-ea"/>
        <a:cs typeface="+mn-cs"/>
      </a:defRPr>
    </a:lvl3pPr>
    <a:lvl4pPr marL="1371600" lvl="3" indent="0" algn="l" defTabSz="914400" rtl="0" eaLnBrk="1" latinLnBrk="1" hangingPunct="1">
      <a:lnSpc>
        <a:spcPct val="100000"/>
      </a:lnSpc>
      <a:defRPr lang="en-US" sz="1800" b="0" i="0" u="none" strike="noStrike" kern="1200" smtClean="0">
        <a:solidFill>
          <a:schemeClr val="tx1"/>
        </a:solidFill>
        <a:latin typeface="+mn-lt"/>
        <a:ea typeface="+mn-ea"/>
        <a:cs typeface="+mn-cs"/>
      </a:defRPr>
    </a:lvl4pPr>
    <a:lvl5pPr marL="1828800" lvl="4" indent="0" algn="l" defTabSz="914400" rtl="0" eaLnBrk="1" latinLnBrk="1" hangingPunct="1">
      <a:lnSpc>
        <a:spcPct val="100000"/>
      </a:lnSpc>
      <a:defRPr lang="en-US" sz="1800" b="0" i="0" u="none" strike="noStrike" kern="1200" smtClean="0">
        <a:solidFill>
          <a:schemeClr val="tx1"/>
        </a:solidFill>
        <a:latin typeface="+mn-lt"/>
        <a:ea typeface="+mn-ea"/>
        <a:cs typeface="+mn-cs"/>
      </a:defRPr>
    </a:lvl5pPr>
    <a:lvl6pPr marL="2286000" lvl="5" indent="0" algn="l" defTabSz="914400" rtl="0" eaLnBrk="1" latinLnBrk="1" hangingPunct="1">
      <a:lnSpc>
        <a:spcPct val="100000"/>
      </a:lnSpc>
      <a:defRPr lang="en-US" sz="1800" b="0" i="0" u="none" strike="noStrike" kern="1200" smtClean="0">
        <a:solidFill>
          <a:schemeClr val="tx1"/>
        </a:solidFill>
        <a:latin typeface="+mn-lt"/>
        <a:ea typeface="+mn-ea"/>
        <a:cs typeface="+mn-cs"/>
      </a:defRPr>
    </a:lvl6pPr>
    <a:lvl7pPr marL="2743200" lvl="6" indent="0" algn="l" defTabSz="914400" rtl="0" eaLnBrk="1" latinLnBrk="1" hangingPunct="1">
      <a:lnSpc>
        <a:spcPct val="100000"/>
      </a:lnSpc>
      <a:defRPr lang="en-US" sz="1800" b="0" i="0" u="none" strike="noStrike" kern="1200" smtClean="0">
        <a:solidFill>
          <a:schemeClr val="tx1"/>
        </a:solidFill>
        <a:latin typeface="+mn-lt"/>
        <a:ea typeface="+mn-ea"/>
        <a:cs typeface="+mn-cs"/>
      </a:defRPr>
    </a:lvl7pPr>
    <a:lvl8pPr marL="3200400" lvl="7" indent="0" algn="l" defTabSz="914400" rtl="0" eaLnBrk="1" latinLnBrk="1" hangingPunct="1">
      <a:lnSpc>
        <a:spcPct val="100000"/>
      </a:lnSpc>
      <a:defRPr lang="en-US" sz="1800" b="0" i="0" u="none" strike="noStrike" kern="1200" smtClean="0">
        <a:solidFill>
          <a:schemeClr val="tx1"/>
        </a:solidFill>
        <a:latin typeface="+mn-lt"/>
        <a:ea typeface="+mn-ea"/>
        <a:cs typeface="+mn-cs"/>
      </a:defRPr>
    </a:lvl8pPr>
    <a:lvl9pPr marL="3657600" lvl="8" indent="0" algn="l" defTabSz="914400" rtl="0" eaLnBrk="1" latinLnBrk="1" hangingPunct="1">
      <a:lnSpc>
        <a:spcPct val="100000"/>
      </a:lnSpc>
      <a:defRPr lang="en-US" sz="1800" b="0" i="0" u="none" strike="noStrike" kern="1200" smtClean="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AE1"/>
    <a:srgbClr val="700202"/>
    <a:srgbClr val="108B18"/>
    <a:srgbClr val="E0DDCD"/>
    <a:srgbClr val="CEC9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11" autoAdjust="0"/>
    <p:restoredTop sz="95867" autoAdjust="0"/>
  </p:normalViewPr>
  <p:slideViewPr>
    <p:cSldViewPr snapToGrid="0">
      <p:cViewPr varScale="1">
        <p:scale>
          <a:sx n="70" d="100"/>
          <a:sy n="70" d="100"/>
        </p:scale>
        <p:origin x="-36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AFEB21-D0AC-7243-AE6F-ED462651A9F8}"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C0E07353-FABC-3C4B-B6FA-36D714F26C93}">
      <dgm:prSet phldrT="[Text]"/>
      <dgm:spPr/>
      <dgm:t>
        <a:bodyPr/>
        <a:lstStyle/>
        <a:p>
          <a:pPr>
            <a:buNone/>
          </a:pPr>
          <a:r>
            <a:rPr lang="en-US" dirty="0"/>
            <a:t>Vocabulary</a:t>
          </a:r>
          <a:r>
            <a:rPr lang="ka-GE" dirty="0"/>
            <a:t> - ლექსიკა</a:t>
          </a:r>
          <a:endParaRPr lang="en-US" dirty="0"/>
        </a:p>
      </dgm:t>
    </dgm:pt>
    <dgm:pt modelId="{7BA45216-0C78-C547-9778-058DF5BC870E}" type="parTrans" cxnId="{414CF286-25C9-794C-8FB4-8191A6C36B47}">
      <dgm:prSet/>
      <dgm:spPr/>
      <dgm:t>
        <a:bodyPr/>
        <a:lstStyle/>
        <a:p>
          <a:endParaRPr lang="en-US"/>
        </a:p>
      </dgm:t>
    </dgm:pt>
    <dgm:pt modelId="{991CB2A2-BF08-B845-80DA-9008CF69D1BC}" type="sibTrans" cxnId="{414CF286-25C9-794C-8FB4-8191A6C36B47}">
      <dgm:prSet/>
      <dgm:spPr/>
      <dgm:t>
        <a:bodyPr/>
        <a:lstStyle/>
        <a:p>
          <a:endParaRPr lang="en-US" dirty="0"/>
        </a:p>
      </dgm:t>
    </dgm:pt>
    <dgm:pt modelId="{2277E07A-F119-674E-AF72-DBEE043D0EA3}">
      <dgm:prSet phldrT="[Text]"/>
      <dgm:spPr/>
      <dgm:t>
        <a:bodyPr/>
        <a:lstStyle/>
        <a:p>
          <a:pPr>
            <a:buNone/>
          </a:pPr>
          <a:r>
            <a:rPr lang="en-US" dirty="0"/>
            <a:t>Summary - </a:t>
          </a:r>
          <a:r>
            <a:rPr lang="ka-GE" dirty="0"/>
            <a:t>შეჯამება</a:t>
          </a:r>
          <a:endParaRPr lang="en-US" dirty="0"/>
        </a:p>
      </dgm:t>
    </dgm:pt>
    <dgm:pt modelId="{8C192108-9339-564B-8EBD-F8C283DF3A37}" type="parTrans" cxnId="{B39D7C1C-A967-4445-A4C8-181310BD588E}">
      <dgm:prSet/>
      <dgm:spPr/>
      <dgm:t>
        <a:bodyPr/>
        <a:lstStyle/>
        <a:p>
          <a:endParaRPr lang="en-US"/>
        </a:p>
      </dgm:t>
    </dgm:pt>
    <dgm:pt modelId="{E37EFF94-BE70-E441-BF78-0D6AABE2F4EE}" type="sibTrans" cxnId="{B39D7C1C-A967-4445-A4C8-181310BD588E}">
      <dgm:prSet/>
      <dgm:spPr/>
      <dgm:t>
        <a:bodyPr/>
        <a:lstStyle/>
        <a:p>
          <a:endParaRPr lang="en-US"/>
        </a:p>
      </dgm:t>
    </dgm:pt>
    <dgm:pt modelId="{F2F8A582-FB6A-9643-9A98-AFC9B7102DCD}">
      <dgm:prSet phldrT="[Text]"/>
      <dgm:spPr/>
      <dgm:t>
        <a:bodyPr/>
        <a:lstStyle/>
        <a:p>
          <a:pPr>
            <a:buNone/>
          </a:pPr>
          <a:r>
            <a:rPr lang="en-US" dirty="0"/>
            <a:t>Homework</a:t>
          </a:r>
          <a:r>
            <a:rPr lang="ka-GE" dirty="0"/>
            <a:t> - დავალება</a:t>
          </a:r>
          <a:endParaRPr lang="en-US" dirty="0"/>
        </a:p>
      </dgm:t>
    </dgm:pt>
    <dgm:pt modelId="{F022E6FA-945D-E947-A123-DA72ECDF4900}" type="parTrans" cxnId="{49456BAF-B177-0D40-8F1B-1810B819E8CF}">
      <dgm:prSet/>
      <dgm:spPr/>
      <dgm:t>
        <a:bodyPr/>
        <a:lstStyle/>
        <a:p>
          <a:endParaRPr lang="en-US"/>
        </a:p>
      </dgm:t>
    </dgm:pt>
    <dgm:pt modelId="{13B5B10D-DA6B-3244-94BD-3AA5A4BA2BEE}" type="sibTrans" cxnId="{49456BAF-B177-0D40-8F1B-1810B819E8CF}">
      <dgm:prSet/>
      <dgm:spPr/>
      <dgm:t>
        <a:bodyPr/>
        <a:lstStyle/>
        <a:p>
          <a:endParaRPr lang="en-US"/>
        </a:p>
      </dgm:t>
    </dgm:pt>
    <dgm:pt modelId="{3A25CDBD-5E2C-0045-A1CC-808F64446F93}">
      <dgm:prSet phldrT="[Text]"/>
      <dgm:spPr/>
      <dgm:t>
        <a:bodyPr/>
        <a:lstStyle/>
        <a:p>
          <a:pPr>
            <a:buNone/>
          </a:pPr>
          <a:r>
            <a:rPr lang="en-US" dirty="0">
              <a:cs typeface="Calibri" panose="020F0502020204030204" pitchFamily="34" charset="0"/>
            </a:rPr>
            <a:t>Grammar</a:t>
          </a:r>
          <a:r>
            <a:rPr lang="ka-GE" dirty="0">
              <a:cs typeface="Calibri" panose="020F0502020204030204" pitchFamily="34" charset="0"/>
            </a:rPr>
            <a:t> - გრამატიკა</a:t>
          </a:r>
          <a:endParaRPr lang="en-US" dirty="0">
            <a:latin typeface="Calibri" panose="020F0502020204030204" pitchFamily="34" charset="0"/>
            <a:cs typeface="Calibri" panose="020F0502020204030204" pitchFamily="34" charset="0"/>
          </a:endParaRPr>
        </a:p>
      </dgm:t>
    </dgm:pt>
    <dgm:pt modelId="{4B18E76C-0790-334F-A914-EA93E9CDD6CD}" type="parTrans" cxnId="{08AA64FD-538C-EA40-B823-4CC9B5C2FCFC}">
      <dgm:prSet/>
      <dgm:spPr/>
      <dgm:t>
        <a:bodyPr/>
        <a:lstStyle/>
        <a:p>
          <a:endParaRPr lang="en-US"/>
        </a:p>
      </dgm:t>
    </dgm:pt>
    <dgm:pt modelId="{3BBF5B6E-3C28-634E-BAFB-EEA69EC5C787}" type="sibTrans" cxnId="{08AA64FD-538C-EA40-B823-4CC9B5C2FCFC}">
      <dgm:prSet/>
      <dgm:spPr/>
      <dgm:t>
        <a:bodyPr/>
        <a:lstStyle/>
        <a:p>
          <a:endParaRPr lang="en-US"/>
        </a:p>
      </dgm:t>
    </dgm:pt>
    <dgm:pt modelId="{3BB9AD53-A321-4C77-A1AB-9AA782FD1399}">
      <dgm:prSet/>
      <dgm:spPr/>
      <dgm:t>
        <a:bodyPr/>
        <a:lstStyle/>
        <a:p>
          <a:r>
            <a:rPr lang="en-US" dirty="0"/>
            <a:t>Reading Comprehension - </a:t>
          </a:r>
          <a:r>
            <a:rPr lang="ka-GE" dirty="0"/>
            <a:t>წაკითხულის გააზრება</a:t>
          </a:r>
          <a:endParaRPr lang="en-US" dirty="0"/>
        </a:p>
      </dgm:t>
    </dgm:pt>
    <dgm:pt modelId="{B6D56D45-E7FE-49EB-91D8-8A49459FDEB1}" type="parTrans" cxnId="{F2FD1CDB-9178-41DF-93F7-534E1AD5837B}">
      <dgm:prSet/>
      <dgm:spPr/>
      <dgm:t>
        <a:bodyPr/>
        <a:lstStyle/>
        <a:p>
          <a:endParaRPr lang="en-US"/>
        </a:p>
      </dgm:t>
    </dgm:pt>
    <dgm:pt modelId="{1D2A9634-6264-49A9-8530-80FD9196ADA7}" type="sibTrans" cxnId="{F2FD1CDB-9178-41DF-93F7-534E1AD5837B}">
      <dgm:prSet/>
      <dgm:spPr/>
      <dgm:t>
        <a:bodyPr/>
        <a:lstStyle/>
        <a:p>
          <a:endParaRPr lang="en-US"/>
        </a:p>
      </dgm:t>
    </dgm:pt>
    <dgm:pt modelId="{CDE71560-EDAE-D344-864A-10D1DFE9070D}" type="pres">
      <dgm:prSet presAssocID="{54AFEB21-D0AC-7243-AE6F-ED462651A9F8}" presName="Name0" presStyleCnt="0">
        <dgm:presLayoutVars>
          <dgm:chMax val="7"/>
          <dgm:chPref val="7"/>
          <dgm:dir/>
        </dgm:presLayoutVars>
      </dgm:prSet>
      <dgm:spPr/>
      <dgm:t>
        <a:bodyPr/>
        <a:lstStyle/>
        <a:p>
          <a:endParaRPr lang="en-US"/>
        </a:p>
      </dgm:t>
    </dgm:pt>
    <dgm:pt modelId="{F08B2971-5B51-B04D-8049-0AD7E8D0839F}" type="pres">
      <dgm:prSet presAssocID="{54AFEB21-D0AC-7243-AE6F-ED462651A9F8}" presName="Name1" presStyleCnt="0"/>
      <dgm:spPr/>
    </dgm:pt>
    <dgm:pt modelId="{D71C55CE-0A33-4A47-A4F6-A02ED3BFFAE2}" type="pres">
      <dgm:prSet presAssocID="{54AFEB21-D0AC-7243-AE6F-ED462651A9F8}" presName="cycle" presStyleCnt="0"/>
      <dgm:spPr/>
    </dgm:pt>
    <dgm:pt modelId="{CB01127D-9DA4-1146-A83E-EC0D637B8906}" type="pres">
      <dgm:prSet presAssocID="{54AFEB21-D0AC-7243-AE6F-ED462651A9F8}" presName="srcNode" presStyleLbl="node1" presStyleIdx="0" presStyleCnt="5"/>
      <dgm:spPr/>
    </dgm:pt>
    <dgm:pt modelId="{87C5F9E4-F184-6942-8DD5-0D4ACDA57DBA}" type="pres">
      <dgm:prSet presAssocID="{54AFEB21-D0AC-7243-AE6F-ED462651A9F8}" presName="conn" presStyleLbl="parChTrans1D2" presStyleIdx="0" presStyleCnt="1"/>
      <dgm:spPr/>
      <dgm:t>
        <a:bodyPr/>
        <a:lstStyle/>
        <a:p>
          <a:endParaRPr lang="en-US"/>
        </a:p>
      </dgm:t>
    </dgm:pt>
    <dgm:pt modelId="{3EB64438-BEA2-694E-8848-3C9A3DA576C4}" type="pres">
      <dgm:prSet presAssocID="{54AFEB21-D0AC-7243-AE6F-ED462651A9F8}" presName="extraNode" presStyleLbl="node1" presStyleIdx="0" presStyleCnt="5"/>
      <dgm:spPr/>
    </dgm:pt>
    <dgm:pt modelId="{5E086037-ED9A-F44F-AA2E-EA15E8BED848}" type="pres">
      <dgm:prSet presAssocID="{54AFEB21-D0AC-7243-AE6F-ED462651A9F8}" presName="dstNode" presStyleLbl="node1" presStyleIdx="0" presStyleCnt="5"/>
      <dgm:spPr/>
    </dgm:pt>
    <dgm:pt modelId="{D1683DA0-5399-3B4D-AD84-B4F87F631B7C}" type="pres">
      <dgm:prSet presAssocID="{C0E07353-FABC-3C4B-B6FA-36D714F26C93}" presName="text_1" presStyleLbl="node1" presStyleIdx="0" presStyleCnt="5">
        <dgm:presLayoutVars>
          <dgm:bulletEnabled val="1"/>
        </dgm:presLayoutVars>
      </dgm:prSet>
      <dgm:spPr/>
      <dgm:t>
        <a:bodyPr/>
        <a:lstStyle/>
        <a:p>
          <a:endParaRPr lang="en-US"/>
        </a:p>
      </dgm:t>
    </dgm:pt>
    <dgm:pt modelId="{AB379BC7-E707-5748-8BE8-0670A6365174}" type="pres">
      <dgm:prSet presAssocID="{C0E07353-FABC-3C4B-B6FA-36D714F26C93}" presName="accent_1" presStyleCnt="0"/>
      <dgm:spPr/>
    </dgm:pt>
    <dgm:pt modelId="{377382CD-1E73-FA48-BC57-ACD20D62240A}" type="pres">
      <dgm:prSet presAssocID="{C0E07353-FABC-3C4B-B6FA-36D714F26C93}" presName="accentRepeatNode" presStyleLbl="solidFgAcc1" presStyleIdx="0" presStyleCnt="5"/>
      <dgm:spPr/>
    </dgm:pt>
    <dgm:pt modelId="{A60358EC-494A-476E-B849-D4656BC314D7}" type="pres">
      <dgm:prSet presAssocID="{3BB9AD53-A321-4C77-A1AB-9AA782FD1399}" presName="text_2" presStyleLbl="node1" presStyleIdx="1" presStyleCnt="5">
        <dgm:presLayoutVars>
          <dgm:bulletEnabled val="1"/>
        </dgm:presLayoutVars>
      </dgm:prSet>
      <dgm:spPr/>
      <dgm:t>
        <a:bodyPr/>
        <a:lstStyle/>
        <a:p>
          <a:endParaRPr lang="en-US"/>
        </a:p>
      </dgm:t>
    </dgm:pt>
    <dgm:pt modelId="{445C475E-F6A8-425F-A4B7-76221EE3261C}" type="pres">
      <dgm:prSet presAssocID="{3BB9AD53-A321-4C77-A1AB-9AA782FD1399}" presName="accent_2" presStyleCnt="0"/>
      <dgm:spPr/>
    </dgm:pt>
    <dgm:pt modelId="{0FD6C2A3-C290-438A-A7B6-070DA036111A}" type="pres">
      <dgm:prSet presAssocID="{3BB9AD53-A321-4C77-A1AB-9AA782FD1399}" presName="accentRepeatNode" presStyleLbl="solidFgAcc1" presStyleIdx="1" presStyleCnt="5"/>
      <dgm:spPr/>
    </dgm:pt>
    <dgm:pt modelId="{C97C7C08-9AB0-4807-9AA7-90C4451588BE}" type="pres">
      <dgm:prSet presAssocID="{3A25CDBD-5E2C-0045-A1CC-808F64446F93}" presName="text_3" presStyleLbl="node1" presStyleIdx="2" presStyleCnt="5">
        <dgm:presLayoutVars>
          <dgm:bulletEnabled val="1"/>
        </dgm:presLayoutVars>
      </dgm:prSet>
      <dgm:spPr/>
      <dgm:t>
        <a:bodyPr/>
        <a:lstStyle/>
        <a:p>
          <a:endParaRPr lang="en-US"/>
        </a:p>
      </dgm:t>
    </dgm:pt>
    <dgm:pt modelId="{B25F3E91-F659-41F5-96A1-F72F3BBCE479}" type="pres">
      <dgm:prSet presAssocID="{3A25CDBD-5E2C-0045-A1CC-808F64446F93}" presName="accent_3" presStyleCnt="0"/>
      <dgm:spPr/>
    </dgm:pt>
    <dgm:pt modelId="{3F768512-85FB-484A-9E22-7129A668D517}" type="pres">
      <dgm:prSet presAssocID="{3A25CDBD-5E2C-0045-A1CC-808F64446F93}" presName="accentRepeatNode" presStyleLbl="solidFgAcc1" presStyleIdx="2" presStyleCnt="5"/>
      <dgm:spPr/>
    </dgm:pt>
    <dgm:pt modelId="{640EFED5-6272-4B12-AC7B-C5B57384C84D}" type="pres">
      <dgm:prSet presAssocID="{2277E07A-F119-674E-AF72-DBEE043D0EA3}" presName="text_4" presStyleLbl="node1" presStyleIdx="3" presStyleCnt="5">
        <dgm:presLayoutVars>
          <dgm:bulletEnabled val="1"/>
        </dgm:presLayoutVars>
      </dgm:prSet>
      <dgm:spPr/>
      <dgm:t>
        <a:bodyPr/>
        <a:lstStyle/>
        <a:p>
          <a:endParaRPr lang="en-US"/>
        </a:p>
      </dgm:t>
    </dgm:pt>
    <dgm:pt modelId="{9B3BAF31-7055-4445-AF09-4833EEE2333B}" type="pres">
      <dgm:prSet presAssocID="{2277E07A-F119-674E-AF72-DBEE043D0EA3}" presName="accent_4" presStyleCnt="0"/>
      <dgm:spPr/>
    </dgm:pt>
    <dgm:pt modelId="{8FDE6AB9-492F-D94A-B065-ABF11C83471E}" type="pres">
      <dgm:prSet presAssocID="{2277E07A-F119-674E-AF72-DBEE043D0EA3}" presName="accentRepeatNode" presStyleLbl="solidFgAcc1" presStyleIdx="3" presStyleCnt="5"/>
      <dgm:spPr/>
    </dgm:pt>
    <dgm:pt modelId="{A450EC1A-FCC4-4485-94F6-85E09D8E9FDF}" type="pres">
      <dgm:prSet presAssocID="{F2F8A582-FB6A-9643-9A98-AFC9B7102DCD}" presName="text_5" presStyleLbl="node1" presStyleIdx="4" presStyleCnt="5">
        <dgm:presLayoutVars>
          <dgm:bulletEnabled val="1"/>
        </dgm:presLayoutVars>
      </dgm:prSet>
      <dgm:spPr/>
      <dgm:t>
        <a:bodyPr/>
        <a:lstStyle/>
        <a:p>
          <a:endParaRPr lang="en-US"/>
        </a:p>
      </dgm:t>
    </dgm:pt>
    <dgm:pt modelId="{43FD734C-408B-4824-8496-202A1109FCF5}" type="pres">
      <dgm:prSet presAssocID="{F2F8A582-FB6A-9643-9A98-AFC9B7102DCD}" presName="accent_5" presStyleCnt="0"/>
      <dgm:spPr/>
    </dgm:pt>
    <dgm:pt modelId="{23647887-052A-044D-A3F1-E205E9BB6589}" type="pres">
      <dgm:prSet presAssocID="{F2F8A582-FB6A-9643-9A98-AFC9B7102DCD}" presName="accentRepeatNode" presStyleLbl="solidFgAcc1" presStyleIdx="4" presStyleCnt="5"/>
      <dgm:spPr/>
    </dgm:pt>
  </dgm:ptLst>
  <dgm:cxnLst>
    <dgm:cxn modelId="{DE708ABE-FBAA-44CE-8A00-EB1497479E33}" type="presOf" srcId="{991CB2A2-BF08-B845-80DA-9008CF69D1BC}" destId="{87C5F9E4-F184-6942-8DD5-0D4ACDA57DBA}" srcOrd="0" destOrd="0" presId="urn:microsoft.com/office/officeart/2008/layout/VerticalCurvedList"/>
    <dgm:cxn modelId="{B39D7C1C-A967-4445-A4C8-181310BD588E}" srcId="{54AFEB21-D0AC-7243-AE6F-ED462651A9F8}" destId="{2277E07A-F119-674E-AF72-DBEE043D0EA3}" srcOrd="3" destOrd="0" parTransId="{8C192108-9339-564B-8EBD-F8C283DF3A37}" sibTransId="{E37EFF94-BE70-E441-BF78-0D6AABE2F4EE}"/>
    <dgm:cxn modelId="{F2FD1CDB-9178-41DF-93F7-534E1AD5837B}" srcId="{54AFEB21-D0AC-7243-AE6F-ED462651A9F8}" destId="{3BB9AD53-A321-4C77-A1AB-9AA782FD1399}" srcOrd="1" destOrd="0" parTransId="{B6D56D45-E7FE-49EB-91D8-8A49459FDEB1}" sibTransId="{1D2A9634-6264-49A9-8530-80FD9196ADA7}"/>
    <dgm:cxn modelId="{08C4AE9F-EFE2-43BE-A045-B592CD8F7595}" type="presOf" srcId="{3A25CDBD-5E2C-0045-A1CC-808F64446F93}" destId="{C97C7C08-9AB0-4807-9AA7-90C4451588BE}" srcOrd="0" destOrd="0" presId="urn:microsoft.com/office/officeart/2008/layout/VerticalCurvedList"/>
    <dgm:cxn modelId="{575359AB-A6D2-4EEA-9FDB-DADBCAC56F45}" type="presOf" srcId="{54AFEB21-D0AC-7243-AE6F-ED462651A9F8}" destId="{CDE71560-EDAE-D344-864A-10D1DFE9070D}" srcOrd="0" destOrd="0" presId="urn:microsoft.com/office/officeart/2008/layout/VerticalCurvedList"/>
    <dgm:cxn modelId="{9D0B5F01-B60B-4A58-96A2-C13FBBE9363B}" type="presOf" srcId="{F2F8A582-FB6A-9643-9A98-AFC9B7102DCD}" destId="{A450EC1A-FCC4-4485-94F6-85E09D8E9FDF}" srcOrd="0" destOrd="0" presId="urn:microsoft.com/office/officeart/2008/layout/VerticalCurvedList"/>
    <dgm:cxn modelId="{08AA64FD-538C-EA40-B823-4CC9B5C2FCFC}" srcId="{54AFEB21-D0AC-7243-AE6F-ED462651A9F8}" destId="{3A25CDBD-5E2C-0045-A1CC-808F64446F93}" srcOrd="2" destOrd="0" parTransId="{4B18E76C-0790-334F-A914-EA93E9CDD6CD}" sibTransId="{3BBF5B6E-3C28-634E-BAFB-EEA69EC5C787}"/>
    <dgm:cxn modelId="{189FE1CB-62BD-48A4-9927-98F6AD4A4516}" type="presOf" srcId="{3BB9AD53-A321-4C77-A1AB-9AA782FD1399}" destId="{A60358EC-494A-476E-B849-D4656BC314D7}" srcOrd="0" destOrd="0" presId="urn:microsoft.com/office/officeart/2008/layout/VerticalCurvedList"/>
    <dgm:cxn modelId="{414CF286-25C9-794C-8FB4-8191A6C36B47}" srcId="{54AFEB21-D0AC-7243-AE6F-ED462651A9F8}" destId="{C0E07353-FABC-3C4B-B6FA-36D714F26C93}" srcOrd="0" destOrd="0" parTransId="{7BA45216-0C78-C547-9778-058DF5BC870E}" sibTransId="{991CB2A2-BF08-B845-80DA-9008CF69D1BC}"/>
    <dgm:cxn modelId="{B0DAF3C8-AA1C-4D94-8D49-29523A377A70}" type="presOf" srcId="{2277E07A-F119-674E-AF72-DBEE043D0EA3}" destId="{640EFED5-6272-4B12-AC7B-C5B57384C84D}" srcOrd="0" destOrd="0" presId="urn:microsoft.com/office/officeart/2008/layout/VerticalCurvedList"/>
    <dgm:cxn modelId="{49456BAF-B177-0D40-8F1B-1810B819E8CF}" srcId="{54AFEB21-D0AC-7243-AE6F-ED462651A9F8}" destId="{F2F8A582-FB6A-9643-9A98-AFC9B7102DCD}" srcOrd="4" destOrd="0" parTransId="{F022E6FA-945D-E947-A123-DA72ECDF4900}" sibTransId="{13B5B10D-DA6B-3244-94BD-3AA5A4BA2BEE}"/>
    <dgm:cxn modelId="{C859EAA2-9A3D-482A-93F1-287C967ADB0F}" type="presOf" srcId="{C0E07353-FABC-3C4B-B6FA-36D714F26C93}" destId="{D1683DA0-5399-3B4D-AD84-B4F87F631B7C}" srcOrd="0" destOrd="0" presId="urn:microsoft.com/office/officeart/2008/layout/VerticalCurvedList"/>
    <dgm:cxn modelId="{BBF49A82-713C-4424-8D69-320096E3769B}" type="presParOf" srcId="{CDE71560-EDAE-D344-864A-10D1DFE9070D}" destId="{F08B2971-5B51-B04D-8049-0AD7E8D0839F}" srcOrd="0" destOrd="0" presId="urn:microsoft.com/office/officeart/2008/layout/VerticalCurvedList"/>
    <dgm:cxn modelId="{5FCF89BF-8644-48A7-B3FD-11019E18A613}" type="presParOf" srcId="{F08B2971-5B51-B04D-8049-0AD7E8D0839F}" destId="{D71C55CE-0A33-4A47-A4F6-A02ED3BFFAE2}" srcOrd="0" destOrd="0" presId="urn:microsoft.com/office/officeart/2008/layout/VerticalCurvedList"/>
    <dgm:cxn modelId="{81C3C7C7-05E4-47DF-87FB-62563AA302B7}" type="presParOf" srcId="{D71C55CE-0A33-4A47-A4F6-A02ED3BFFAE2}" destId="{CB01127D-9DA4-1146-A83E-EC0D637B8906}" srcOrd="0" destOrd="0" presId="urn:microsoft.com/office/officeart/2008/layout/VerticalCurvedList"/>
    <dgm:cxn modelId="{C9DE84B2-B7D7-4815-B259-28C199B719E9}" type="presParOf" srcId="{D71C55CE-0A33-4A47-A4F6-A02ED3BFFAE2}" destId="{87C5F9E4-F184-6942-8DD5-0D4ACDA57DBA}" srcOrd="1" destOrd="0" presId="urn:microsoft.com/office/officeart/2008/layout/VerticalCurvedList"/>
    <dgm:cxn modelId="{779A71B8-2037-4B35-9660-26CDDCF75F0D}" type="presParOf" srcId="{D71C55CE-0A33-4A47-A4F6-A02ED3BFFAE2}" destId="{3EB64438-BEA2-694E-8848-3C9A3DA576C4}" srcOrd="2" destOrd="0" presId="urn:microsoft.com/office/officeart/2008/layout/VerticalCurvedList"/>
    <dgm:cxn modelId="{34095BE2-6B06-4DC1-B3F8-15BADB03F6C1}" type="presParOf" srcId="{D71C55CE-0A33-4A47-A4F6-A02ED3BFFAE2}" destId="{5E086037-ED9A-F44F-AA2E-EA15E8BED848}" srcOrd="3" destOrd="0" presId="urn:microsoft.com/office/officeart/2008/layout/VerticalCurvedList"/>
    <dgm:cxn modelId="{C75DC450-DCFA-44D0-A243-BCFAE00276FA}" type="presParOf" srcId="{F08B2971-5B51-B04D-8049-0AD7E8D0839F}" destId="{D1683DA0-5399-3B4D-AD84-B4F87F631B7C}" srcOrd="1" destOrd="0" presId="urn:microsoft.com/office/officeart/2008/layout/VerticalCurvedList"/>
    <dgm:cxn modelId="{ED25EA1F-FF78-4CF8-B430-623EE11D1986}" type="presParOf" srcId="{F08B2971-5B51-B04D-8049-0AD7E8D0839F}" destId="{AB379BC7-E707-5748-8BE8-0670A6365174}" srcOrd="2" destOrd="0" presId="urn:microsoft.com/office/officeart/2008/layout/VerticalCurvedList"/>
    <dgm:cxn modelId="{6405DEA9-53E1-4086-967F-B6B11E050568}" type="presParOf" srcId="{AB379BC7-E707-5748-8BE8-0670A6365174}" destId="{377382CD-1E73-FA48-BC57-ACD20D62240A}" srcOrd="0" destOrd="0" presId="urn:microsoft.com/office/officeart/2008/layout/VerticalCurvedList"/>
    <dgm:cxn modelId="{CFCF4618-3635-45A8-924E-0A5573DAB13E}" type="presParOf" srcId="{F08B2971-5B51-B04D-8049-0AD7E8D0839F}" destId="{A60358EC-494A-476E-B849-D4656BC314D7}" srcOrd="3" destOrd="0" presId="urn:microsoft.com/office/officeart/2008/layout/VerticalCurvedList"/>
    <dgm:cxn modelId="{E25DC245-C49E-4DDD-AB02-1E646471192A}" type="presParOf" srcId="{F08B2971-5B51-B04D-8049-0AD7E8D0839F}" destId="{445C475E-F6A8-425F-A4B7-76221EE3261C}" srcOrd="4" destOrd="0" presId="urn:microsoft.com/office/officeart/2008/layout/VerticalCurvedList"/>
    <dgm:cxn modelId="{5543911D-53F2-4518-B8F3-72024D64D095}" type="presParOf" srcId="{445C475E-F6A8-425F-A4B7-76221EE3261C}" destId="{0FD6C2A3-C290-438A-A7B6-070DA036111A}" srcOrd="0" destOrd="0" presId="urn:microsoft.com/office/officeart/2008/layout/VerticalCurvedList"/>
    <dgm:cxn modelId="{539476A9-2BCB-42AC-8B6E-5ED69AC0E71B}" type="presParOf" srcId="{F08B2971-5B51-B04D-8049-0AD7E8D0839F}" destId="{C97C7C08-9AB0-4807-9AA7-90C4451588BE}" srcOrd="5" destOrd="0" presId="urn:microsoft.com/office/officeart/2008/layout/VerticalCurvedList"/>
    <dgm:cxn modelId="{0DFB68D2-E0ED-4688-8CE3-37D29371D0B7}" type="presParOf" srcId="{F08B2971-5B51-B04D-8049-0AD7E8D0839F}" destId="{B25F3E91-F659-41F5-96A1-F72F3BBCE479}" srcOrd="6" destOrd="0" presId="urn:microsoft.com/office/officeart/2008/layout/VerticalCurvedList"/>
    <dgm:cxn modelId="{5D42E14E-9851-4183-A20B-76FB85097D84}" type="presParOf" srcId="{B25F3E91-F659-41F5-96A1-F72F3BBCE479}" destId="{3F768512-85FB-484A-9E22-7129A668D517}" srcOrd="0" destOrd="0" presId="urn:microsoft.com/office/officeart/2008/layout/VerticalCurvedList"/>
    <dgm:cxn modelId="{3A51137F-179B-4E4C-8602-2F7AAF4F17C7}" type="presParOf" srcId="{F08B2971-5B51-B04D-8049-0AD7E8D0839F}" destId="{640EFED5-6272-4B12-AC7B-C5B57384C84D}" srcOrd="7" destOrd="0" presId="urn:microsoft.com/office/officeart/2008/layout/VerticalCurvedList"/>
    <dgm:cxn modelId="{6F13F3C9-987E-487A-82E5-6A6CF5351C1E}" type="presParOf" srcId="{F08B2971-5B51-B04D-8049-0AD7E8D0839F}" destId="{9B3BAF31-7055-4445-AF09-4833EEE2333B}" srcOrd="8" destOrd="0" presId="urn:microsoft.com/office/officeart/2008/layout/VerticalCurvedList"/>
    <dgm:cxn modelId="{63A3D6E0-A93A-440E-9F68-9175A557569E}" type="presParOf" srcId="{9B3BAF31-7055-4445-AF09-4833EEE2333B}" destId="{8FDE6AB9-492F-D94A-B065-ABF11C83471E}" srcOrd="0" destOrd="0" presId="urn:microsoft.com/office/officeart/2008/layout/VerticalCurvedList"/>
    <dgm:cxn modelId="{FEBE651A-36E4-4DCD-B94F-3292284CD5D0}" type="presParOf" srcId="{F08B2971-5B51-B04D-8049-0AD7E8D0839F}" destId="{A450EC1A-FCC4-4485-94F6-85E09D8E9FDF}" srcOrd="9" destOrd="0" presId="urn:microsoft.com/office/officeart/2008/layout/VerticalCurvedList"/>
    <dgm:cxn modelId="{19D3C31D-A71B-4370-99F5-5953CEDA09DC}" type="presParOf" srcId="{F08B2971-5B51-B04D-8049-0AD7E8D0839F}" destId="{43FD734C-408B-4824-8496-202A1109FCF5}" srcOrd="10" destOrd="0" presId="urn:microsoft.com/office/officeart/2008/layout/VerticalCurvedList"/>
    <dgm:cxn modelId="{387E61B4-4E37-4CDF-B16B-D1D564C8C0A2}" type="presParOf" srcId="{43FD734C-408B-4824-8496-202A1109FCF5}" destId="{23647887-052A-044D-A3F1-E205E9BB658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B2104859-D8E7-41DE-8DC9-BD893938B4F5}">
      <dgm:prSet phldrT="[Text]" custT="1"/>
      <dgm:spPr/>
      <dgm:t>
        <a:bodyPr/>
        <a:lstStyle/>
        <a:p>
          <a:r>
            <a:rPr lang="en-US" sz="2000" dirty="0" smtClean="0"/>
            <a:t>to handle</a:t>
          </a:r>
          <a:endParaRPr lang="ka-GE" sz="2000" dirty="0"/>
        </a:p>
        <a:p>
          <a:r>
            <a:rPr lang="ka-GE" sz="2000" dirty="0">
              <a:solidFill>
                <a:schemeClr val="bg1"/>
              </a:solidFill>
            </a:rPr>
            <a:t>(</a:t>
          </a:r>
          <a:r>
            <a:rPr lang="en-US" sz="2000" dirty="0">
              <a:solidFill>
                <a:schemeClr val="bg1"/>
              </a:solidFill>
            </a:rPr>
            <a:t>v</a:t>
          </a:r>
          <a:r>
            <a:rPr lang="ka-GE" sz="2000" dirty="0">
              <a:solidFill>
                <a:schemeClr val="bg1"/>
              </a:solidFill>
            </a:rPr>
            <a:t>.)</a:t>
          </a:r>
          <a:endParaRPr lang="en-US" sz="2000" dirty="0"/>
        </a:p>
      </dgm:t>
    </dgm:pt>
    <dgm:pt modelId="{1B5F954E-B42D-4D3C-80B9-DCFDA5316E38}" type="parTrans" cxnId="{B8870147-2154-4322-811B-EAA9A826C3CB}">
      <dgm:prSet/>
      <dgm:spPr/>
      <dgm:t>
        <a:bodyPr/>
        <a:lstStyle/>
        <a:p>
          <a:endParaRPr lang="en-US" dirty="0"/>
        </a:p>
      </dgm:t>
    </dgm:pt>
    <dgm:pt modelId="{D4A92BF8-608D-4367-8192-146C246C06A3}" type="sibTrans" cxnId="{B8870147-2154-4322-811B-EAA9A826C3CB}">
      <dgm:prSet/>
      <dgm:spPr/>
      <dgm:t>
        <a:bodyPr/>
        <a:lstStyle/>
        <a:p>
          <a:endParaRPr lang="en-US"/>
        </a:p>
      </dgm:t>
    </dgm:pt>
    <dgm:pt modelId="{376B5DE4-1C3F-4A76-9B4A-98D21A4AF5F1}">
      <dgm:prSet phldrT="[Text]" custT="1"/>
      <dgm:spPr/>
      <dgm:t>
        <a:bodyPr/>
        <a:lstStyle/>
        <a:p>
          <a:r>
            <a:rPr lang="en-US" sz="2000" dirty="0"/>
            <a:t>follower</a:t>
          </a:r>
          <a:endParaRPr lang="ka-GE" sz="2000" dirty="0"/>
        </a:p>
        <a:p>
          <a:r>
            <a:rPr lang="ka-GE" sz="2000" dirty="0">
              <a:solidFill>
                <a:schemeClr val="bg1"/>
              </a:solidFill>
            </a:rPr>
            <a:t>(</a:t>
          </a:r>
          <a:r>
            <a:rPr lang="en-US" sz="2000" dirty="0">
              <a:solidFill>
                <a:schemeClr val="bg1"/>
              </a:solidFill>
            </a:rPr>
            <a:t>n</a:t>
          </a:r>
          <a:r>
            <a:rPr lang="ka-GE" sz="2000" dirty="0">
              <a:solidFill>
                <a:schemeClr val="bg1"/>
              </a:solidFill>
            </a:rPr>
            <a:t>.)</a:t>
          </a:r>
          <a:endParaRPr lang="en-US" sz="2000" dirty="0"/>
        </a:p>
      </dgm:t>
    </dgm:pt>
    <dgm:pt modelId="{F2BB8BAE-DAB4-4B98-816D-DB487942119C}" type="parTrans" cxnId="{5A3FD2FC-2B44-4F88-9252-592D8D8C16DA}">
      <dgm:prSet/>
      <dgm:spPr/>
      <dgm:t>
        <a:bodyPr/>
        <a:lstStyle/>
        <a:p>
          <a:endParaRPr lang="en-US" dirty="0"/>
        </a:p>
      </dgm:t>
    </dgm:pt>
    <dgm:pt modelId="{00E075C7-8C4C-43D2-B02D-24742270C83A}" type="sibTrans" cxnId="{5A3FD2FC-2B44-4F88-9252-592D8D8C16DA}">
      <dgm:prSet/>
      <dgm:spPr/>
      <dgm:t>
        <a:bodyPr/>
        <a:lstStyle/>
        <a:p>
          <a:endParaRPr lang="en-US"/>
        </a:p>
      </dgm:t>
    </dgm:pt>
    <dgm:pt modelId="{564B5AE9-0D9D-41E1-85EF-4E23387872DA}">
      <dgm:prSet phldrT="[Text]" custT="1"/>
      <dgm:spPr/>
      <dgm:t>
        <a:bodyPr/>
        <a:lstStyle/>
        <a:p>
          <a:r>
            <a:rPr lang="en-US" sz="1800" dirty="0"/>
            <a:t>trend</a:t>
          </a:r>
          <a:endParaRPr lang="ka-GE" sz="1800" dirty="0"/>
        </a:p>
        <a:p>
          <a:r>
            <a:rPr lang="ka-GE" sz="1800" dirty="0">
              <a:solidFill>
                <a:schemeClr val="bg1"/>
              </a:solidFill>
            </a:rPr>
            <a:t>(</a:t>
          </a:r>
          <a:r>
            <a:rPr lang="en-US" sz="1800" dirty="0">
              <a:solidFill>
                <a:schemeClr val="bg1"/>
              </a:solidFill>
            </a:rPr>
            <a:t>n</a:t>
          </a:r>
          <a:r>
            <a:rPr lang="ka-GE" sz="1800" dirty="0">
              <a:solidFill>
                <a:schemeClr val="bg1"/>
              </a:solidFill>
            </a:rPr>
            <a:t>.)</a:t>
          </a:r>
          <a:endParaRPr lang="en-US" sz="1800" dirty="0"/>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en-US" sz="2000" dirty="0" smtClean="0">
              <a:solidFill>
                <a:schemeClr val="bg1"/>
              </a:solidFill>
            </a:rPr>
            <a:t>to promote</a:t>
          </a:r>
          <a:r>
            <a:rPr lang="ka-GE" sz="2000" dirty="0" smtClean="0">
              <a:solidFill>
                <a:schemeClr val="bg1"/>
              </a:solidFill>
            </a:rPr>
            <a:t> </a:t>
          </a:r>
          <a:endParaRPr lang="ka-GE" sz="2000" dirty="0">
            <a:solidFill>
              <a:schemeClr val="bg1"/>
            </a:solidFill>
          </a:endParaRPr>
        </a:p>
        <a:p>
          <a:r>
            <a:rPr lang="ka-GE" sz="2000" dirty="0">
              <a:solidFill>
                <a:schemeClr val="bg1"/>
              </a:solidFill>
            </a:rPr>
            <a:t>(</a:t>
          </a:r>
          <a:r>
            <a:rPr lang="en-US" sz="2000" dirty="0">
              <a:solidFill>
                <a:schemeClr val="bg1"/>
              </a:solidFill>
            </a:rPr>
            <a:t>v.</a:t>
          </a:r>
          <a:r>
            <a:rPr lang="ka-GE" sz="2000" dirty="0">
              <a:solidFill>
                <a:schemeClr val="bg1"/>
              </a:solidFill>
            </a:rPr>
            <a:t>)</a:t>
          </a:r>
          <a:endParaRPr lang="en-US" sz="2000" dirty="0">
            <a:solidFill>
              <a:schemeClr val="bg1"/>
            </a:solidFill>
          </a:endParaRPr>
        </a:p>
      </dgm:t>
    </dgm:pt>
    <dgm:pt modelId="{E3FD6AE6-7D8C-44E4-B8FB-8644CED701F2}" type="parTrans" cxnId="{9883F1D2-B2EE-42E9-8B26-525DA74DF2A0}">
      <dgm:prSet/>
      <dgm:spPr/>
      <dgm:t>
        <a:bodyPr/>
        <a:lstStyle/>
        <a:p>
          <a:endParaRPr lang="en-US" dirty="0"/>
        </a:p>
      </dgm:t>
    </dgm:pt>
    <dgm:pt modelId="{68CAC920-E33D-4AC2-83ED-76496A56C34E}" type="sibTrans" cxnId="{9883F1D2-B2EE-42E9-8B26-525DA74DF2A0}">
      <dgm:prSet/>
      <dgm:spPr/>
      <dgm:t>
        <a:bodyPr/>
        <a:lstStyle/>
        <a:p>
          <a:endParaRPr lang="en-US"/>
        </a:p>
      </dgm:t>
    </dgm:pt>
    <dgm:pt modelId="{0091D858-5A71-EC4A-B0D2-B07FE25244EA}">
      <dgm:prSet phldrT="[Text]" custT="1"/>
      <dgm:spPr/>
      <dgm:t>
        <a:bodyPr/>
        <a:lstStyle/>
        <a:p>
          <a:r>
            <a:rPr lang="en-US" sz="2000" dirty="0"/>
            <a:t>troll</a:t>
          </a:r>
          <a:endParaRPr lang="ka-GE" sz="2000" dirty="0"/>
        </a:p>
        <a:p>
          <a:r>
            <a:rPr lang="ka-GE" sz="2000" dirty="0">
              <a:solidFill>
                <a:schemeClr val="bg1"/>
              </a:solidFill>
            </a:rPr>
            <a:t>(</a:t>
          </a:r>
          <a:r>
            <a:rPr lang="en-US" sz="2000" dirty="0">
              <a:solidFill>
                <a:schemeClr val="bg1"/>
              </a:solidFill>
            </a:rPr>
            <a:t>n</a:t>
          </a:r>
          <a:r>
            <a:rPr lang="ka-GE" sz="2000" dirty="0">
              <a:solidFill>
                <a:schemeClr val="bg1"/>
              </a:solidFill>
            </a:rPr>
            <a:t>.)</a:t>
          </a:r>
          <a:endParaRPr lang="en-US" sz="2000" dirty="0"/>
        </a:p>
      </dgm:t>
    </dgm:pt>
    <dgm:pt modelId="{66D4B033-122C-424C-8FB8-FA160C5E5734}" type="parTrans" cxnId="{9FBF208B-E70E-9641-8FBF-6E90156F69C7}">
      <dgm:prSet/>
      <dgm:spPr/>
      <dgm:t>
        <a:bodyPr/>
        <a:lstStyle/>
        <a:p>
          <a:endParaRPr lang="en-US" dirty="0"/>
        </a:p>
      </dgm:t>
    </dgm:pt>
    <dgm:pt modelId="{E1ABA399-ECA6-9049-971D-CFF8F094CBC6}" type="sibTrans" cxnId="{9FBF208B-E70E-9641-8FBF-6E90156F69C7}">
      <dgm:prSet/>
      <dgm:spPr/>
      <dgm:t>
        <a:bodyPr/>
        <a:lstStyle/>
        <a:p>
          <a:endParaRPr lang="en-US"/>
        </a:p>
      </dgm:t>
    </dgm:pt>
    <dgm:pt modelId="{1F4A3BDA-3522-0245-88F5-90480C91911F}">
      <dgm:prSet phldrT="[Text]" custT="1"/>
      <dgm:spPr/>
      <dgm:t>
        <a:bodyPr/>
        <a:lstStyle/>
        <a:p>
          <a:r>
            <a:rPr lang="en-US" sz="2000" dirty="0"/>
            <a:t>newsfeed</a:t>
          </a:r>
          <a:endParaRPr lang="ka-GE" sz="2000" dirty="0"/>
        </a:p>
        <a:p>
          <a:r>
            <a:rPr lang="ka-GE" sz="2000" dirty="0">
              <a:solidFill>
                <a:schemeClr val="bg1"/>
              </a:solidFill>
            </a:rPr>
            <a:t>(</a:t>
          </a:r>
          <a:r>
            <a:rPr lang="en-US" sz="2000" dirty="0">
              <a:solidFill>
                <a:schemeClr val="bg1"/>
              </a:solidFill>
            </a:rPr>
            <a:t>n</a:t>
          </a:r>
          <a:r>
            <a:rPr lang="ka-GE" sz="2000" dirty="0">
              <a:solidFill>
                <a:schemeClr val="bg1"/>
              </a:solidFill>
            </a:rPr>
            <a:t>.)</a:t>
          </a:r>
          <a:endParaRPr lang="ka-GE" sz="2000" dirty="0"/>
        </a:p>
      </dgm:t>
    </dgm:pt>
    <dgm:pt modelId="{A97679A2-2203-0345-9680-92484185993B}" type="parTrans" cxnId="{51255D5B-ABFF-0D44-BD70-7FD16DBD51AD}">
      <dgm:prSet/>
      <dgm:spPr/>
      <dgm:t>
        <a:bodyPr/>
        <a:lstStyle/>
        <a:p>
          <a:endParaRPr lang="en-US" dirty="0"/>
        </a:p>
      </dgm:t>
    </dgm:pt>
    <dgm:pt modelId="{1E406C12-245F-7342-93D5-4512A7353179}" type="sibTrans" cxnId="{51255D5B-ABFF-0D44-BD70-7FD16DBD51AD}">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45913" custScaleY="92102" custLinFactNeighborX="-5434" custLinFactNeighborY="-6145"/>
      <dgm:spPr/>
      <dgm:t>
        <a:bodyPr/>
        <a:lstStyle/>
        <a:p>
          <a:endParaRPr lang="en-US"/>
        </a:p>
      </dgm:t>
    </dgm:pt>
    <dgm:pt modelId="{10AEF670-5D14-4356-9567-E36E6B4E1C43}" type="pres">
      <dgm:prSet presAssocID="{1B5F954E-B42D-4D3C-80B9-DCFDA5316E38}" presName="Name9" presStyleLbl="parChTrans1D2" presStyleIdx="0" presStyleCnt="6"/>
      <dgm:spPr/>
      <dgm:t>
        <a:bodyPr/>
        <a:lstStyle/>
        <a:p>
          <a:endParaRPr lang="en-US"/>
        </a:p>
      </dgm:t>
    </dgm:pt>
    <dgm:pt modelId="{046D36D8-556B-418D-AE6C-DA055F2683A5}" type="pres">
      <dgm:prSet presAssocID="{1B5F954E-B42D-4D3C-80B9-DCFDA5316E38}" presName="connTx" presStyleLbl="parChTrans1D2" presStyleIdx="0" presStyleCnt="6"/>
      <dgm:spPr/>
      <dgm:t>
        <a:bodyPr/>
        <a:lstStyle/>
        <a:p>
          <a:endParaRPr lang="en-US"/>
        </a:p>
      </dgm:t>
    </dgm:pt>
    <dgm:pt modelId="{DC97B75A-3B39-404A-89D7-1BBCFDBA119C}" type="pres">
      <dgm:prSet presAssocID="{B2104859-D8E7-41DE-8DC9-BD893938B4F5}" presName="node" presStyleLbl="node1" presStyleIdx="0" presStyleCnt="6" custScaleX="141964" custScaleY="86857" custRadScaleRad="130978" custRadScaleInc="-138255">
        <dgm:presLayoutVars>
          <dgm:bulletEnabled val="1"/>
        </dgm:presLayoutVars>
      </dgm:prSet>
      <dgm:spPr/>
      <dgm:t>
        <a:bodyPr/>
        <a:lstStyle/>
        <a:p>
          <a:endParaRPr lang="en-US"/>
        </a:p>
      </dgm:t>
    </dgm:pt>
    <dgm:pt modelId="{0AAD1F38-F793-4B4D-A7C1-0EB0E5E96D0E}" type="pres">
      <dgm:prSet presAssocID="{E3FD6AE6-7D8C-44E4-B8FB-8644CED701F2}" presName="Name9" presStyleLbl="parChTrans1D2" presStyleIdx="1" presStyleCnt="6"/>
      <dgm:spPr/>
      <dgm:t>
        <a:bodyPr/>
        <a:lstStyle/>
        <a:p>
          <a:endParaRPr lang="en-US"/>
        </a:p>
      </dgm:t>
    </dgm:pt>
    <dgm:pt modelId="{5E1F2C9F-848F-4D4A-BF3E-1D0CCC125647}" type="pres">
      <dgm:prSet presAssocID="{E3FD6AE6-7D8C-44E4-B8FB-8644CED701F2}" presName="connTx" presStyleLbl="parChTrans1D2" presStyleIdx="1" presStyleCnt="6"/>
      <dgm:spPr/>
      <dgm:t>
        <a:bodyPr/>
        <a:lstStyle/>
        <a:p>
          <a:endParaRPr lang="en-US"/>
        </a:p>
      </dgm:t>
    </dgm:pt>
    <dgm:pt modelId="{10AC0CE8-C76A-4293-98D6-75BC8E255D61}" type="pres">
      <dgm:prSet presAssocID="{BB6DC0FF-0DBF-4AD3-A08D-5E55054AB9B7}" presName="node" presStyleLbl="node1" presStyleIdx="1" presStyleCnt="6" custScaleX="130395" custScaleY="87248" custRadScaleRad="121800" custRadScaleInc="-78870">
        <dgm:presLayoutVars>
          <dgm:bulletEnabled val="1"/>
        </dgm:presLayoutVars>
      </dgm:prSet>
      <dgm:spPr/>
      <dgm:t>
        <a:bodyPr/>
        <a:lstStyle/>
        <a:p>
          <a:endParaRPr lang="en-US"/>
        </a:p>
      </dgm:t>
    </dgm:pt>
    <dgm:pt modelId="{F7956D89-C625-44FD-919E-833C2148F4B6}" type="pres">
      <dgm:prSet presAssocID="{F2BB8BAE-DAB4-4B98-816D-DB487942119C}" presName="Name9" presStyleLbl="parChTrans1D2" presStyleIdx="2" presStyleCnt="6"/>
      <dgm:spPr/>
      <dgm:t>
        <a:bodyPr/>
        <a:lstStyle/>
        <a:p>
          <a:endParaRPr lang="en-US"/>
        </a:p>
      </dgm:t>
    </dgm:pt>
    <dgm:pt modelId="{3FA89C93-D942-4B07-A057-B5A70186894F}" type="pres">
      <dgm:prSet presAssocID="{F2BB8BAE-DAB4-4B98-816D-DB487942119C}" presName="connTx" presStyleLbl="parChTrans1D2" presStyleIdx="2" presStyleCnt="6"/>
      <dgm:spPr/>
      <dgm:t>
        <a:bodyPr/>
        <a:lstStyle/>
        <a:p>
          <a:endParaRPr lang="en-US"/>
        </a:p>
      </dgm:t>
    </dgm:pt>
    <dgm:pt modelId="{13FC3DFA-EC65-4A8E-AF70-4B93C9A027EC}" type="pres">
      <dgm:prSet presAssocID="{376B5DE4-1C3F-4A76-9B4A-98D21A4AF5F1}" presName="node" presStyleLbl="node1" presStyleIdx="2" presStyleCnt="6" custScaleX="145697" custScaleY="99328" custRadScaleRad="150854" custRadScaleInc="-86136">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3" presStyleCnt="6"/>
      <dgm:spPr/>
      <dgm:t>
        <a:bodyPr/>
        <a:lstStyle/>
        <a:p>
          <a:endParaRPr lang="en-US"/>
        </a:p>
      </dgm:t>
    </dgm:pt>
    <dgm:pt modelId="{A51102EC-9D4E-485F-A497-84E1A3EC595C}" type="pres">
      <dgm:prSet presAssocID="{1F9360AC-45E0-44A5-8C41-F6C19EE3193A}" presName="connTx" presStyleLbl="parChTrans1D2" presStyleIdx="3" presStyleCnt="6"/>
      <dgm:spPr/>
      <dgm:t>
        <a:bodyPr/>
        <a:lstStyle/>
        <a:p>
          <a:endParaRPr lang="en-US"/>
        </a:p>
      </dgm:t>
    </dgm:pt>
    <dgm:pt modelId="{6CD2F0FC-8650-4840-826A-24AB96447FF8}" type="pres">
      <dgm:prSet presAssocID="{564B5AE9-0D9D-41E1-85EF-4E23387872DA}" presName="node" presStyleLbl="node1" presStyleIdx="3" presStyleCnt="6" custScaleX="133278" custScaleY="83086" custRadScaleRad="101718" custRadScaleInc="-86560">
        <dgm:presLayoutVars>
          <dgm:bulletEnabled val="1"/>
        </dgm:presLayoutVars>
      </dgm:prSet>
      <dgm:spPr/>
      <dgm:t>
        <a:bodyPr/>
        <a:lstStyle/>
        <a:p>
          <a:endParaRPr lang="en-US"/>
        </a:p>
      </dgm:t>
    </dgm:pt>
    <dgm:pt modelId="{F6E6A533-22C7-7048-B16C-ECA8EF9E444E}" type="pres">
      <dgm:prSet presAssocID="{66D4B033-122C-424C-8FB8-FA160C5E5734}" presName="Name9" presStyleLbl="parChTrans1D2" presStyleIdx="4" presStyleCnt="6"/>
      <dgm:spPr/>
      <dgm:t>
        <a:bodyPr/>
        <a:lstStyle/>
        <a:p>
          <a:endParaRPr lang="en-US"/>
        </a:p>
      </dgm:t>
    </dgm:pt>
    <dgm:pt modelId="{CA30F42F-1AAE-C240-8986-DF853BD4AD43}" type="pres">
      <dgm:prSet presAssocID="{66D4B033-122C-424C-8FB8-FA160C5E5734}" presName="connTx" presStyleLbl="parChTrans1D2" presStyleIdx="4" presStyleCnt="6"/>
      <dgm:spPr/>
      <dgm:t>
        <a:bodyPr/>
        <a:lstStyle/>
        <a:p>
          <a:endParaRPr lang="en-US"/>
        </a:p>
      </dgm:t>
    </dgm:pt>
    <dgm:pt modelId="{AA3366D3-A3A8-164E-9EE6-24F3504E2CB3}" type="pres">
      <dgm:prSet presAssocID="{0091D858-5A71-EC4A-B0D2-B07FE25244EA}" presName="node" presStyleLbl="node1" presStyleIdx="4" presStyleCnt="6" custScaleX="141080" custScaleY="97194" custRadScaleRad="145492" custRadScaleInc="-30664">
        <dgm:presLayoutVars>
          <dgm:bulletEnabled val="1"/>
        </dgm:presLayoutVars>
      </dgm:prSet>
      <dgm:spPr/>
      <dgm:t>
        <a:bodyPr/>
        <a:lstStyle/>
        <a:p>
          <a:endParaRPr lang="en-US"/>
        </a:p>
      </dgm:t>
    </dgm:pt>
    <dgm:pt modelId="{6C7F054C-7782-9F4E-815E-6B806E4C3C90}" type="pres">
      <dgm:prSet presAssocID="{A97679A2-2203-0345-9680-92484185993B}" presName="Name9" presStyleLbl="parChTrans1D2" presStyleIdx="5" presStyleCnt="6"/>
      <dgm:spPr/>
      <dgm:t>
        <a:bodyPr/>
        <a:lstStyle/>
        <a:p>
          <a:endParaRPr lang="en-US"/>
        </a:p>
      </dgm:t>
    </dgm:pt>
    <dgm:pt modelId="{93883168-2023-7F4A-A983-EEC141EDD307}" type="pres">
      <dgm:prSet presAssocID="{A97679A2-2203-0345-9680-92484185993B}" presName="connTx" presStyleLbl="parChTrans1D2" presStyleIdx="5" presStyleCnt="6"/>
      <dgm:spPr/>
      <dgm:t>
        <a:bodyPr/>
        <a:lstStyle/>
        <a:p>
          <a:endParaRPr lang="en-US"/>
        </a:p>
      </dgm:t>
    </dgm:pt>
    <dgm:pt modelId="{4A320BF0-B6F2-D948-9B8A-2C13B4082630}" type="pres">
      <dgm:prSet presAssocID="{1F4A3BDA-3522-0245-88F5-90480C91911F}" presName="node" presStyleLbl="node1" presStyleIdx="5" presStyleCnt="6" custScaleX="134755" custScaleY="85746" custRadScaleRad="170764" custRadScaleInc="-98508">
        <dgm:presLayoutVars>
          <dgm:bulletEnabled val="1"/>
        </dgm:presLayoutVars>
      </dgm:prSet>
      <dgm:spPr/>
      <dgm:t>
        <a:bodyPr/>
        <a:lstStyle/>
        <a:p>
          <a:endParaRPr lang="en-US"/>
        </a:p>
      </dgm:t>
    </dgm:pt>
  </dgm:ptLst>
  <dgm:cxnLst>
    <dgm:cxn modelId="{5BF9ABFE-3EB2-4CD2-96C0-F6CEF8FA31A4}" type="presOf" srcId="{376B5DE4-1C3F-4A76-9B4A-98D21A4AF5F1}" destId="{13FC3DFA-EC65-4A8E-AF70-4B93C9A027EC}" srcOrd="0" destOrd="0" presId="urn:microsoft.com/office/officeart/2005/8/layout/radial1"/>
    <dgm:cxn modelId="{2BA1C919-BB5D-45D1-8590-C392D271293A}" srcId="{0C376AC0-E8C9-4036-A55E-A59B4A11057E}" destId="{C99C70E3-1247-4B33-8B23-055BCDDCE04F}" srcOrd="9" destOrd="0" parTransId="{0F102819-1CEA-48BE-A8CC-7932A208F046}" sibTransId="{98A91176-2739-4FFC-A895-C7F43A5D349C}"/>
    <dgm:cxn modelId="{55D4B8E2-9167-45DF-918E-F4944B68D43D}" type="presOf" srcId="{1B5F954E-B42D-4D3C-80B9-DCFDA5316E38}" destId="{046D36D8-556B-418D-AE6C-DA055F2683A5}" srcOrd="1" destOrd="0" presId="urn:microsoft.com/office/officeart/2005/8/layout/radial1"/>
    <dgm:cxn modelId="{0AB5C4B2-F470-4CF3-AAC1-F42C05F8EAA9}" srcId="{0C376AC0-E8C9-4036-A55E-A59B4A11057E}" destId="{18F99082-99FF-44C4-A138-46BFE8113404}" srcOrd="7" destOrd="0" parTransId="{A48826C9-EE5C-4338-B9B0-3AFE6E06D493}" sibTransId="{987E1BA9-5476-4A9B-83D5-4821F31ACE44}"/>
    <dgm:cxn modelId="{F59F908B-7135-4141-BF2A-0E4F39AC3E9B}" srcId="{0C376AC0-E8C9-4036-A55E-A59B4A11057E}" destId="{D61B0DAC-E7AE-4600-A06F-E970A99B88BC}" srcOrd="18" destOrd="0" parTransId="{11CC03E5-4AAB-413A-B80A-25D9DDBA90AE}" sibTransId="{D2F6CCAE-C456-40D4-ADD4-B8363CB54071}"/>
    <dgm:cxn modelId="{42105046-ECBB-43F6-9F0D-084A3E292625}" type="presOf" srcId="{BB6DC0FF-0DBF-4AD3-A08D-5E55054AB9B7}" destId="{10AC0CE8-C76A-4293-98D6-75BC8E255D61}" srcOrd="0" destOrd="0" presId="urn:microsoft.com/office/officeart/2005/8/layout/radial1"/>
    <dgm:cxn modelId="{83ED0C7E-A0D1-42B3-B1D5-072CC42C096E}" srcId="{0C376AC0-E8C9-4036-A55E-A59B4A11057E}" destId="{F7F0C35C-C7D8-468A-A557-2214C1F14812}" srcOrd="0" destOrd="0" parTransId="{33A0B49C-73B4-4CFA-A33F-C7266B0BBB20}" sibTransId="{62D39DF7-84DC-460C-A91F-0D94ADD31F13}"/>
    <dgm:cxn modelId="{AC1AF8E9-E8AE-46DF-9883-D4F3D74B4F21}" srcId="{0C376AC0-E8C9-4036-A55E-A59B4A11057E}" destId="{67B703B6-6B4B-4587-8B53-FB0955594486}" srcOrd="20" destOrd="0" parTransId="{CF7E1E16-5E03-40F7-84A3-B7E05E7F183D}" sibTransId="{2485DD82-947B-46C8-B8C8-AFA61F1C966C}"/>
    <dgm:cxn modelId="{AEC06769-1CAC-41C3-B542-D34C371C0F41}" srcId="{0C376AC0-E8C9-4036-A55E-A59B4A11057E}" destId="{F4CD84A5-16E0-4A32-8259-9EE4397BA595}" srcOrd="21" destOrd="0" parTransId="{D338E8FB-DDE9-4021-8D92-7C5DFB82ECB0}" sibTransId="{8B5625B9-6391-4DB2-86BF-89DB160006F5}"/>
    <dgm:cxn modelId="{8C0E8690-0FAC-4EC0-B9C3-B8819F168408}" srcId="{0C376AC0-E8C9-4036-A55E-A59B4A11057E}" destId="{BE5E4C39-0175-405D-B417-177278A84DD4}" srcOrd="11" destOrd="0" parTransId="{6992FE3C-3064-4748-8C4B-0E557C0F7CF2}" sibTransId="{6D79CC73-7ABC-429C-8E59-8EFD7D39EC50}"/>
    <dgm:cxn modelId="{79308533-6F41-024E-9745-013710E9D0C1}" type="presOf" srcId="{0091D858-5A71-EC4A-B0D2-B07FE25244EA}" destId="{AA3366D3-A3A8-164E-9EE6-24F3504E2CB3}" srcOrd="0" destOrd="0" presId="urn:microsoft.com/office/officeart/2005/8/layout/radial1"/>
    <dgm:cxn modelId="{6AD1F7DE-31A2-8249-9390-F411872C62DE}" type="presOf" srcId="{1F4A3BDA-3522-0245-88F5-90480C91911F}" destId="{4A320BF0-B6F2-D948-9B8A-2C13B4082630}" srcOrd="0" destOrd="0" presId="urn:microsoft.com/office/officeart/2005/8/layout/radial1"/>
    <dgm:cxn modelId="{778A4940-10D0-45DE-8301-D33D97398195}" srcId="{0C376AC0-E8C9-4036-A55E-A59B4A11057E}" destId="{235BDE9E-44AF-4B01-858A-121764E2BE58}" srcOrd="23" destOrd="0" parTransId="{69176223-D4B0-4045-9869-6AE163E03878}" sibTransId="{F5425D26-4965-42B0-ACB0-231039A4BC4F}"/>
    <dgm:cxn modelId="{7FB6F186-E2B9-478C-950C-B8BDF18DB0C1}" srcId="{0C376AC0-E8C9-4036-A55E-A59B4A11057E}" destId="{AFBD7A70-CB8D-4ECC-8FF1-E227D6AAA348}" srcOrd="15" destOrd="0" parTransId="{936C80CC-67B8-4FCF-8BBA-673868D56C5D}" sibTransId="{F1D483CA-8D7C-4295-AE19-CF0500F3FDE9}"/>
    <dgm:cxn modelId="{6BAC39DB-6182-0646-9FF9-DBF3BAB21384}" type="presOf" srcId="{A97679A2-2203-0345-9680-92484185993B}" destId="{93883168-2023-7F4A-A983-EEC141EDD307}" srcOrd="1" destOrd="0" presId="urn:microsoft.com/office/officeart/2005/8/layout/radial1"/>
    <dgm:cxn modelId="{9FBF208B-E70E-9641-8FBF-6E90156F69C7}" srcId="{F7F0C35C-C7D8-468A-A557-2214C1F14812}" destId="{0091D858-5A71-EC4A-B0D2-B07FE25244EA}" srcOrd="4" destOrd="0" parTransId="{66D4B033-122C-424C-8FB8-FA160C5E5734}" sibTransId="{E1ABA399-ECA6-9049-971D-CFF8F094CBC6}"/>
    <dgm:cxn modelId="{A55D1A84-914B-430B-9DC1-4BD080CDFD1F}" type="presOf" srcId="{F7F0C35C-C7D8-468A-A557-2214C1F14812}" destId="{AA4BEADE-365D-46E3-89CB-1A4EF2D0A85F}" srcOrd="0" destOrd="0" presId="urn:microsoft.com/office/officeart/2005/8/layout/radial1"/>
    <dgm:cxn modelId="{A7578E9F-DDAD-4E7A-9DBA-AD87223AC453}" type="presOf" srcId="{E3FD6AE6-7D8C-44E4-B8FB-8644CED701F2}" destId="{5E1F2C9F-848F-4D4A-BF3E-1D0CCC125647}" srcOrd="1" destOrd="0" presId="urn:microsoft.com/office/officeart/2005/8/layout/radial1"/>
    <dgm:cxn modelId="{51255D5B-ABFF-0D44-BD70-7FD16DBD51AD}" srcId="{F7F0C35C-C7D8-468A-A557-2214C1F14812}" destId="{1F4A3BDA-3522-0245-88F5-90480C91911F}" srcOrd="5" destOrd="0" parTransId="{A97679A2-2203-0345-9680-92484185993B}" sibTransId="{1E406C12-245F-7342-93D5-4512A7353179}"/>
    <dgm:cxn modelId="{22C7FA36-6C53-4BAE-8800-D0D93801D42E}" srcId="{0C376AC0-E8C9-4036-A55E-A59B4A11057E}" destId="{B5B3312F-3DAB-4D3D-B261-5ECCAE7E2B13}" srcOrd="12" destOrd="0" parTransId="{6A79DC97-3D13-4A1C-AC90-3B4A72213670}" sibTransId="{4BF096BE-4CF2-4982-B7EA-1FC1EE3392F5}"/>
    <dgm:cxn modelId="{0BF7E5A0-55AB-480C-AF1C-30E3A5FDFA1A}" type="presOf" srcId="{1F9360AC-45E0-44A5-8C41-F6C19EE3193A}" destId="{8ADCA6E1-BC1B-4191-8E83-4251D3746691}" srcOrd="0" destOrd="0" presId="urn:microsoft.com/office/officeart/2005/8/layout/radial1"/>
    <dgm:cxn modelId="{E538C33D-3BF7-4A85-B94A-EB757E58513A}" srcId="{0C376AC0-E8C9-4036-A55E-A59B4A11057E}" destId="{086D37A8-0887-4897-9CAD-0BD7B542CC55}" srcOrd="13" destOrd="0" parTransId="{2DD8EA2F-6003-46D7-9796-020C741C98CE}" sibTransId="{E353B8B5-C83F-4F6A-8347-903C9B7B61B6}"/>
    <dgm:cxn modelId="{1381E4F0-6E45-4B45-9C3A-57E05AA29941}" type="presOf" srcId="{1F9360AC-45E0-44A5-8C41-F6C19EE3193A}" destId="{A51102EC-9D4E-485F-A497-84E1A3EC595C}" srcOrd="1" destOrd="0" presId="urn:microsoft.com/office/officeart/2005/8/layout/radial1"/>
    <dgm:cxn modelId="{3BBCD869-CC1E-8C44-B87C-02314096821D}" type="presOf" srcId="{66D4B033-122C-424C-8FB8-FA160C5E5734}" destId="{F6E6A533-22C7-7048-B16C-ECA8EF9E444E}" srcOrd="0" destOrd="0" presId="urn:microsoft.com/office/officeart/2005/8/layout/radial1"/>
    <dgm:cxn modelId="{45658016-EF8A-4F90-9149-A7E2270CBFC6}" srcId="{0C376AC0-E8C9-4036-A55E-A59B4A11057E}" destId="{032ABF97-E3C1-4A95-B3DB-91F6C28C9BCB}" srcOrd="22" destOrd="0" parTransId="{55CE9BF1-D8DF-4A35-9534-F069CFB9AE58}" sibTransId="{5A48EBC8-6F71-40CC-9972-499A93B1EAB4}"/>
    <dgm:cxn modelId="{72669464-CEAD-F04A-8BB3-7A60B36E4087}" type="presOf" srcId="{66D4B033-122C-424C-8FB8-FA160C5E5734}" destId="{CA30F42F-1AAE-C240-8986-DF853BD4AD43}" srcOrd="1" destOrd="0" presId="urn:microsoft.com/office/officeart/2005/8/layout/radial1"/>
    <dgm:cxn modelId="{0E2E6D4E-444B-4A6F-BBEE-7034BAE4EB6C}" type="presOf" srcId="{E3FD6AE6-7D8C-44E4-B8FB-8644CED701F2}" destId="{0AAD1F38-F793-4B4D-A7C1-0EB0E5E96D0E}" srcOrd="0"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F63501C0-7780-41A9-84FD-212B2DD51F52}" type="presOf" srcId="{1B5F954E-B42D-4D3C-80B9-DCFDA5316E38}" destId="{10AEF670-5D14-4356-9567-E36E6B4E1C43}" srcOrd="0" destOrd="0" presId="urn:microsoft.com/office/officeart/2005/8/layout/radial1"/>
    <dgm:cxn modelId="{6665CE9B-3C1C-405B-B265-99FDC9689F15}" type="presOf" srcId="{0C376AC0-E8C9-4036-A55E-A59B4A11057E}" destId="{FB151A69-068C-4834-B6A7-57760C7C67A9}" srcOrd="0" destOrd="0" presId="urn:microsoft.com/office/officeart/2005/8/layout/radial1"/>
    <dgm:cxn modelId="{009A894B-CFD8-4831-B025-E2696355C4DD}" type="presOf" srcId="{F2BB8BAE-DAB4-4B98-816D-DB487942119C}" destId="{3FA89C93-D942-4B07-A057-B5A70186894F}" srcOrd="1" destOrd="0" presId="urn:microsoft.com/office/officeart/2005/8/layout/radial1"/>
    <dgm:cxn modelId="{BBDFEC68-6EC6-4E7F-BBC7-0D80C7F07A00}" srcId="{F7F0C35C-C7D8-468A-A557-2214C1F14812}" destId="{564B5AE9-0D9D-41E1-85EF-4E23387872DA}" srcOrd="3" destOrd="0" parTransId="{1F9360AC-45E0-44A5-8C41-F6C19EE3193A}" sibTransId="{42C9D4DD-CDB7-4E80-923E-11393013F4C1}"/>
    <dgm:cxn modelId="{0F70B281-42CE-434E-B1A4-1D523080E3D5}" srcId="{0C376AC0-E8C9-4036-A55E-A59B4A11057E}" destId="{DE6EFA9A-E229-4372-A2FB-5D65EB6705FC}" srcOrd="24" destOrd="0" parTransId="{F23785B0-B03C-4F2B-A455-2686188DD05C}" sibTransId="{4A6491B7-5876-42DB-A70F-6520D6AD1743}"/>
    <dgm:cxn modelId="{8556DECC-80CE-4214-B29B-7F27E274B188}" type="presOf" srcId="{564B5AE9-0D9D-41E1-85EF-4E23387872DA}" destId="{6CD2F0FC-8650-4840-826A-24AB96447FF8}" srcOrd="0" destOrd="0" presId="urn:microsoft.com/office/officeart/2005/8/layout/radial1"/>
    <dgm:cxn modelId="{9883F1D2-B2EE-42E9-8B26-525DA74DF2A0}" srcId="{F7F0C35C-C7D8-468A-A557-2214C1F14812}" destId="{BB6DC0FF-0DBF-4AD3-A08D-5E55054AB9B7}" srcOrd="1" destOrd="0" parTransId="{E3FD6AE6-7D8C-44E4-B8FB-8644CED701F2}" sibTransId="{68CAC920-E33D-4AC2-83ED-76496A56C34E}"/>
    <dgm:cxn modelId="{B8870147-2154-4322-811B-EAA9A826C3CB}" srcId="{F7F0C35C-C7D8-468A-A557-2214C1F14812}" destId="{B2104859-D8E7-41DE-8DC9-BD893938B4F5}" srcOrd="0" destOrd="0" parTransId="{1B5F954E-B42D-4D3C-80B9-DCFDA5316E38}" sibTransId="{D4A92BF8-608D-4367-8192-146C246C06A3}"/>
    <dgm:cxn modelId="{94B5D930-6433-4D59-A4A1-660ABB32B2BA}" type="presOf" srcId="{B2104859-D8E7-41DE-8DC9-BD893938B4F5}" destId="{DC97B75A-3B39-404A-89D7-1BBCFDBA119C}" srcOrd="0" destOrd="0" presId="urn:microsoft.com/office/officeart/2005/8/layout/radial1"/>
    <dgm:cxn modelId="{3AA1C170-43F6-4739-8B4B-8286F7B4DB4B}" srcId="{0C376AC0-E8C9-4036-A55E-A59B4A11057E}" destId="{E9CDF8D5-F77C-40F6-8C25-D1BBE35BD9C5}" srcOrd="16" destOrd="0" parTransId="{C77ED19E-0EF3-4C48-8994-E8145D6E0909}" sibTransId="{4F65FE56-4D9C-4C41-9428-F74FDE060FDC}"/>
    <dgm:cxn modelId="{B207B55F-FFF0-4C46-9C6E-22B8CD7DA20F}" srcId="{0C376AC0-E8C9-4036-A55E-A59B4A11057E}" destId="{73BDA223-2ABD-466C-98B2-0EC023D0047E}" srcOrd="14" destOrd="0" parTransId="{6C2BF104-118D-4E1C-9A41-1DFABF9A70C3}" sibTransId="{84E6DD8B-0B8C-48FD-82C3-1E4A2AA05DDC}"/>
    <dgm:cxn modelId="{56D4C85F-7524-4CBF-98B3-B8DCA69B17C0}" srcId="{0C376AC0-E8C9-4036-A55E-A59B4A11057E}" destId="{FDBC8741-C1E7-48E0-8AB2-D2C3303F0B34}" srcOrd="6" destOrd="0" parTransId="{CEE014D8-0914-4332-A050-EA6D3FCA396D}" sibTransId="{D8CC92E9-8BD0-4699-AAFB-A0571B720BC6}"/>
    <dgm:cxn modelId="{676B4AE7-CCF7-44B4-AA7C-09ABAF7A5F06}" srcId="{0C376AC0-E8C9-4036-A55E-A59B4A11057E}" destId="{8A0F4ECF-0E2B-4765-A207-F60EB0487645}" srcOrd="19" destOrd="0" parTransId="{3EE7E2CE-38DA-4500-8A49-5959C6331792}" sibTransId="{6AF6CF35-455B-4077-9E55-745625F2AB70}"/>
    <dgm:cxn modelId="{2302C95F-7916-4FDB-938E-D11BA6F4A816}" srcId="{0C376AC0-E8C9-4036-A55E-A59B4A11057E}" destId="{C4D20306-E5FD-498F-A89B-37C67598C6C0}" srcOrd="17" destOrd="0" parTransId="{6B835F4C-85B5-41BE-9493-30FACE2AA768}" sibTransId="{53A7EE2F-701E-42C7-BBDC-0BD7061BE400}"/>
    <dgm:cxn modelId="{7403A46D-4DC4-48CB-9DD1-C3849DEF280E}" srcId="{0C376AC0-E8C9-4036-A55E-A59B4A11057E}" destId="{4FDEF11E-9C72-432F-B3D8-FCD5DE5891E8}" srcOrd="1" destOrd="0" parTransId="{1D06C00F-333E-444D-8F00-4F711968BCD6}" sibTransId="{63437E0B-8506-46C4-9265-F57D8BAF0614}"/>
    <dgm:cxn modelId="{24782B9F-5A0D-4754-B65A-5F64E865A485}" srcId="{0C376AC0-E8C9-4036-A55E-A59B4A11057E}" destId="{6E083CFA-8213-4CBA-AEFC-DCA8347DA2DF}" srcOrd="4" destOrd="0" parTransId="{24634450-15E6-46FB-9A4C-17442E8D70B1}" sibTransId="{D03DA982-9AF0-420D-A356-9BEE66C5D8AF}"/>
    <dgm:cxn modelId="{C7E1302D-FC62-4A13-B50B-C7FB88189909}" srcId="{0C376AC0-E8C9-4036-A55E-A59B4A11057E}" destId="{5DE919AD-12CE-4D7F-BF2C-7EADF13DD5BE}" srcOrd="10" destOrd="0" parTransId="{60233677-ABF4-4AF6-8392-06AC49166954}" sibTransId="{F82FB79C-93D0-42CA-BFF7-9E24345BF190}"/>
    <dgm:cxn modelId="{95763EB4-0F0F-4077-80D6-12B5AD3D156F}" srcId="{0C376AC0-E8C9-4036-A55E-A59B4A11057E}" destId="{826541EC-910E-4BCB-B704-08A1AD6D968F}" srcOrd="8" destOrd="0" parTransId="{9CEC4719-1114-4183-A9E6-1295DE07FB7C}" sibTransId="{EB95DCFE-3AD9-439A-8AFB-E63F98A59922}"/>
    <dgm:cxn modelId="{3F770679-0ED1-43CA-81F9-96A476BF4D9B}" srcId="{0C376AC0-E8C9-4036-A55E-A59B4A11057E}" destId="{2EAE9508-7C36-4E72-A9AF-FB32E73024B5}" srcOrd="5" destOrd="0" parTransId="{9A981F70-672F-4BF5-9589-57F770A643D8}" sibTransId="{FB762A0D-95B7-41C7-98C7-19B9EBD034AD}"/>
    <dgm:cxn modelId="{D5DF5045-C7D9-47BC-BAEE-E9912B208337}" srcId="{0C376AC0-E8C9-4036-A55E-A59B4A11057E}" destId="{203223DE-F212-447D-A7CA-D12D17CD3979}" srcOrd="3" destOrd="0" parTransId="{0D67284E-7C8B-46F1-90D8-2ADC2A714E90}" sibTransId="{E9281E72-5523-495F-B93E-EE0C75992653}"/>
    <dgm:cxn modelId="{D653D06F-B3FD-4B9D-B0E4-90BA98B77D84}" type="presOf" srcId="{F2BB8BAE-DAB4-4B98-816D-DB487942119C}" destId="{F7956D89-C625-44FD-919E-833C2148F4B6}" srcOrd="0" destOrd="0" presId="urn:microsoft.com/office/officeart/2005/8/layout/radial1"/>
    <dgm:cxn modelId="{36F4D98F-47F0-3A46-A03E-9D9E244A3141}" type="presOf" srcId="{A97679A2-2203-0345-9680-92484185993B}" destId="{6C7F054C-7782-9F4E-815E-6B806E4C3C90}" srcOrd="0" destOrd="0" presId="urn:microsoft.com/office/officeart/2005/8/layout/radial1"/>
    <dgm:cxn modelId="{5A3FD2FC-2B44-4F88-9252-592D8D8C16DA}" srcId="{F7F0C35C-C7D8-468A-A557-2214C1F14812}" destId="{376B5DE4-1C3F-4A76-9B4A-98D21A4AF5F1}" srcOrd="2" destOrd="0" parTransId="{F2BB8BAE-DAB4-4B98-816D-DB487942119C}" sibTransId="{00E075C7-8C4C-43D2-B02D-24742270C83A}"/>
    <dgm:cxn modelId="{73EF7CBF-B4E6-4BF1-9897-5C4639CC9533}" type="presParOf" srcId="{FB151A69-068C-4834-B6A7-57760C7C67A9}" destId="{AA4BEADE-365D-46E3-89CB-1A4EF2D0A85F}" srcOrd="0" destOrd="0" presId="urn:microsoft.com/office/officeart/2005/8/layout/radial1"/>
    <dgm:cxn modelId="{FF0079ED-7DB6-470E-AA4A-BA4F7ADDB9DB}" type="presParOf" srcId="{FB151A69-068C-4834-B6A7-57760C7C67A9}" destId="{10AEF670-5D14-4356-9567-E36E6B4E1C43}" srcOrd="1" destOrd="0" presId="urn:microsoft.com/office/officeart/2005/8/layout/radial1"/>
    <dgm:cxn modelId="{EB8E9FC1-A934-45DA-828E-BD446C06D60F}" type="presParOf" srcId="{10AEF670-5D14-4356-9567-E36E6B4E1C43}" destId="{046D36D8-556B-418D-AE6C-DA055F2683A5}" srcOrd="0" destOrd="0" presId="urn:microsoft.com/office/officeart/2005/8/layout/radial1"/>
    <dgm:cxn modelId="{2E73122C-7546-4327-B3A7-CEF765D8CCB4}" type="presParOf" srcId="{FB151A69-068C-4834-B6A7-57760C7C67A9}" destId="{DC97B75A-3B39-404A-89D7-1BBCFDBA119C}" srcOrd="2" destOrd="0" presId="urn:microsoft.com/office/officeart/2005/8/layout/radial1"/>
    <dgm:cxn modelId="{59162363-3C9F-484F-A72B-0A3A195883B5}" type="presParOf" srcId="{FB151A69-068C-4834-B6A7-57760C7C67A9}" destId="{0AAD1F38-F793-4B4D-A7C1-0EB0E5E96D0E}" srcOrd="3" destOrd="0" presId="urn:microsoft.com/office/officeart/2005/8/layout/radial1"/>
    <dgm:cxn modelId="{7D36A736-26D3-4677-B093-3F2D0B64738E}" type="presParOf" srcId="{0AAD1F38-F793-4B4D-A7C1-0EB0E5E96D0E}" destId="{5E1F2C9F-848F-4D4A-BF3E-1D0CCC125647}" srcOrd="0" destOrd="0" presId="urn:microsoft.com/office/officeart/2005/8/layout/radial1"/>
    <dgm:cxn modelId="{1BD71BA4-69AA-4711-A779-604C617B1D7C}" type="presParOf" srcId="{FB151A69-068C-4834-B6A7-57760C7C67A9}" destId="{10AC0CE8-C76A-4293-98D6-75BC8E255D61}" srcOrd="4" destOrd="0" presId="urn:microsoft.com/office/officeart/2005/8/layout/radial1"/>
    <dgm:cxn modelId="{7F0F9942-1270-4F52-849A-C4DEBDE4B8CC}" type="presParOf" srcId="{FB151A69-068C-4834-B6A7-57760C7C67A9}" destId="{F7956D89-C625-44FD-919E-833C2148F4B6}" srcOrd="5" destOrd="0" presId="urn:microsoft.com/office/officeart/2005/8/layout/radial1"/>
    <dgm:cxn modelId="{824C6566-986E-4A4E-AEB9-A83CF66512AF}" type="presParOf" srcId="{F7956D89-C625-44FD-919E-833C2148F4B6}" destId="{3FA89C93-D942-4B07-A057-B5A70186894F}" srcOrd="0" destOrd="0" presId="urn:microsoft.com/office/officeart/2005/8/layout/radial1"/>
    <dgm:cxn modelId="{BD2CC8D8-81AB-4980-B028-7D3F2FCE9A2B}" type="presParOf" srcId="{FB151A69-068C-4834-B6A7-57760C7C67A9}" destId="{13FC3DFA-EC65-4A8E-AF70-4B93C9A027EC}" srcOrd="6" destOrd="0" presId="urn:microsoft.com/office/officeart/2005/8/layout/radial1"/>
    <dgm:cxn modelId="{F4E9E52A-3590-4A23-88C9-6BAE13F15FF0}" type="presParOf" srcId="{FB151A69-068C-4834-B6A7-57760C7C67A9}" destId="{8ADCA6E1-BC1B-4191-8E83-4251D3746691}" srcOrd="7" destOrd="0" presId="urn:microsoft.com/office/officeart/2005/8/layout/radial1"/>
    <dgm:cxn modelId="{F6FE67A5-6C4F-4BA1-B08B-469224C798B4}" type="presParOf" srcId="{8ADCA6E1-BC1B-4191-8E83-4251D3746691}" destId="{A51102EC-9D4E-485F-A497-84E1A3EC595C}" srcOrd="0" destOrd="0" presId="urn:microsoft.com/office/officeart/2005/8/layout/radial1"/>
    <dgm:cxn modelId="{06F8236A-4707-4ABA-A5DF-E09F7776F7D4}" type="presParOf" srcId="{FB151A69-068C-4834-B6A7-57760C7C67A9}" destId="{6CD2F0FC-8650-4840-826A-24AB96447FF8}" srcOrd="8" destOrd="0" presId="urn:microsoft.com/office/officeart/2005/8/layout/radial1"/>
    <dgm:cxn modelId="{FDADBCDC-A285-F443-9C1A-A67A75459109}" type="presParOf" srcId="{FB151A69-068C-4834-B6A7-57760C7C67A9}" destId="{F6E6A533-22C7-7048-B16C-ECA8EF9E444E}" srcOrd="9" destOrd="0" presId="urn:microsoft.com/office/officeart/2005/8/layout/radial1"/>
    <dgm:cxn modelId="{4F327369-E7B5-5F45-ADFA-B6C3E9157A67}" type="presParOf" srcId="{F6E6A533-22C7-7048-B16C-ECA8EF9E444E}" destId="{CA30F42F-1AAE-C240-8986-DF853BD4AD43}" srcOrd="0" destOrd="0" presId="urn:microsoft.com/office/officeart/2005/8/layout/radial1"/>
    <dgm:cxn modelId="{384F6CBE-864A-AF45-862E-888F4CFE25DA}" type="presParOf" srcId="{FB151A69-068C-4834-B6A7-57760C7C67A9}" destId="{AA3366D3-A3A8-164E-9EE6-24F3504E2CB3}" srcOrd="10" destOrd="0" presId="urn:microsoft.com/office/officeart/2005/8/layout/radial1"/>
    <dgm:cxn modelId="{71F8FD6E-6505-E94B-A6BB-0B77CD3425C3}" type="presParOf" srcId="{FB151A69-068C-4834-B6A7-57760C7C67A9}" destId="{6C7F054C-7782-9F4E-815E-6B806E4C3C90}" srcOrd="11" destOrd="0" presId="urn:microsoft.com/office/officeart/2005/8/layout/radial1"/>
    <dgm:cxn modelId="{7791A14A-FC95-C448-BFD9-78AE0F552A6C}" type="presParOf" srcId="{6C7F054C-7782-9F4E-815E-6B806E4C3C90}" destId="{93883168-2023-7F4A-A983-EEC141EDD307}" srcOrd="0" destOrd="0" presId="urn:microsoft.com/office/officeart/2005/8/layout/radial1"/>
    <dgm:cxn modelId="{9470E60D-4549-9645-8FA4-5D745B0F50FC}" type="presParOf" srcId="{FB151A69-068C-4834-B6A7-57760C7C67A9}" destId="{4A320BF0-B6F2-D948-9B8A-2C13B4082630}" srcOrd="12"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376AC0-E8C9-4036-A55E-A59B4A11057E}"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F7F0C35C-C7D8-468A-A557-2214C1F14812}">
      <dgm:prSet phldrT="[Text]"/>
      <dgm:spPr/>
      <dgm:t>
        <a:bodyPr/>
        <a:lstStyle/>
        <a:p>
          <a:r>
            <a:rPr lang="en-US" dirty="0"/>
            <a:t>Vocabulary </a:t>
          </a:r>
          <a:r>
            <a:rPr lang="ka-GE" dirty="0"/>
            <a:t> ლექსიკა</a:t>
          </a:r>
          <a:endParaRPr lang="en-US" dirty="0"/>
        </a:p>
      </dgm:t>
    </dgm:pt>
    <dgm:pt modelId="{33A0B49C-73B4-4CFA-A33F-C7266B0BBB20}" type="parTrans" cxnId="{83ED0C7E-A0D1-42B3-B1D5-072CC42C096E}">
      <dgm:prSet/>
      <dgm:spPr/>
      <dgm:t>
        <a:bodyPr/>
        <a:lstStyle/>
        <a:p>
          <a:endParaRPr lang="en-US"/>
        </a:p>
      </dgm:t>
    </dgm:pt>
    <dgm:pt modelId="{62D39DF7-84DC-460C-A91F-0D94ADD31F13}" type="sibTrans" cxnId="{83ED0C7E-A0D1-42B3-B1D5-072CC42C096E}">
      <dgm:prSet/>
      <dgm:spPr/>
      <dgm:t>
        <a:bodyPr/>
        <a:lstStyle/>
        <a:p>
          <a:endParaRPr lang="en-US"/>
        </a:p>
      </dgm:t>
    </dgm:pt>
    <dgm:pt modelId="{564B5AE9-0D9D-41E1-85EF-4E23387872DA}">
      <dgm:prSet phldrT="[Text]" custT="1"/>
      <dgm:spPr/>
      <dgm:t>
        <a:bodyPr/>
        <a:lstStyle/>
        <a:p>
          <a:r>
            <a:rPr lang="en-US" sz="1800" dirty="0"/>
            <a:t>clickbait</a:t>
          </a:r>
          <a:endParaRPr lang="ka-GE" sz="1800" dirty="0"/>
        </a:p>
        <a:p>
          <a:r>
            <a:rPr lang="en-US" sz="1800" dirty="0"/>
            <a:t>(n.)</a:t>
          </a:r>
        </a:p>
      </dgm:t>
    </dgm:pt>
    <dgm:pt modelId="{1F9360AC-45E0-44A5-8C41-F6C19EE3193A}" type="parTrans" cxnId="{BBDFEC68-6EC6-4E7F-BBC7-0D80C7F07A00}">
      <dgm:prSet/>
      <dgm:spPr/>
      <dgm:t>
        <a:bodyPr/>
        <a:lstStyle/>
        <a:p>
          <a:endParaRPr lang="en-US" dirty="0"/>
        </a:p>
      </dgm:t>
    </dgm:pt>
    <dgm:pt modelId="{42C9D4DD-CDB7-4E80-923E-11393013F4C1}" type="sibTrans" cxnId="{BBDFEC68-6EC6-4E7F-BBC7-0D80C7F07A00}">
      <dgm:prSet/>
      <dgm:spPr/>
      <dgm:t>
        <a:bodyPr/>
        <a:lstStyle/>
        <a:p>
          <a:endParaRPr lang="en-US"/>
        </a:p>
      </dgm:t>
    </dgm:pt>
    <dgm:pt modelId="{4FDEF11E-9C72-432F-B3D8-FCD5DE5891E8}">
      <dgm:prSet custScaleX="97649" custScaleY="99452" custRadScaleRad="128288" custRadScaleInc="-97461"/>
      <dgm:spPr/>
      <dgm:t>
        <a:bodyPr/>
        <a:lstStyle/>
        <a:p>
          <a:endParaRPr lang="en-US" dirty="0"/>
        </a:p>
      </dgm:t>
    </dgm:pt>
    <dgm:pt modelId="{1D06C00F-333E-444D-8F00-4F711968BCD6}" type="parTrans" cxnId="{7403A46D-4DC4-48CB-9DD1-C3849DEF280E}">
      <dgm:prSet/>
      <dgm:spPr/>
      <dgm:t>
        <a:bodyPr/>
        <a:lstStyle/>
        <a:p>
          <a:endParaRPr lang="en-US"/>
        </a:p>
      </dgm:t>
    </dgm:pt>
    <dgm:pt modelId="{63437E0B-8506-46C4-9265-F57D8BAF0614}" type="sibTrans" cxnId="{7403A46D-4DC4-48CB-9DD1-C3849DEF280E}">
      <dgm:prSet/>
      <dgm:spPr/>
      <dgm:t>
        <a:bodyPr/>
        <a:lstStyle/>
        <a:p>
          <a:endParaRPr lang="en-US"/>
        </a:p>
      </dgm:t>
    </dgm:pt>
    <dgm:pt modelId="{8554EEC2-EC10-4025-97F8-A5FC042645B2}">
      <dgm:prSet custScaleX="97649" custScaleY="99452" custRadScaleRad="112146" custRadScaleInc="-242079"/>
      <dgm:spPr/>
      <dgm:t>
        <a:bodyPr/>
        <a:lstStyle/>
        <a:p>
          <a:endParaRPr lang="en-US" dirty="0"/>
        </a:p>
      </dgm:t>
    </dgm:pt>
    <dgm:pt modelId="{E65268EC-A59E-4AD2-8F3B-6958256B9073}" type="parTrans" cxnId="{65498E40-858F-417C-BD1B-1F1356FD28FF}">
      <dgm:prSet/>
      <dgm:spPr/>
      <dgm:t>
        <a:bodyPr/>
        <a:lstStyle/>
        <a:p>
          <a:endParaRPr lang="en-US"/>
        </a:p>
      </dgm:t>
    </dgm:pt>
    <dgm:pt modelId="{8EC700F6-F7DF-4128-B7A7-A928F8AB7697}" type="sibTrans" cxnId="{65498E40-858F-417C-BD1B-1F1356FD28FF}">
      <dgm:prSet/>
      <dgm:spPr/>
      <dgm:t>
        <a:bodyPr/>
        <a:lstStyle/>
        <a:p>
          <a:endParaRPr lang="en-US"/>
        </a:p>
      </dgm:t>
    </dgm:pt>
    <dgm:pt modelId="{203223DE-F212-447D-A7CA-D12D17CD3979}">
      <dgm:prSet/>
      <dgm:spPr/>
      <dgm:t>
        <a:bodyPr/>
        <a:lstStyle/>
        <a:p>
          <a:endParaRPr lang="en-US" dirty="0"/>
        </a:p>
      </dgm:t>
    </dgm:pt>
    <dgm:pt modelId="{0D67284E-7C8B-46F1-90D8-2ADC2A714E90}" type="parTrans" cxnId="{D5DF5045-C7D9-47BC-BAEE-E9912B208337}">
      <dgm:prSet/>
      <dgm:spPr/>
      <dgm:t>
        <a:bodyPr/>
        <a:lstStyle/>
        <a:p>
          <a:endParaRPr lang="en-US"/>
        </a:p>
      </dgm:t>
    </dgm:pt>
    <dgm:pt modelId="{E9281E72-5523-495F-B93E-EE0C75992653}" type="sibTrans" cxnId="{D5DF5045-C7D9-47BC-BAEE-E9912B208337}">
      <dgm:prSet/>
      <dgm:spPr/>
      <dgm:t>
        <a:bodyPr/>
        <a:lstStyle/>
        <a:p>
          <a:endParaRPr lang="en-US"/>
        </a:p>
      </dgm:t>
    </dgm:pt>
    <dgm:pt modelId="{6E083CFA-8213-4CBA-AEFC-DCA8347DA2DF}">
      <dgm:prSet/>
      <dgm:spPr/>
      <dgm:t>
        <a:bodyPr/>
        <a:lstStyle/>
        <a:p>
          <a:endParaRPr lang="en-US" dirty="0"/>
        </a:p>
      </dgm:t>
    </dgm:pt>
    <dgm:pt modelId="{24634450-15E6-46FB-9A4C-17442E8D70B1}" type="parTrans" cxnId="{24782B9F-5A0D-4754-B65A-5F64E865A485}">
      <dgm:prSet/>
      <dgm:spPr/>
      <dgm:t>
        <a:bodyPr/>
        <a:lstStyle/>
        <a:p>
          <a:endParaRPr lang="en-US"/>
        </a:p>
      </dgm:t>
    </dgm:pt>
    <dgm:pt modelId="{D03DA982-9AF0-420D-A356-9BEE66C5D8AF}" type="sibTrans" cxnId="{24782B9F-5A0D-4754-B65A-5F64E865A485}">
      <dgm:prSet/>
      <dgm:spPr/>
      <dgm:t>
        <a:bodyPr/>
        <a:lstStyle/>
        <a:p>
          <a:endParaRPr lang="en-US"/>
        </a:p>
      </dgm:t>
    </dgm:pt>
    <dgm:pt modelId="{2EAE9508-7C36-4E72-A9AF-FB32E73024B5}">
      <dgm:prSet/>
      <dgm:spPr/>
      <dgm:t>
        <a:bodyPr/>
        <a:lstStyle/>
        <a:p>
          <a:endParaRPr lang="en-US" dirty="0"/>
        </a:p>
      </dgm:t>
    </dgm:pt>
    <dgm:pt modelId="{9A981F70-672F-4BF5-9589-57F770A643D8}" type="parTrans" cxnId="{3F770679-0ED1-43CA-81F9-96A476BF4D9B}">
      <dgm:prSet/>
      <dgm:spPr/>
      <dgm:t>
        <a:bodyPr/>
        <a:lstStyle/>
        <a:p>
          <a:endParaRPr lang="en-US"/>
        </a:p>
      </dgm:t>
    </dgm:pt>
    <dgm:pt modelId="{FB762A0D-95B7-41C7-98C7-19B9EBD034AD}" type="sibTrans" cxnId="{3F770679-0ED1-43CA-81F9-96A476BF4D9B}">
      <dgm:prSet/>
      <dgm:spPr/>
      <dgm:t>
        <a:bodyPr/>
        <a:lstStyle/>
        <a:p>
          <a:endParaRPr lang="en-US"/>
        </a:p>
      </dgm:t>
    </dgm:pt>
    <dgm:pt modelId="{FDBC8741-C1E7-48E0-8AB2-D2C3303F0B34}">
      <dgm:prSet/>
      <dgm:spPr/>
      <dgm:t>
        <a:bodyPr/>
        <a:lstStyle/>
        <a:p>
          <a:endParaRPr lang="en-US" dirty="0"/>
        </a:p>
      </dgm:t>
    </dgm:pt>
    <dgm:pt modelId="{CEE014D8-0914-4332-A050-EA6D3FCA396D}" type="parTrans" cxnId="{56D4C85F-7524-4CBF-98B3-B8DCA69B17C0}">
      <dgm:prSet/>
      <dgm:spPr/>
      <dgm:t>
        <a:bodyPr/>
        <a:lstStyle/>
        <a:p>
          <a:endParaRPr lang="en-US"/>
        </a:p>
      </dgm:t>
    </dgm:pt>
    <dgm:pt modelId="{D8CC92E9-8BD0-4699-AAFB-A0571B720BC6}" type="sibTrans" cxnId="{56D4C85F-7524-4CBF-98B3-B8DCA69B17C0}">
      <dgm:prSet/>
      <dgm:spPr/>
      <dgm:t>
        <a:bodyPr/>
        <a:lstStyle/>
        <a:p>
          <a:endParaRPr lang="en-US"/>
        </a:p>
      </dgm:t>
    </dgm:pt>
    <dgm:pt modelId="{18F99082-99FF-44C4-A138-46BFE8113404}">
      <dgm:prSet/>
      <dgm:spPr/>
      <dgm:t>
        <a:bodyPr/>
        <a:lstStyle/>
        <a:p>
          <a:endParaRPr lang="en-US" dirty="0"/>
        </a:p>
      </dgm:t>
    </dgm:pt>
    <dgm:pt modelId="{A48826C9-EE5C-4338-B9B0-3AFE6E06D493}" type="parTrans" cxnId="{0AB5C4B2-F470-4CF3-AAC1-F42C05F8EAA9}">
      <dgm:prSet/>
      <dgm:spPr/>
      <dgm:t>
        <a:bodyPr/>
        <a:lstStyle/>
        <a:p>
          <a:endParaRPr lang="en-US"/>
        </a:p>
      </dgm:t>
    </dgm:pt>
    <dgm:pt modelId="{987E1BA9-5476-4A9B-83D5-4821F31ACE44}" type="sibTrans" cxnId="{0AB5C4B2-F470-4CF3-AAC1-F42C05F8EAA9}">
      <dgm:prSet/>
      <dgm:spPr/>
      <dgm:t>
        <a:bodyPr/>
        <a:lstStyle/>
        <a:p>
          <a:endParaRPr lang="en-US"/>
        </a:p>
      </dgm:t>
    </dgm:pt>
    <dgm:pt modelId="{826541EC-910E-4BCB-B704-08A1AD6D968F}">
      <dgm:prSet/>
      <dgm:spPr/>
      <dgm:t>
        <a:bodyPr/>
        <a:lstStyle/>
        <a:p>
          <a:endParaRPr lang="en-US" dirty="0"/>
        </a:p>
      </dgm:t>
    </dgm:pt>
    <dgm:pt modelId="{9CEC4719-1114-4183-A9E6-1295DE07FB7C}" type="parTrans" cxnId="{95763EB4-0F0F-4077-80D6-12B5AD3D156F}">
      <dgm:prSet/>
      <dgm:spPr/>
      <dgm:t>
        <a:bodyPr/>
        <a:lstStyle/>
        <a:p>
          <a:endParaRPr lang="en-US"/>
        </a:p>
      </dgm:t>
    </dgm:pt>
    <dgm:pt modelId="{EB95DCFE-3AD9-439A-8AFB-E63F98A59922}" type="sibTrans" cxnId="{95763EB4-0F0F-4077-80D6-12B5AD3D156F}">
      <dgm:prSet/>
      <dgm:spPr/>
      <dgm:t>
        <a:bodyPr/>
        <a:lstStyle/>
        <a:p>
          <a:endParaRPr lang="en-US"/>
        </a:p>
      </dgm:t>
    </dgm:pt>
    <dgm:pt modelId="{C99C70E3-1247-4B33-8B23-055BCDDCE04F}">
      <dgm:prSet custScaleX="97649" custScaleY="99452" custRadScaleRad="112146" custRadScaleInc="-242079"/>
      <dgm:spPr/>
      <dgm:t>
        <a:bodyPr/>
        <a:lstStyle/>
        <a:p>
          <a:endParaRPr lang="en-US" dirty="0"/>
        </a:p>
      </dgm:t>
    </dgm:pt>
    <dgm:pt modelId="{0F102819-1CEA-48BE-A8CC-7932A208F046}" type="parTrans" cxnId="{2BA1C919-BB5D-45D1-8590-C392D271293A}">
      <dgm:prSet/>
      <dgm:spPr/>
      <dgm:t>
        <a:bodyPr/>
        <a:lstStyle/>
        <a:p>
          <a:endParaRPr lang="en-US"/>
        </a:p>
      </dgm:t>
    </dgm:pt>
    <dgm:pt modelId="{98A91176-2739-4FFC-A895-C7F43A5D349C}" type="sibTrans" cxnId="{2BA1C919-BB5D-45D1-8590-C392D271293A}">
      <dgm:prSet/>
      <dgm:spPr/>
      <dgm:t>
        <a:bodyPr/>
        <a:lstStyle/>
        <a:p>
          <a:endParaRPr lang="en-US"/>
        </a:p>
      </dgm:t>
    </dgm:pt>
    <dgm:pt modelId="{5DE919AD-12CE-4D7F-BF2C-7EADF13DD5BE}">
      <dgm:prSet phldrT="[Text]"/>
      <dgm:spPr/>
      <dgm:t>
        <a:bodyPr/>
        <a:lstStyle/>
        <a:p>
          <a:endParaRPr lang="en-US" dirty="0"/>
        </a:p>
      </dgm:t>
    </dgm:pt>
    <dgm:pt modelId="{60233677-ABF4-4AF6-8392-06AC49166954}" type="parTrans" cxnId="{C7E1302D-FC62-4A13-B50B-C7FB88189909}">
      <dgm:prSet/>
      <dgm:spPr/>
      <dgm:t>
        <a:bodyPr/>
        <a:lstStyle/>
        <a:p>
          <a:endParaRPr lang="en-US"/>
        </a:p>
      </dgm:t>
    </dgm:pt>
    <dgm:pt modelId="{F82FB79C-93D0-42CA-BFF7-9E24345BF190}" type="sibTrans" cxnId="{C7E1302D-FC62-4A13-B50B-C7FB88189909}">
      <dgm:prSet/>
      <dgm:spPr/>
      <dgm:t>
        <a:bodyPr/>
        <a:lstStyle/>
        <a:p>
          <a:endParaRPr lang="en-US"/>
        </a:p>
      </dgm:t>
    </dgm:pt>
    <dgm:pt modelId="{BE5E4C39-0175-405D-B417-177278A84DD4}">
      <dgm:prSet phldrT="[Text]"/>
      <dgm:spPr/>
      <dgm:t>
        <a:bodyPr/>
        <a:lstStyle/>
        <a:p>
          <a:endParaRPr lang="en-US" dirty="0"/>
        </a:p>
      </dgm:t>
    </dgm:pt>
    <dgm:pt modelId="{6992FE3C-3064-4748-8C4B-0E557C0F7CF2}" type="parTrans" cxnId="{8C0E8690-0FAC-4EC0-B9C3-B8819F168408}">
      <dgm:prSet/>
      <dgm:spPr/>
      <dgm:t>
        <a:bodyPr/>
        <a:lstStyle/>
        <a:p>
          <a:endParaRPr lang="en-US"/>
        </a:p>
      </dgm:t>
    </dgm:pt>
    <dgm:pt modelId="{6D79CC73-7ABC-429C-8E59-8EFD7D39EC50}" type="sibTrans" cxnId="{8C0E8690-0FAC-4EC0-B9C3-B8819F168408}">
      <dgm:prSet/>
      <dgm:spPr/>
      <dgm:t>
        <a:bodyPr/>
        <a:lstStyle/>
        <a:p>
          <a:endParaRPr lang="en-US"/>
        </a:p>
      </dgm:t>
    </dgm:pt>
    <dgm:pt modelId="{B5B3312F-3DAB-4D3D-B261-5ECCAE7E2B13}">
      <dgm:prSet custScaleX="115863" custScaleY="106209" custRadScaleRad="120233" custRadScaleInc="-52176"/>
      <dgm:spPr/>
      <dgm:t>
        <a:bodyPr/>
        <a:lstStyle/>
        <a:p>
          <a:endParaRPr lang="en-US" dirty="0"/>
        </a:p>
      </dgm:t>
    </dgm:pt>
    <dgm:pt modelId="{6A79DC97-3D13-4A1C-AC90-3B4A72213670}" type="parTrans" cxnId="{22C7FA36-6C53-4BAE-8800-D0D93801D42E}">
      <dgm:prSet/>
      <dgm:spPr/>
      <dgm:t>
        <a:bodyPr/>
        <a:lstStyle/>
        <a:p>
          <a:endParaRPr lang="en-US"/>
        </a:p>
      </dgm:t>
    </dgm:pt>
    <dgm:pt modelId="{4BF096BE-4CF2-4982-B7EA-1FC1EE3392F5}" type="sibTrans" cxnId="{22C7FA36-6C53-4BAE-8800-D0D93801D42E}">
      <dgm:prSet/>
      <dgm:spPr/>
      <dgm:t>
        <a:bodyPr/>
        <a:lstStyle/>
        <a:p>
          <a:endParaRPr lang="en-US"/>
        </a:p>
      </dgm:t>
    </dgm:pt>
    <dgm:pt modelId="{086D37A8-0887-4897-9CAD-0BD7B542CC55}">
      <dgm:prSet custScaleX="115863" custScaleY="106209" custRadScaleRad="120233" custRadScaleInc="-52176"/>
      <dgm:spPr/>
      <dgm:t>
        <a:bodyPr/>
        <a:lstStyle/>
        <a:p>
          <a:endParaRPr lang="en-US" dirty="0"/>
        </a:p>
      </dgm:t>
    </dgm:pt>
    <dgm:pt modelId="{2DD8EA2F-6003-46D7-9796-020C741C98CE}" type="parTrans" cxnId="{E538C33D-3BF7-4A85-B94A-EB757E58513A}">
      <dgm:prSet/>
      <dgm:spPr/>
      <dgm:t>
        <a:bodyPr/>
        <a:lstStyle/>
        <a:p>
          <a:endParaRPr lang="en-US"/>
        </a:p>
      </dgm:t>
    </dgm:pt>
    <dgm:pt modelId="{E353B8B5-C83F-4F6A-8347-903C9B7B61B6}" type="sibTrans" cxnId="{E538C33D-3BF7-4A85-B94A-EB757E58513A}">
      <dgm:prSet/>
      <dgm:spPr/>
      <dgm:t>
        <a:bodyPr/>
        <a:lstStyle/>
        <a:p>
          <a:endParaRPr lang="en-US"/>
        </a:p>
      </dgm:t>
    </dgm:pt>
    <dgm:pt modelId="{73BDA223-2ABD-466C-98B2-0EC023D0047E}">
      <dgm:prSet custScaleX="115863" custScaleY="106209" custRadScaleRad="120233" custRadScaleInc="-52176"/>
      <dgm:spPr/>
      <dgm:t>
        <a:bodyPr/>
        <a:lstStyle/>
        <a:p>
          <a:endParaRPr lang="en-US" dirty="0"/>
        </a:p>
      </dgm:t>
    </dgm:pt>
    <dgm:pt modelId="{6C2BF104-118D-4E1C-9A41-1DFABF9A70C3}" type="parTrans" cxnId="{B207B55F-FFF0-4C46-9C6E-22B8CD7DA20F}">
      <dgm:prSet/>
      <dgm:spPr/>
      <dgm:t>
        <a:bodyPr/>
        <a:lstStyle/>
        <a:p>
          <a:endParaRPr lang="en-US"/>
        </a:p>
      </dgm:t>
    </dgm:pt>
    <dgm:pt modelId="{84E6DD8B-0B8C-48FD-82C3-1E4A2AA05DDC}" type="sibTrans" cxnId="{B207B55F-FFF0-4C46-9C6E-22B8CD7DA20F}">
      <dgm:prSet/>
      <dgm:spPr/>
      <dgm:t>
        <a:bodyPr/>
        <a:lstStyle/>
        <a:p>
          <a:endParaRPr lang="en-US"/>
        </a:p>
      </dgm:t>
    </dgm:pt>
    <dgm:pt modelId="{AFBD7A70-CB8D-4ECC-8FF1-E227D6AAA348}">
      <dgm:prSet custScaleX="115863" custScaleY="106209" custRadScaleRad="120233" custRadScaleInc="-52176"/>
      <dgm:spPr/>
      <dgm:t>
        <a:bodyPr/>
        <a:lstStyle/>
        <a:p>
          <a:endParaRPr lang="en-US" dirty="0"/>
        </a:p>
      </dgm:t>
    </dgm:pt>
    <dgm:pt modelId="{936C80CC-67B8-4FCF-8BBA-673868D56C5D}" type="parTrans" cxnId="{7FB6F186-E2B9-478C-950C-B8BDF18DB0C1}">
      <dgm:prSet/>
      <dgm:spPr/>
      <dgm:t>
        <a:bodyPr/>
        <a:lstStyle/>
        <a:p>
          <a:endParaRPr lang="en-US"/>
        </a:p>
      </dgm:t>
    </dgm:pt>
    <dgm:pt modelId="{F1D483CA-8D7C-4295-AE19-CF0500F3FDE9}" type="sibTrans" cxnId="{7FB6F186-E2B9-478C-950C-B8BDF18DB0C1}">
      <dgm:prSet/>
      <dgm:spPr/>
      <dgm:t>
        <a:bodyPr/>
        <a:lstStyle/>
        <a:p>
          <a:endParaRPr lang="en-US"/>
        </a:p>
      </dgm:t>
    </dgm:pt>
    <dgm:pt modelId="{E9CDF8D5-F77C-40F6-8C25-D1BBE35BD9C5}">
      <dgm:prSet custScaleX="115863" custScaleY="106209" custRadScaleRad="120233" custRadScaleInc="-52176"/>
      <dgm:spPr/>
      <dgm:t>
        <a:bodyPr/>
        <a:lstStyle/>
        <a:p>
          <a:endParaRPr lang="en-US" dirty="0"/>
        </a:p>
      </dgm:t>
    </dgm:pt>
    <dgm:pt modelId="{C77ED19E-0EF3-4C48-8994-E8145D6E0909}" type="parTrans" cxnId="{3AA1C170-43F6-4739-8B4B-8286F7B4DB4B}">
      <dgm:prSet/>
      <dgm:spPr/>
      <dgm:t>
        <a:bodyPr/>
        <a:lstStyle/>
        <a:p>
          <a:endParaRPr lang="en-US"/>
        </a:p>
      </dgm:t>
    </dgm:pt>
    <dgm:pt modelId="{4F65FE56-4D9C-4C41-9428-F74FDE060FDC}" type="sibTrans" cxnId="{3AA1C170-43F6-4739-8B4B-8286F7B4DB4B}">
      <dgm:prSet/>
      <dgm:spPr/>
      <dgm:t>
        <a:bodyPr/>
        <a:lstStyle/>
        <a:p>
          <a:endParaRPr lang="en-US"/>
        </a:p>
      </dgm:t>
    </dgm:pt>
    <dgm:pt modelId="{C4D20306-E5FD-498F-A89B-37C67598C6C0}">
      <dgm:prSet custScaleX="109412" custScaleY="87470" custRadScaleRad="137248" custRadScaleInc="-169492"/>
      <dgm:spPr/>
      <dgm:t>
        <a:bodyPr/>
        <a:lstStyle/>
        <a:p>
          <a:endParaRPr lang="en-US" dirty="0"/>
        </a:p>
      </dgm:t>
    </dgm:pt>
    <dgm:pt modelId="{6B835F4C-85B5-41BE-9493-30FACE2AA768}" type="parTrans" cxnId="{2302C95F-7916-4FDB-938E-D11BA6F4A816}">
      <dgm:prSet/>
      <dgm:spPr/>
      <dgm:t>
        <a:bodyPr/>
        <a:lstStyle/>
        <a:p>
          <a:endParaRPr lang="en-US"/>
        </a:p>
      </dgm:t>
    </dgm:pt>
    <dgm:pt modelId="{53A7EE2F-701E-42C7-BBDC-0BD7061BE400}" type="sibTrans" cxnId="{2302C95F-7916-4FDB-938E-D11BA6F4A816}">
      <dgm:prSet/>
      <dgm:spPr/>
      <dgm:t>
        <a:bodyPr/>
        <a:lstStyle/>
        <a:p>
          <a:endParaRPr lang="en-US"/>
        </a:p>
      </dgm:t>
    </dgm:pt>
    <dgm:pt modelId="{D61B0DAC-E7AE-4600-A06F-E970A99B88BC}">
      <dgm:prSet custScaleX="109412" custScaleY="87470" custRadScaleRad="137248" custRadScaleInc="-169492"/>
      <dgm:spPr/>
      <dgm:t>
        <a:bodyPr/>
        <a:lstStyle/>
        <a:p>
          <a:endParaRPr lang="en-US" dirty="0"/>
        </a:p>
      </dgm:t>
    </dgm:pt>
    <dgm:pt modelId="{11CC03E5-4AAB-413A-B80A-25D9DDBA90AE}" type="parTrans" cxnId="{F59F908B-7135-4141-BF2A-0E4F39AC3E9B}">
      <dgm:prSet/>
      <dgm:spPr/>
      <dgm:t>
        <a:bodyPr/>
        <a:lstStyle/>
        <a:p>
          <a:endParaRPr lang="en-US"/>
        </a:p>
      </dgm:t>
    </dgm:pt>
    <dgm:pt modelId="{D2F6CCAE-C456-40D4-ADD4-B8363CB54071}" type="sibTrans" cxnId="{F59F908B-7135-4141-BF2A-0E4F39AC3E9B}">
      <dgm:prSet/>
      <dgm:spPr/>
      <dgm:t>
        <a:bodyPr/>
        <a:lstStyle/>
        <a:p>
          <a:endParaRPr lang="en-US"/>
        </a:p>
      </dgm:t>
    </dgm:pt>
    <dgm:pt modelId="{02BC8C3D-0189-4025-8BDC-8D91B44DC19C}">
      <dgm:prSet phldrT="[Text]" custT="1"/>
      <dgm:spPr/>
      <dgm:t>
        <a:bodyPr/>
        <a:lstStyle/>
        <a:p>
          <a:r>
            <a:rPr lang="en-US" sz="2000" dirty="0" smtClean="0"/>
            <a:t>to report</a:t>
          </a:r>
          <a:endParaRPr lang="ka-GE" sz="2000" dirty="0"/>
        </a:p>
        <a:p>
          <a:r>
            <a:rPr lang="en-US" sz="2000" dirty="0"/>
            <a:t>(v.)</a:t>
          </a:r>
        </a:p>
      </dgm:t>
    </dgm:pt>
    <dgm:pt modelId="{D6A625E7-DF06-4D4E-8FCE-4697D3E5ABD1}" type="parTrans" cxnId="{2B0A2718-C998-4A67-AA95-8F564C4178F6}">
      <dgm:prSet/>
      <dgm:spPr/>
      <dgm:t>
        <a:bodyPr/>
        <a:lstStyle/>
        <a:p>
          <a:endParaRPr lang="en-US" dirty="0"/>
        </a:p>
      </dgm:t>
    </dgm:pt>
    <dgm:pt modelId="{D891971B-6A29-4482-A09A-586E969C0307}" type="sibTrans" cxnId="{2B0A2718-C998-4A67-AA95-8F564C4178F6}">
      <dgm:prSet/>
      <dgm:spPr/>
      <dgm:t>
        <a:bodyPr/>
        <a:lstStyle/>
        <a:p>
          <a:endParaRPr lang="en-US"/>
        </a:p>
      </dgm:t>
    </dgm:pt>
    <dgm:pt modelId="{8A0F4ECF-0E2B-4765-A207-F60EB0487645}">
      <dgm:prSet/>
      <dgm:spPr/>
      <dgm:t>
        <a:bodyPr/>
        <a:lstStyle/>
        <a:p>
          <a:endParaRPr lang="en-US" dirty="0"/>
        </a:p>
      </dgm:t>
    </dgm:pt>
    <dgm:pt modelId="{3EE7E2CE-38DA-4500-8A49-5959C6331792}" type="parTrans" cxnId="{676B4AE7-CCF7-44B4-AA7C-09ABAF7A5F06}">
      <dgm:prSet/>
      <dgm:spPr/>
      <dgm:t>
        <a:bodyPr/>
        <a:lstStyle/>
        <a:p>
          <a:endParaRPr lang="en-US"/>
        </a:p>
      </dgm:t>
    </dgm:pt>
    <dgm:pt modelId="{6AF6CF35-455B-4077-9E55-745625F2AB70}" type="sibTrans" cxnId="{676B4AE7-CCF7-44B4-AA7C-09ABAF7A5F06}">
      <dgm:prSet/>
      <dgm:spPr/>
      <dgm:t>
        <a:bodyPr/>
        <a:lstStyle/>
        <a:p>
          <a:endParaRPr lang="en-US"/>
        </a:p>
      </dgm:t>
    </dgm:pt>
    <dgm:pt modelId="{67B703B6-6B4B-4587-8B53-FB0955594486}">
      <dgm:prSet phldrT="[Text]" custScaleX="133113" custRadScaleRad="120643" custRadScaleInc="-93180"/>
      <dgm:spPr/>
      <dgm:t>
        <a:bodyPr/>
        <a:lstStyle/>
        <a:p>
          <a:endParaRPr lang="en-US" dirty="0"/>
        </a:p>
      </dgm:t>
    </dgm:pt>
    <dgm:pt modelId="{CF7E1E16-5E03-40F7-84A3-B7E05E7F183D}" type="parTrans" cxnId="{AC1AF8E9-E8AE-46DF-9883-D4F3D74B4F21}">
      <dgm:prSet/>
      <dgm:spPr/>
      <dgm:t>
        <a:bodyPr/>
        <a:lstStyle/>
        <a:p>
          <a:endParaRPr lang="en-US"/>
        </a:p>
      </dgm:t>
    </dgm:pt>
    <dgm:pt modelId="{2485DD82-947B-46C8-B8C8-AFA61F1C966C}" type="sibTrans" cxnId="{AC1AF8E9-E8AE-46DF-9883-D4F3D74B4F21}">
      <dgm:prSet/>
      <dgm:spPr/>
      <dgm:t>
        <a:bodyPr/>
        <a:lstStyle/>
        <a:p>
          <a:endParaRPr lang="en-US"/>
        </a:p>
      </dgm:t>
    </dgm:pt>
    <dgm:pt modelId="{F4CD84A5-16E0-4A32-8259-9EE4397BA595}">
      <dgm:prSet phldrT="[Text]" custScaleX="133113" custRadScaleRad="120643" custRadScaleInc="-93180"/>
      <dgm:spPr/>
      <dgm:t>
        <a:bodyPr/>
        <a:lstStyle/>
        <a:p>
          <a:endParaRPr lang="en-US" dirty="0"/>
        </a:p>
      </dgm:t>
    </dgm:pt>
    <dgm:pt modelId="{D338E8FB-DDE9-4021-8D92-7C5DFB82ECB0}" type="parTrans" cxnId="{AEC06769-1CAC-41C3-B542-D34C371C0F41}">
      <dgm:prSet/>
      <dgm:spPr/>
      <dgm:t>
        <a:bodyPr/>
        <a:lstStyle/>
        <a:p>
          <a:endParaRPr lang="en-US"/>
        </a:p>
      </dgm:t>
    </dgm:pt>
    <dgm:pt modelId="{8B5625B9-6391-4DB2-86BF-89DB160006F5}" type="sibTrans" cxnId="{AEC06769-1CAC-41C3-B542-D34C371C0F41}">
      <dgm:prSet/>
      <dgm:spPr/>
      <dgm:t>
        <a:bodyPr/>
        <a:lstStyle/>
        <a:p>
          <a:endParaRPr lang="en-US"/>
        </a:p>
      </dgm:t>
    </dgm:pt>
    <dgm:pt modelId="{032ABF97-E3C1-4A95-B3DB-91F6C28C9BCB}">
      <dgm:prSet phldrT="[Text]" custScaleX="133113" custRadScaleRad="120643" custRadScaleInc="-93180"/>
      <dgm:spPr/>
      <dgm:t>
        <a:bodyPr/>
        <a:lstStyle/>
        <a:p>
          <a:endParaRPr lang="en-US" dirty="0"/>
        </a:p>
      </dgm:t>
    </dgm:pt>
    <dgm:pt modelId="{55CE9BF1-D8DF-4A35-9534-F069CFB9AE58}" type="parTrans" cxnId="{45658016-EF8A-4F90-9149-A7E2270CBFC6}">
      <dgm:prSet/>
      <dgm:spPr/>
      <dgm:t>
        <a:bodyPr/>
        <a:lstStyle/>
        <a:p>
          <a:endParaRPr lang="en-US"/>
        </a:p>
      </dgm:t>
    </dgm:pt>
    <dgm:pt modelId="{5A48EBC8-6F71-40CC-9972-499A93B1EAB4}" type="sibTrans" cxnId="{45658016-EF8A-4F90-9149-A7E2270CBFC6}">
      <dgm:prSet/>
      <dgm:spPr/>
      <dgm:t>
        <a:bodyPr/>
        <a:lstStyle/>
        <a:p>
          <a:endParaRPr lang="en-US"/>
        </a:p>
      </dgm:t>
    </dgm:pt>
    <dgm:pt modelId="{235BDE9E-44AF-4B01-858A-121764E2BE58}">
      <dgm:prSet phldrT="[Text]" custScaleX="133113" custRadScaleRad="120643" custRadScaleInc="-93180"/>
      <dgm:spPr/>
      <dgm:t>
        <a:bodyPr/>
        <a:lstStyle/>
        <a:p>
          <a:endParaRPr lang="en-US" dirty="0"/>
        </a:p>
      </dgm:t>
    </dgm:pt>
    <dgm:pt modelId="{69176223-D4B0-4045-9869-6AE163E03878}" type="parTrans" cxnId="{778A4940-10D0-45DE-8301-D33D97398195}">
      <dgm:prSet/>
      <dgm:spPr/>
      <dgm:t>
        <a:bodyPr/>
        <a:lstStyle/>
        <a:p>
          <a:endParaRPr lang="en-US"/>
        </a:p>
      </dgm:t>
    </dgm:pt>
    <dgm:pt modelId="{F5425D26-4965-42B0-ACB0-231039A4BC4F}" type="sibTrans" cxnId="{778A4940-10D0-45DE-8301-D33D97398195}">
      <dgm:prSet/>
      <dgm:spPr/>
      <dgm:t>
        <a:bodyPr/>
        <a:lstStyle/>
        <a:p>
          <a:endParaRPr lang="en-US"/>
        </a:p>
      </dgm:t>
    </dgm:pt>
    <dgm:pt modelId="{DE6EFA9A-E229-4372-A2FB-5D65EB6705FC}">
      <dgm:prSet phldrT="[Text]" custScaleX="155226" custScaleY="102778" custRadScaleRad="133776" custRadScaleInc="-135842"/>
      <dgm:spPr/>
      <dgm:t>
        <a:bodyPr/>
        <a:lstStyle/>
        <a:p>
          <a:endParaRPr lang="en-US" dirty="0"/>
        </a:p>
      </dgm:t>
    </dgm:pt>
    <dgm:pt modelId="{F23785B0-B03C-4F2B-A455-2686188DD05C}" type="parTrans" cxnId="{0F70B281-42CE-434E-B1A4-1D523080E3D5}">
      <dgm:prSet/>
      <dgm:spPr/>
      <dgm:t>
        <a:bodyPr/>
        <a:lstStyle/>
        <a:p>
          <a:endParaRPr lang="en-US"/>
        </a:p>
      </dgm:t>
    </dgm:pt>
    <dgm:pt modelId="{4A6491B7-5876-42DB-A70F-6520D6AD1743}" type="sibTrans" cxnId="{0F70B281-42CE-434E-B1A4-1D523080E3D5}">
      <dgm:prSet/>
      <dgm:spPr/>
      <dgm:t>
        <a:bodyPr/>
        <a:lstStyle/>
        <a:p>
          <a:endParaRPr lang="en-US"/>
        </a:p>
      </dgm:t>
    </dgm:pt>
    <dgm:pt modelId="{BB6DC0FF-0DBF-4AD3-A08D-5E55054AB9B7}">
      <dgm:prSet phldrT="[Text]" custT="1"/>
      <dgm:spPr/>
      <dgm:t>
        <a:bodyPr/>
        <a:lstStyle/>
        <a:p>
          <a:r>
            <a:rPr lang="en-US" sz="2000" dirty="0">
              <a:solidFill>
                <a:schemeClr val="bg1"/>
              </a:solidFill>
            </a:rPr>
            <a:t>personal</a:t>
          </a:r>
          <a:endParaRPr lang="ka-GE" sz="2000" dirty="0">
            <a:solidFill>
              <a:schemeClr val="bg1"/>
            </a:solidFill>
          </a:endParaRPr>
        </a:p>
        <a:p>
          <a:r>
            <a:rPr lang="en-US" sz="2000" dirty="0">
              <a:solidFill>
                <a:schemeClr val="bg1"/>
              </a:solidFill>
            </a:rPr>
            <a:t>(adj.)</a:t>
          </a:r>
        </a:p>
      </dgm:t>
    </dgm:pt>
    <dgm:pt modelId="{E3FD6AE6-7D8C-44E4-B8FB-8644CED701F2}" type="parTrans" cxnId="{9883F1D2-B2EE-42E9-8B26-525DA74DF2A0}">
      <dgm:prSet/>
      <dgm:spPr/>
      <dgm:t>
        <a:bodyPr/>
        <a:lstStyle/>
        <a:p>
          <a:endParaRPr lang="en-US" dirty="0"/>
        </a:p>
      </dgm:t>
    </dgm:pt>
    <dgm:pt modelId="{68CAC920-E33D-4AC2-83ED-76496A56C34E}" type="sibTrans" cxnId="{9883F1D2-B2EE-42E9-8B26-525DA74DF2A0}">
      <dgm:prSet/>
      <dgm:spPr/>
      <dgm:t>
        <a:bodyPr/>
        <a:lstStyle/>
        <a:p>
          <a:endParaRPr lang="en-US"/>
        </a:p>
      </dgm:t>
    </dgm:pt>
    <dgm:pt modelId="{CAE2AEBE-C7AB-BB48-8DB7-6C6E218BFBE8}">
      <dgm:prSet phldrT="[Text]" custT="1"/>
      <dgm:spPr/>
      <dgm:t>
        <a:bodyPr/>
        <a:lstStyle/>
        <a:p>
          <a:r>
            <a:rPr lang="en-US" sz="2000" dirty="0" smtClean="0"/>
            <a:t>to interact</a:t>
          </a:r>
          <a:endParaRPr lang="ka-GE" sz="2000" dirty="0"/>
        </a:p>
        <a:p>
          <a:r>
            <a:rPr lang="en-US" sz="2000" dirty="0"/>
            <a:t>(v.)</a:t>
          </a:r>
        </a:p>
      </dgm:t>
    </dgm:pt>
    <dgm:pt modelId="{44E190A3-878A-D946-95D0-D291590BDBE5}" type="parTrans" cxnId="{6CB2CF76-F3A3-A44C-A724-A90EBAB39B15}">
      <dgm:prSet/>
      <dgm:spPr/>
      <dgm:t>
        <a:bodyPr/>
        <a:lstStyle/>
        <a:p>
          <a:endParaRPr lang="en-US" dirty="0"/>
        </a:p>
      </dgm:t>
    </dgm:pt>
    <dgm:pt modelId="{714E6AAD-B248-144F-9A2F-8CB74A54B1D4}" type="sibTrans" cxnId="{6CB2CF76-F3A3-A44C-A724-A90EBAB39B15}">
      <dgm:prSet/>
      <dgm:spPr/>
      <dgm:t>
        <a:bodyPr/>
        <a:lstStyle/>
        <a:p>
          <a:endParaRPr lang="en-US"/>
        </a:p>
      </dgm:t>
    </dgm:pt>
    <dgm:pt modelId="{F0243777-E11E-2149-AF58-61DE6964BD3D}">
      <dgm:prSet phldrT="[Text]" custT="1"/>
      <dgm:spPr/>
      <dgm:t>
        <a:bodyPr/>
        <a:lstStyle/>
        <a:p>
          <a:r>
            <a:rPr lang="en-US" sz="2000" dirty="0">
              <a:solidFill>
                <a:schemeClr val="bg1"/>
              </a:solidFill>
            </a:rPr>
            <a:t>local</a:t>
          </a:r>
          <a:endParaRPr lang="ka-GE" sz="2000" dirty="0">
            <a:solidFill>
              <a:schemeClr val="bg1"/>
            </a:solidFill>
          </a:endParaRPr>
        </a:p>
        <a:p>
          <a:r>
            <a:rPr lang="en-US" sz="2000" dirty="0">
              <a:solidFill>
                <a:schemeClr val="bg1"/>
              </a:solidFill>
            </a:rPr>
            <a:t>(adj.)</a:t>
          </a:r>
        </a:p>
      </dgm:t>
    </dgm:pt>
    <dgm:pt modelId="{79CC0DFF-0F14-1B42-913C-CC33028880DF}" type="parTrans" cxnId="{6FC7947F-DA41-4541-8AB2-A2A49A6CB744}">
      <dgm:prSet/>
      <dgm:spPr/>
      <dgm:t>
        <a:bodyPr/>
        <a:lstStyle/>
        <a:p>
          <a:endParaRPr lang="en-US" dirty="0"/>
        </a:p>
      </dgm:t>
    </dgm:pt>
    <dgm:pt modelId="{4BEE8879-131B-1F46-9D1C-F0242A233A92}" type="sibTrans" cxnId="{6FC7947F-DA41-4541-8AB2-A2A49A6CB744}">
      <dgm:prSet/>
      <dgm:spPr/>
      <dgm:t>
        <a:bodyPr/>
        <a:lstStyle/>
        <a:p>
          <a:endParaRPr lang="en-US"/>
        </a:p>
      </dgm:t>
    </dgm:pt>
    <dgm:pt modelId="{F40B3E1F-CE0D-EF4F-82A1-5E21BFC383BB}">
      <dgm:prSet phldrT="[Text]" custT="1"/>
      <dgm:spPr/>
      <dgm:t>
        <a:bodyPr/>
        <a:lstStyle/>
        <a:p>
          <a:r>
            <a:rPr lang="en-US" sz="2000" dirty="0">
              <a:solidFill>
                <a:schemeClr val="bg1"/>
              </a:solidFill>
            </a:rPr>
            <a:t>charity</a:t>
          </a:r>
          <a:endParaRPr lang="ka-GE" sz="2000" dirty="0">
            <a:solidFill>
              <a:schemeClr val="bg1"/>
            </a:solidFill>
          </a:endParaRPr>
        </a:p>
        <a:p>
          <a:r>
            <a:rPr lang="en-US" sz="2000" dirty="0">
              <a:solidFill>
                <a:schemeClr val="bg1"/>
              </a:solidFill>
            </a:rPr>
            <a:t>(</a:t>
          </a:r>
          <a:r>
            <a:rPr lang="ka-GE" sz="2000" dirty="0">
              <a:solidFill>
                <a:schemeClr val="bg1"/>
              </a:solidFill>
            </a:rPr>
            <a:t>n</a:t>
          </a:r>
          <a:r>
            <a:rPr lang="en-US" sz="2000" dirty="0">
              <a:solidFill>
                <a:schemeClr val="bg1"/>
              </a:solidFill>
            </a:rPr>
            <a:t>.)</a:t>
          </a:r>
          <a:endParaRPr lang="en-US" sz="2000" dirty="0"/>
        </a:p>
      </dgm:t>
    </dgm:pt>
    <dgm:pt modelId="{2F6045B3-3599-B848-9EF2-C1FA4F132F88}" type="parTrans" cxnId="{917BC325-FF4A-F147-BB1E-999B0D04ED3A}">
      <dgm:prSet/>
      <dgm:spPr/>
      <dgm:t>
        <a:bodyPr/>
        <a:lstStyle/>
        <a:p>
          <a:endParaRPr lang="en-US" dirty="0"/>
        </a:p>
      </dgm:t>
    </dgm:pt>
    <dgm:pt modelId="{E1C2E6B5-632A-6A43-8CDE-217C90721A2A}" type="sibTrans" cxnId="{917BC325-FF4A-F147-BB1E-999B0D04ED3A}">
      <dgm:prSet/>
      <dgm:spPr/>
      <dgm:t>
        <a:bodyPr/>
        <a:lstStyle/>
        <a:p>
          <a:endParaRPr lang="en-US"/>
        </a:p>
      </dgm:t>
    </dgm:pt>
    <dgm:pt modelId="{16330ED5-56CB-424C-B8FC-567F614E29D1}">
      <dgm:prSet phldrT="[Text]" custT="1"/>
      <dgm:spPr/>
      <dgm:t>
        <a:bodyPr/>
        <a:lstStyle/>
        <a:p>
          <a:r>
            <a:rPr lang="en-US" sz="2000" dirty="0" smtClean="0">
              <a:solidFill>
                <a:schemeClr val="bg1"/>
              </a:solidFill>
            </a:rPr>
            <a:t>to rely </a:t>
          </a:r>
          <a:r>
            <a:rPr lang="en-US" sz="2000" dirty="0">
              <a:solidFill>
                <a:schemeClr val="bg1"/>
              </a:solidFill>
            </a:rPr>
            <a:t>on</a:t>
          </a:r>
          <a:endParaRPr lang="ka-GE" sz="2000" dirty="0">
            <a:solidFill>
              <a:schemeClr val="bg1"/>
            </a:solidFill>
          </a:endParaRPr>
        </a:p>
        <a:p>
          <a:r>
            <a:rPr lang="en-US" sz="2000" dirty="0" smtClean="0">
              <a:solidFill>
                <a:schemeClr val="bg1"/>
              </a:solidFill>
            </a:rPr>
            <a:t>(phr. v</a:t>
          </a:r>
          <a:r>
            <a:rPr lang="en-US" sz="2000" dirty="0">
              <a:solidFill>
                <a:schemeClr val="bg1"/>
              </a:solidFill>
            </a:rPr>
            <a:t>.)</a:t>
          </a:r>
          <a:endParaRPr lang="en-US" sz="2000" dirty="0"/>
        </a:p>
      </dgm:t>
    </dgm:pt>
    <dgm:pt modelId="{A358F8D3-FFA3-4843-B892-737C5785F76F}" type="parTrans" cxnId="{A3360F02-67C6-2B4D-B209-538EFBEE9241}">
      <dgm:prSet/>
      <dgm:spPr/>
      <dgm:t>
        <a:bodyPr/>
        <a:lstStyle/>
        <a:p>
          <a:endParaRPr lang="en-US" dirty="0"/>
        </a:p>
      </dgm:t>
    </dgm:pt>
    <dgm:pt modelId="{06AD4DEF-B073-3C40-91EF-EE82F4CB0151}" type="sibTrans" cxnId="{A3360F02-67C6-2B4D-B209-538EFBEE9241}">
      <dgm:prSet/>
      <dgm:spPr/>
      <dgm:t>
        <a:bodyPr/>
        <a:lstStyle/>
        <a:p>
          <a:endParaRPr lang="en-US"/>
        </a:p>
      </dgm:t>
    </dgm:pt>
    <dgm:pt modelId="{5A553AEC-F29E-1146-8BA7-7EAC88330DED}">
      <dgm:prSet phldrT="[Text]" custT="1"/>
      <dgm:spPr/>
      <dgm:t>
        <a:bodyPr/>
        <a:lstStyle/>
        <a:p>
          <a:r>
            <a:rPr lang="en-US" sz="2000" dirty="0"/>
            <a:t>viral</a:t>
          </a:r>
          <a:endParaRPr lang="ka-GE" sz="2000" dirty="0"/>
        </a:p>
        <a:p>
          <a:r>
            <a:rPr lang="en-US" sz="2000" dirty="0"/>
            <a:t>(adj.)</a:t>
          </a:r>
        </a:p>
      </dgm:t>
    </dgm:pt>
    <dgm:pt modelId="{D0AE1932-40BF-5841-B57D-9BA9F46BB69F}" type="parTrans" cxnId="{9CE88A0E-5E36-8743-A1A1-52DC6CF2DF14}">
      <dgm:prSet/>
      <dgm:spPr/>
      <dgm:t>
        <a:bodyPr/>
        <a:lstStyle/>
        <a:p>
          <a:endParaRPr lang="en-US" dirty="0"/>
        </a:p>
      </dgm:t>
    </dgm:pt>
    <dgm:pt modelId="{29029CA4-A4FE-B541-B76A-A591F634F051}" type="sibTrans" cxnId="{9CE88A0E-5E36-8743-A1A1-52DC6CF2DF14}">
      <dgm:prSet/>
      <dgm:spPr/>
      <dgm:t>
        <a:bodyPr/>
        <a:lstStyle/>
        <a:p>
          <a:endParaRPr lang="en-US"/>
        </a:p>
      </dgm:t>
    </dgm:pt>
    <dgm:pt modelId="{FB151A69-068C-4834-B6A7-57760C7C67A9}" type="pres">
      <dgm:prSet presAssocID="{0C376AC0-E8C9-4036-A55E-A59B4A11057E}" presName="cycle" presStyleCnt="0">
        <dgm:presLayoutVars>
          <dgm:chMax val="1"/>
          <dgm:dir/>
          <dgm:animLvl val="ctr"/>
          <dgm:resizeHandles val="exact"/>
        </dgm:presLayoutVars>
      </dgm:prSet>
      <dgm:spPr/>
      <dgm:t>
        <a:bodyPr/>
        <a:lstStyle/>
        <a:p>
          <a:endParaRPr lang="en-US"/>
        </a:p>
      </dgm:t>
    </dgm:pt>
    <dgm:pt modelId="{AA4BEADE-365D-46E3-89CB-1A4EF2D0A85F}" type="pres">
      <dgm:prSet presAssocID="{F7F0C35C-C7D8-468A-A557-2214C1F14812}" presName="centerShape" presStyleLbl="node0" presStyleIdx="0" presStyleCnt="1" custScaleX="177472" custScaleY="116831" custLinFactNeighborX="-13101" custLinFactNeighborY="3079"/>
      <dgm:spPr/>
      <dgm:t>
        <a:bodyPr/>
        <a:lstStyle/>
        <a:p>
          <a:endParaRPr lang="en-US"/>
        </a:p>
      </dgm:t>
    </dgm:pt>
    <dgm:pt modelId="{0AAD1F38-F793-4B4D-A7C1-0EB0E5E96D0E}" type="pres">
      <dgm:prSet presAssocID="{E3FD6AE6-7D8C-44E4-B8FB-8644CED701F2}" presName="Name9" presStyleLbl="parChTrans1D2" presStyleIdx="0" presStyleCnt="8"/>
      <dgm:spPr/>
      <dgm:t>
        <a:bodyPr/>
        <a:lstStyle/>
        <a:p>
          <a:endParaRPr lang="en-US"/>
        </a:p>
      </dgm:t>
    </dgm:pt>
    <dgm:pt modelId="{5E1F2C9F-848F-4D4A-BF3E-1D0CCC125647}" type="pres">
      <dgm:prSet presAssocID="{E3FD6AE6-7D8C-44E4-B8FB-8644CED701F2}" presName="connTx" presStyleLbl="parChTrans1D2" presStyleIdx="0" presStyleCnt="8"/>
      <dgm:spPr/>
      <dgm:t>
        <a:bodyPr/>
        <a:lstStyle/>
        <a:p>
          <a:endParaRPr lang="en-US"/>
        </a:p>
      </dgm:t>
    </dgm:pt>
    <dgm:pt modelId="{10AC0CE8-C76A-4293-98D6-75BC8E255D61}" type="pres">
      <dgm:prSet presAssocID="{BB6DC0FF-0DBF-4AD3-A08D-5E55054AB9B7}" presName="node" presStyleLbl="node1" presStyleIdx="0" presStyleCnt="8" custScaleX="122980" custScaleY="104102" custRadScaleRad="202330" custRadScaleInc="-323771">
        <dgm:presLayoutVars>
          <dgm:bulletEnabled val="1"/>
        </dgm:presLayoutVars>
      </dgm:prSet>
      <dgm:spPr/>
      <dgm:t>
        <a:bodyPr/>
        <a:lstStyle/>
        <a:p>
          <a:endParaRPr lang="en-US"/>
        </a:p>
      </dgm:t>
    </dgm:pt>
    <dgm:pt modelId="{B2EE65BF-229F-914E-9720-620A1572C294}" type="pres">
      <dgm:prSet presAssocID="{79CC0DFF-0F14-1B42-913C-CC33028880DF}" presName="Name9" presStyleLbl="parChTrans1D2" presStyleIdx="1" presStyleCnt="8"/>
      <dgm:spPr/>
      <dgm:t>
        <a:bodyPr/>
        <a:lstStyle/>
        <a:p>
          <a:endParaRPr lang="en-US"/>
        </a:p>
      </dgm:t>
    </dgm:pt>
    <dgm:pt modelId="{76649FE3-4045-EF4A-A088-242B23868072}" type="pres">
      <dgm:prSet presAssocID="{79CC0DFF-0F14-1B42-913C-CC33028880DF}" presName="connTx" presStyleLbl="parChTrans1D2" presStyleIdx="1" presStyleCnt="8"/>
      <dgm:spPr/>
      <dgm:t>
        <a:bodyPr/>
        <a:lstStyle/>
        <a:p>
          <a:endParaRPr lang="en-US"/>
        </a:p>
      </dgm:t>
    </dgm:pt>
    <dgm:pt modelId="{E511DE54-3AB1-1D49-B14C-C6B940E7AAA2}" type="pres">
      <dgm:prSet presAssocID="{F0243777-E11E-2149-AF58-61DE6964BD3D}" presName="node" presStyleLbl="node1" presStyleIdx="1" presStyleCnt="8" custScaleX="140670" custScaleY="96534" custRadScaleRad="159355" custRadScaleInc="286597">
        <dgm:presLayoutVars>
          <dgm:bulletEnabled val="1"/>
        </dgm:presLayoutVars>
      </dgm:prSet>
      <dgm:spPr/>
      <dgm:t>
        <a:bodyPr/>
        <a:lstStyle/>
        <a:p>
          <a:endParaRPr lang="en-US"/>
        </a:p>
      </dgm:t>
    </dgm:pt>
    <dgm:pt modelId="{9FC162FC-04E8-FD4A-9F2F-86243ED0FB81}" type="pres">
      <dgm:prSet presAssocID="{2F6045B3-3599-B848-9EF2-C1FA4F132F88}" presName="Name9" presStyleLbl="parChTrans1D2" presStyleIdx="2" presStyleCnt="8"/>
      <dgm:spPr/>
      <dgm:t>
        <a:bodyPr/>
        <a:lstStyle/>
        <a:p>
          <a:endParaRPr lang="en-US"/>
        </a:p>
      </dgm:t>
    </dgm:pt>
    <dgm:pt modelId="{38E54918-5581-6249-9AFF-A0457BE24B63}" type="pres">
      <dgm:prSet presAssocID="{2F6045B3-3599-B848-9EF2-C1FA4F132F88}" presName="connTx" presStyleLbl="parChTrans1D2" presStyleIdx="2" presStyleCnt="8"/>
      <dgm:spPr/>
      <dgm:t>
        <a:bodyPr/>
        <a:lstStyle/>
        <a:p>
          <a:endParaRPr lang="en-US"/>
        </a:p>
      </dgm:t>
    </dgm:pt>
    <dgm:pt modelId="{D6AA9CD2-632B-F24D-A947-C7EFC6DBC60D}" type="pres">
      <dgm:prSet presAssocID="{F40B3E1F-CE0D-EF4F-82A1-5E21BFC383BB}" presName="node" presStyleLbl="node1" presStyleIdx="2" presStyleCnt="8" custScaleX="132826" custScaleY="110632" custRadScaleRad="111460" custRadScaleInc="-283841">
        <dgm:presLayoutVars>
          <dgm:bulletEnabled val="1"/>
        </dgm:presLayoutVars>
      </dgm:prSet>
      <dgm:spPr/>
      <dgm:t>
        <a:bodyPr/>
        <a:lstStyle/>
        <a:p>
          <a:endParaRPr lang="en-US"/>
        </a:p>
      </dgm:t>
    </dgm:pt>
    <dgm:pt modelId="{BF753901-27C4-1F47-9B41-C4CBECE9DD3F}" type="pres">
      <dgm:prSet presAssocID="{A358F8D3-FFA3-4843-B892-737C5785F76F}" presName="Name9" presStyleLbl="parChTrans1D2" presStyleIdx="3" presStyleCnt="8"/>
      <dgm:spPr/>
      <dgm:t>
        <a:bodyPr/>
        <a:lstStyle/>
        <a:p>
          <a:endParaRPr lang="en-US"/>
        </a:p>
      </dgm:t>
    </dgm:pt>
    <dgm:pt modelId="{0FD84B8C-6A62-C147-88DB-8A30DE15E5EA}" type="pres">
      <dgm:prSet presAssocID="{A358F8D3-FFA3-4843-B892-737C5785F76F}" presName="connTx" presStyleLbl="parChTrans1D2" presStyleIdx="3" presStyleCnt="8"/>
      <dgm:spPr/>
      <dgm:t>
        <a:bodyPr/>
        <a:lstStyle/>
        <a:p>
          <a:endParaRPr lang="en-US"/>
        </a:p>
      </dgm:t>
    </dgm:pt>
    <dgm:pt modelId="{372B196C-3A84-3D46-96C1-E6F8BAACFEB0}" type="pres">
      <dgm:prSet presAssocID="{16330ED5-56CB-424C-B8FC-567F614E29D1}" presName="node" presStyleLbl="node1" presStyleIdx="3" presStyleCnt="8" custScaleX="129091" custScaleY="110632" custRadScaleRad="148962" custRadScaleInc="-260665">
        <dgm:presLayoutVars>
          <dgm:bulletEnabled val="1"/>
        </dgm:presLayoutVars>
      </dgm:prSet>
      <dgm:spPr/>
      <dgm:t>
        <a:bodyPr/>
        <a:lstStyle/>
        <a:p>
          <a:endParaRPr lang="en-US"/>
        </a:p>
      </dgm:t>
    </dgm:pt>
    <dgm:pt modelId="{7507E8EF-F7FD-4F42-9B76-2931ACD1B0F3}" type="pres">
      <dgm:prSet presAssocID="{44E190A3-878A-D946-95D0-D291590BDBE5}" presName="Name9" presStyleLbl="parChTrans1D2" presStyleIdx="4" presStyleCnt="8"/>
      <dgm:spPr/>
      <dgm:t>
        <a:bodyPr/>
        <a:lstStyle/>
        <a:p>
          <a:endParaRPr lang="en-US"/>
        </a:p>
      </dgm:t>
    </dgm:pt>
    <dgm:pt modelId="{CF848386-1DA2-2648-B5C1-D63784480129}" type="pres">
      <dgm:prSet presAssocID="{44E190A3-878A-D946-95D0-D291590BDBE5}" presName="connTx" presStyleLbl="parChTrans1D2" presStyleIdx="4" presStyleCnt="8"/>
      <dgm:spPr/>
      <dgm:t>
        <a:bodyPr/>
        <a:lstStyle/>
        <a:p>
          <a:endParaRPr lang="en-US"/>
        </a:p>
      </dgm:t>
    </dgm:pt>
    <dgm:pt modelId="{13FDC16C-7E63-8946-AB71-12307393C60A}" type="pres">
      <dgm:prSet presAssocID="{CAE2AEBE-C7AB-BB48-8DB7-6C6E218BFBE8}" presName="node" presStyleLbl="node1" presStyleIdx="4" presStyleCnt="8" custScaleX="136445" custScaleY="101574" custRadScaleRad="84755" custRadScaleInc="-139483">
        <dgm:presLayoutVars>
          <dgm:bulletEnabled val="1"/>
        </dgm:presLayoutVars>
      </dgm:prSet>
      <dgm:spPr/>
      <dgm:t>
        <a:bodyPr/>
        <a:lstStyle/>
        <a:p>
          <a:endParaRPr lang="en-US"/>
        </a:p>
      </dgm:t>
    </dgm:pt>
    <dgm:pt modelId="{CADF5C85-77D1-4BE6-8142-F822C6AD6356}" type="pres">
      <dgm:prSet presAssocID="{D6A625E7-DF06-4D4E-8FCE-4697D3E5ABD1}" presName="Name9" presStyleLbl="parChTrans1D2" presStyleIdx="5" presStyleCnt="8"/>
      <dgm:spPr/>
      <dgm:t>
        <a:bodyPr/>
        <a:lstStyle/>
        <a:p>
          <a:endParaRPr lang="en-US"/>
        </a:p>
      </dgm:t>
    </dgm:pt>
    <dgm:pt modelId="{127C291B-90CF-4500-B282-CC8686ED9239}" type="pres">
      <dgm:prSet presAssocID="{D6A625E7-DF06-4D4E-8FCE-4697D3E5ABD1}" presName="connTx" presStyleLbl="parChTrans1D2" presStyleIdx="5" presStyleCnt="8"/>
      <dgm:spPr/>
      <dgm:t>
        <a:bodyPr/>
        <a:lstStyle/>
        <a:p>
          <a:endParaRPr lang="en-US"/>
        </a:p>
      </dgm:t>
    </dgm:pt>
    <dgm:pt modelId="{268F2B43-F66B-4114-A7FA-7722BF2EC447}" type="pres">
      <dgm:prSet presAssocID="{02BC8C3D-0189-4025-8BDC-8D91B44DC19C}" presName="node" presStyleLbl="node1" presStyleIdx="5" presStyleCnt="8" custScaleX="133126" custScaleY="109373" custRadScaleRad="112102" custRadScaleInc="-4733">
        <dgm:presLayoutVars>
          <dgm:bulletEnabled val="1"/>
        </dgm:presLayoutVars>
      </dgm:prSet>
      <dgm:spPr/>
      <dgm:t>
        <a:bodyPr/>
        <a:lstStyle/>
        <a:p>
          <a:endParaRPr lang="en-US"/>
        </a:p>
      </dgm:t>
    </dgm:pt>
    <dgm:pt modelId="{8ADCA6E1-BC1B-4191-8E83-4251D3746691}" type="pres">
      <dgm:prSet presAssocID="{1F9360AC-45E0-44A5-8C41-F6C19EE3193A}" presName="Name9" presStyleLbl="parChTrans1D2" presStyleIdx="6" presStyleCnt="8"/>
      <dgm:spPr/>
      <dgm:t>
        <a:bodyPr/>
        <a:lstStyle/>
        <a:p>
          <a:endParaRPr lang="en-US"/>
        </a:p>
      </dgm:t>
    </dgm:pt>
    <dgm:pt modelId="{A51102EC-9D4E-485F-A497-84E1A3EC595C}" type="pres">
      <dgm:prSet presAssocID="{1F9360AC-45E0-44A5-8C41-F6C19EE3193A}" presName="connTx" presStyleLbl="parChTrans1D2" presStyleIdx="6" presStyleCnt="8"/>
      <dgm:spPr/>
      <dgm:t>
        <a:bodyPr/>
        <a:lstStyle/>
        <a:p>
          <a:endParaRPr lang="en-US"/>
        </a:p>
      </dgm:t>
    </dgm:pt>
    <dgm:pt modelId="{6CD2F0FC-8650-4840-826A-24AB96447FF8}" type="pres">
      <dgm:prSet presAssocID="{564B5AE9-0D9D-41E1-85EF-4E23387872DA}" presName="node" presStyleLbl="node1" presStyleIdx="6" presStyleCnt="8" custScaleX="130150" custScaleY="107958" custRadScaleRad="195273" custRadScaleInc="-40295">
        <dgm:presLayoutVars>
          <dgm:bulletEnabled val="1"/>
        </dgm:presLayoutVars>
      </dgm:prSet>
      <dgm:spPr/>
      <dgm:t>
        <a:bodyPr/>
        <a:lstStyle/>
        <a:p>
          <a:endParaRPr lang="en-US"/>
        </a:p>
      </dgm:t>
    </dgm:pt>
    <dgm:pt modelId="{AA4B9430-DCA2-B94A-8B3F-60736C79DB70}" type="pres">
      <dgm:prSet presAssocID="{D0AE1932-40BF-5841-B57D-9BA9F46BB69F}" presName="Name9" presStyleLbl="parChTrans1D2" presStyleIdx="7" presStyleCnt="8"/>
      <dgm:spPr/>
      <dgm:t>
        <a:bodyPr/>
        <a:lstStyle/>
        <a:p>
          <a:endParaRPr lang="en-US"/>
        </a:p>
      </dgm:t>
    </dgm:pt>
    <dgm:pt modelId="{77560248-DDE7-1B4F-B7C1-35878A3FD499}" type="pres">
      <dgm:prSet presAssocID="{D0AE1932-40BF-5841-B57D-9BA9F46BB69F}" presName="connTx" presStyleLbl="parChTrans1D2" presStyleIdx="7" presStyleCnt="8"/>
      <dgm:spPr/>
      <dgm:t>
        <a:bodyPr/>
        <a:lstStyle/>
        <a:p>
          <a:endParaRPr lang="en-US"/>
        </a:p>
      </dgm:t>
    </dgm:pt>
    <dgm:pt modelId="{B8171910-6B80-964C-81DF-A0F0BA1A7BEC}" type="pres">
      <dgm:prSet presAssocID="{5A553AEC-F29E-1146-8BA7-7EAC88330DED}" presName="node" presStyleLbl="node1" presStyleIdx="7" presStyleCnt="8" custScaleX="139668" custScaleY="106552" custRadScaleRad="122355" custRadScaleInc="41762">
        <dgm:presLayoutVars>
          <dgm:bulletEnabled val="1"/>
        </dgm:presLayoutVars>
      </dgm:prSet>
      <dgm:spPr/>
      <dgm:t>
        <a:bodyPr/>
        <a:lstStyle/>
        <a:p>
          <a:endParaRPr lang="en-US"/>
        </a:p>
      </dgm:t>
    </dgm:pt>
  </dgm:ptLst>
  <dgm:cxnLst>
    <dgm:cxn modelId="{9530F731-B0EE-4FBD-97B5-FB1F2197FDCB}" type="presOf" srcId="{D6A625E7-DF06-4D4E-8FCE-4697D3E5ABD1}" destId="{CADF5C85-77D1-4BE6-8142-F822C6AD6356}" srcOrd="0" destOrd="0" presId="urn:microsoft.com/office/officeart/2005/8/layout/radial1"/>
    <dgm:cxn modelId="{D5DF5045-C7D9-47BC-BAEE-E9912B208337}" srcId="{0C376AC0-E8C9-4036-A55E-A59B4A11057E}" destId="{203223DE-F212-447D-A7CA-D12D17CD3979}" srcOrd="3" destOrd="0" parTransId="{0D67284E-7C8B-46F1-90D8-2ADC2A714E90}" sibTransId="{E9281E72-5523-495F-B93E-EE0C75992653}"/>
    <dgm:cxn modelId="{2BA1C919-BB5D-45D1-8590-C392D271293A}" srcId="{0C376AC0-E8C9-4036-A55E-A59B4A11057E}" destId="{C99C70E3-1247-4B33-8B23-055BCDDCE04F}" srcOrd="9" destOrd="0" parTransId="{0F102819-1CEA-48BE-A8CC-7932A208F046}" sibTransId="{98A91176-2739-4FFC-A895-C7F43A5D349C}"/>
    <dgm:cxn modelId="{2B0A2718-C998-4A67-AA95-8F564C4178F6}" srcId="{F7F0C35C-C7D8-468A-A557-2214C1F14812}" destId="{02BC8C3D-0189-4025-8BDC-8D91B44DC19C}" srcOrd="5" destOrd="0" parTransId="{D6A625E7-DF06-4D4E-8FCE-4697D3E5ABD1}" sibTransId="{D891971B-6A29-4482-A09A-586E969C0307}"/>
    <dgm:cxn modelId="{41F8A721-0563-B146-AAD3-0663670054D8}" type="presOf" srcId="{A358F8D3-FFA3-4843-B892-737C5785F76F}" destId="{0FD84B8C-6A62-C147-88DB-8A30DE15E5EA}" srcOrd="1" destOrd="0" presId="urn:microsoft.com/office/officeart/2005/8/layout/radial1"/>
    <dgm:cxn modelId="{2302C95F-7916-4FDB-938E-D11BA6F4A816}" srcId="{0C376AC0-E8C9-4036-A55E-A59B4A11057E}" destId="{C4D20306-E5FD-498F-A89B-37C67598C6C0}" srcOrd="17" destOrd="0" parTransId="{6B835F4C-85B5-41BE-9493-30FACE2AA768}" sibTransId="{53A7EE2F-701E-42C7-BBDC-0BD7061BE400}"/>
    <dgm:cxn modelId="{DFB75F86-2BB6-B042-80DB-E1C2310BE1E6}" type="presOf" srcId="{CAE2AEBE-C7AB-BB48-8DB7-6C6E218BFBE8}" destId="{13FDC16C-7E63-8946-AB71-12307393C60A}" srcOrd="0" destOrd="0" presId="urn:microsoft.com/office/officeart/2005/8/layout/radial1"/>
    <dgm:cxn modelId="{A3360F02-67C6-2B4D-B209-538EFBEE9241}" srcId="{F7F0C35C-C7D8-468A-A557-2214C1F14812}" destId="{16330ED5-56CB-424C-B8FC-567F614E29D1}" srcOrd="3" destOrd="0" parTransId="{A358F8D3-FFA3-4843-B892-737C5785F76F}" sibTransId="{06AD4DEF-B073-3C40-91EF-EE82F4CB0151}"/>
    <dgm:cxn modelId="{A7578E9F-DDAD-4E7A-9DBA-AD87223AC453}" type="presOf" srcId="{E3FD6AE6-7D8C-44E4-B8FB-8644CED701F2}" destId="{5E1F2C9F-848F-4D4A-BF3E-1D0CCC125647}" srcOrd="1" destOrd="0" presId="urn:microsoft.com/office/officeart/2005/8/layout/radial1"/>
    <dgm:cxn modelId="{9CE88A0E-5E36-8743-A1A1-52DC6CF2DF14}" srcId="{F7F0C35C-C7D8-468A-A557-2214C1F14812}" destId="{5A553AEC-F29E-1146-8BA7-7EAC88330DED}" srcOrd="7" destOrd="0" parTransId="{D0AE1932-40BF-5841-B57D-9BA9F46BB69F}" sibTransId="{29029CA4-A4FE-B541-B76A-A591F634F051}"/>
    <dgm:cxn modelId="{3F770679-0ED1-43CA-81F9-96A476BF4D9B}" srcId="{0C376AC0-E8C9-4036-A55E-A59B4A11057E}" destId="{2EAE9508-7C36-4E72-A9AF-FB32E73024B5}" srcOrd="5" destOrd="0" parTransId="{9A981F70-672F-4BF5-9589-57F770A643D8}" sibTransId="{FB762A0D-95B7-41C7-98C7-19B9EBD034AD}"/>
    <dgm:cxn modelId="{1381E4F0-6E45-4B45-9C3A-57E05AA29941}" type="presOf" srcId="{1F9360AC-45E0-44A5-8C41-F6C19EE3193A}" destId="{A51102EC-9D4E-485F-A497-84E1A3EC595C}" srcOrd="1" destOrd="0" presId="urn:microsoft.com/office/officeart/2005/8/layout/radial1"/>
    <dgm:cxn modelId="{778A4940-10D0-45DE-8301-D33D97398195}" srcId="{0C376AC0-E8C9-4036-A55E-A59B4A11057E}" destId="{235BDE9E-44AF-4B01-858A-121764E2BE58}" srcOrd="23" destOrd="0" parTransId="{69176223-D4B0-4045-9869-6AE163E03878}" sibTransId="{F5425D26-4965-42B0-ACB0-231039A4BC4F}"/>
    <dgm:cxn modelId="{9FE72509-94CC-A24C-83E1-792F2896D6CA}" type="presOf" srcId="{5A553AEC-F29E-1146-8BA7-7EAC88330DED}" destId="{B8171910-6B80-964C-81DF-A0F0BA1A7BEC}" srcOrd="0" destOrd="0" presId="urn:microsoft.com/office/officeart/2005/8/layout/radial1"/>
    <dgm:cxn modelId="{AEC06769-1CAC-41C3-B542-D34C371C0F41}" srcId="{0C376AC0-E8C9-4036-A55E-A59B4A11057E}" destId="{F4CD84A5-16E0-4A32-8259-9EE4397BA595}" srcOrd="21" destOrd="0" parTransId="{D338E8FB-DDE9-4021-8D92-7C5DFB82ECB0}" sibTransId="{8B5625B9-6391-4DB2-86BF-89DB160006F5}"/>
    <dgm:cxn modelId="{6CB2CF76-F3A3-A44C-A724-A90EBAB39B15}" srcId="{F7F0C35C-C7D8-468A-A557-2214C1F14812}" destId="{CAE2AEBE-C7AB-BB48-8DB7-6C6E218BFBE8}" srcOrd="4" destOrd="0" parTransId="{44E190A3-878A-D946-95D0-D291590BDBE5}" sibTransId="{714E6AAD-B248-144F-9A2F-8CB74A54B1D4}"/>
    <dgm:cxn modelId="{917BC325-FF4A-F147-BB1E-999B0D04ED3A}" srcId="{F7F0C35C-C7D8-468A-A557-2214C1F14812}" destId="{F40B3E1F-CE0D-EF4F-82A1-5E21BFC383BB}" srcOrd="2" destOrd="0" parTransId="{2F6045B3-3599-B848-9EF2-C1FA4F132F88}" sibTransId="{E1C2E6B5-632A-6A43-8CDE-217C90721A2A}"/>
    <dgm:cxn modelId="{8C0E8690-0FAC-4EC0-B9C3-B8819F168408}" srcId="{0C376AC0-E8C9-4036-A55E-A59B4A11057E}" destId="{BE5E4C39-0175-405D-B417-177278A84DD4}" srcOrd="11" destOrd="0" parTransId="{6992FE3C-3064-4748-8C4B-0E557C0F7CF2}" sibTransId="{6D79CC73-7ABC-429C-8E59-8EFD7D39EC50}"/>
    <dgm:cxn modelId="{22C7FA36-6C53-4BAE-8800-D0D93801D42E}" srcId="{0C376AC0-E8C9-4036-A55E-A59B4A11057E}" destId="{B5B3312F-3DAB-4D3D-B261-5ECCAE7E2B13}" srcOrd="12" destOrd="0" parTransId="{6A79DC97-3D13-4A1C-AC90-3B4A72213670}" sibTransId="{4BF096BE-4CF2-4982-B7EA-1FC1EE3392F5}"/>
    <dgm:cxn modelId="{6665CE9B-3C1C-405B-B265-99FDC9689F15}" type="presOf" srcId="{0C376AC0-E8C9-4036-A55E-A59B4A11057E}" destId="{FB151A69-068C-4834-B6A7-57760C7C67A9}" srcOrd="0" destOrd="0" presId="urn:microsoft.com/office/officeart/2005/8/layout/radial1"/>
    <dgm:cxn modelId="{65498E40-858F-417C-BD1B-1F1356FD28FF}" srcId="{0C376AC0-E8C9-4036-A55E-A59B4A11057E}" destId="{8554EEC2-EC10-4025-97F8-A5FC042645B2}" srcOrd="2" destOrd="0" parTransId="{E65268EC-A59E-4AD2-8F3B-6958256B9073}" sibTransId="{8EC700F6-F7DF-4128-B7A7-A928F8AB7697}"/>
    <dgm:cxn modelId="{67D25FB1-9F96-6849-9E06-70BD662FB113}" type="presOf" srcId="{79CC0DFF-0F14-1B42-913C-CC33028880DF}" destId="{76649FE3-4045-EF4A-A088-242B23868072}" srcOrd="1" destOrd="0" presId="urn:microsoft.com/office/officeart/2005/8/layout/radial1"/>
    <dgm:cxn modelId="{258E707E-C992-41EB-A101-A29E2BE3FC25}" type="presOf" srcId="{D6A625E7-DF06-4D4E-8FCE-4697D3E5ABD1}" destId="{127C291B-90CF-4500-B282-CC8686ED9239}" srcOrd="1" destOrd="0" presId="urn:microsoft.com/office/officeart/2005/8/layout/radial1"/>
    <dgm:cxn modelId="{531B82E3-C2F6-43CA-A433-BD070ED09324}" type="presOf" srcId="{02BC8C3D-0189-4025-8BDC-8D91B44DC19C}" destId="{268F2B43-F66B-4114-A7FA-7722BF2EC447}" srcOrd="0" destOrd="0" presId="urn:microsoft.com/office/officeart/2005/8/layout/radial1"/>
    <dgm:cxn modelId="{C7E1302D-FC62-4A13-B50B-C7FB88189909}" srcId="{0C376AC0-E8C9-4036-A55E-A59B4A11057E}" destId="{5DE919AD-12CE-4D7F-BF2C-7EADF13DD5BE}" srcOrd="10" destOrd="0" parTransId="{60233677-ABF4-4AF6-8392-06AC49166954}" sibTransId="{F82FB79C-93D0-42CA-BFF7-9E24345BF190}"/>
    <dgm:cxn modelId="{74A3EEE2-28B3-D447-B2C2-F8E124924599}" type="presOf" srcId="{2F6045B3-3599-B848-9EF2-C1FA4F132F88}" destId="{9FC162FC-04E8-FD4A-9F2F-86243ED0FB81}" srcOrd="0" destOrd="0" presId="urn:microsoft.com/office/officeart/2005/8/layout/radial1"/>
    <dgm:cxn modelId="{38778F32-C26C-9D4C-8114-2FB50F22167D}" type="presOf" srcId="{44E190A3-878A-D946-95D0-D291590BDBE5}" destId="{7507E8EF-F7FD-4F42-9B76-2931ACD1B0F3}" srcOrd="0" destOrd="0" presId="urn:microsoft.com/office/officeart/2005/8/layout/radial1"/>
    <dgm:cxn modelId="{A55D1A84-914B-430B-9DC1-4BD080CDFD1F}" type="presOf" srcId="{F7F0C35C-C7D8-468A-A557-2214C1F14812}" destId="{AA4BEADE-365D-46E3-89CB-1A4EF2D0A85F}" srcOrd="0" destOrd="0" presId="urn:microsoft.com/office/officeart/2005/8/layout/radial1"/>
    <dgm:cxn modelId="{24782B9F-5A0D-4754-B65A-5F64E865A485}" srcId="{0C376AC0-E8C9-4036-A55E-A59B4A11057E}" destId="{6E083CFA-8213-4CBA-AEFC-DCA8347DA2DF}" srcOrd="4" destOrd="0" parTransId="{24634450-15E6-46FB-9A4C-17442E8D70B1}" sibTransId="{D03DA982-9AF0-420D-A356-9BEE66C5D8AF}"/>
    <dgm:cxn modelId="{E538C33D-3BF7-4A85-B94A-EB757E58513A}" srcId="{0C376AC0-E8C9-4036-A55E-A59B4A11057E}" destId="{086D37A8-0887-4897-9CAD-0BD7B542CC55}" srcOrd="13" destOrd="0" parTransId="{2DD8EA2F-6003-46D7-9796-020C741C98CE}" sibTransId="{E353B8B5-C83F-4F6A-8347-903C9B7B61B6}"/>
    <dgm:cxn modelId="{5754792B-5D55-AF48-9758-895953DC47EA}" type="presOf" srcId="{2F6045B3-3599-B848-9EF2-C1FA4F132F88}" destId="{38E54918-5581-6249-9AFF-A0457BE24B63}" srcOrd="1" destOrd="0" presId="urn:microsoft.com/office/officeart/2005/8/layout/radial1"/>
    <dgm:cxn modelId="{C3CE3DF3-8C35-D94B-8FA3-3A1341A91DE4}" type="presOf" srcId="{F40B3E1F-CE0D-EF4F-82A1-5E21BFC383BB}" destId="{D6AA9CD2-632B-F24D-A947-C7EFC6DBC60D}" srcOrd="0" destOrd="0" presId="urn:microsoft.com/office/officeart/2005/8/layout/radial1"/>
    <dgm:cxn modelId="{7FB6F186-E2B9-478C-950C-B8BDF18DB0C1}" srcId="{0C376AC0-E8C9-4036-A55E-A59B4A11057E}" destId="{AFBD7A70-CB8D-4ECC-8FF1-E227D6AAA348}" srcOrd="15" destOrd="0" parTransId="{936C80CC-67B8-4FCF-8BBA-673868D56C5D}" sibTransId="{F1D483CA-8D7C-4295-AE19-CF0500F3FDE9}"/>
    <dgm:cxn modelId="{8556DECC-80CE-4214-B29B-7F27E274B188}" type="presOf" srcId="{564B5AE9-0D9D-41E1-85EF-4E23387872DA}" destId="{6CD2F0FC-8650-4840-826A-24AB96447FF8}" srcOrd="0" destOrd="0" presId="urn:microsoft.com/office/officeart/2005/8/layout/radial1"/>
    <dgm:cxn modelId="{B207B55F-FFF0-4C46-9C6E-22B8CD7DA20F}" srcId="{0C376AC0-E8C9-4036-A55E-A59B4A11057E}" destId="{73BDA223-2ABD-466C-98B2-0EC023D0047E}" srcOrd="14" destOrd="0" parTransId="{6C2BF104-118D-4E1C-9A41-1DFABF9A70C3}" sibTransId="{84E6DD8B-0B8C-48FD-82C3-1E4A2AA05DDC}"/>
    <dgm:cxn modelId="{7403A46D-4DC4-48CB-9DD1-C3849DEF280E}" srcId="{0C376AC0-E8C9-4036-A55E-A59B4A11057E}" destId="{4FDEF11E-9C72-432F-B3D8-FCD5DE5891E8}" srcOrd="1" destOrd="0" parTransId="{1D06C00F-333E-444D-8F00-4F711968BCD6}" sibTransId="{63437E0B-8506-46C4-9265-F57D8BAF0614}"/>
    <dgm:cxn modelId="{676B4AE7-CCF7-44B4-AA7C-09ABAF7A5F06}" srcId="{0C376AC0-E8C9-4036-A55E-A59B4A11057E}" destId="{8A0F4ECF-0E2B-4765-A207-F60EB0487645}" srcOrd="19" destOrd="0" parTransId="{3EE7E2CE-38DA-4500-8A49-5959C6331792}" sibTransId="{6AF6CF35-455B-4077-9E55-745625F2AB70}"/>
    <dgm:cxn modelId="{0E2E6D4E-444B-4A6F-BBEE-7034BAE4EB6C}" type="presOf" srcId="{E3FD6AE6-7D8C-44E4-B8FB-8644CED701F2}" destId="{0AAD1F38-F793-4B4D-A7C1-0EB0E5E96D0E}" srcOrd="0" destOrd="0" presId="urn:microsoft.com/office/officeart/2005/8/layout/radial1"/>
    <dgm:cxn modelId="{6FC7947F-DA41-4541-8AB2-A2A49A6CB744}" srcId="{F7F0C35C-C7D8-468A-A557-2214C1F14812}" destId="{F0243777-E11E-2149-AF58-61DE6964BD3D}" srcOrd="1" destOrd="0" parTransId="{79CC0DFF-0F14-1B42-913C-CC33028880DF}" sibTransId="{4BEE8879-131B-1F46-9D1C-F0242A233A92}"/>
    <dgm:cxn modelId="{95763EB4-0F0F-4077-80D6-12B5AD3D156F}" srcId="{0C376AC0-E8C9-4036-A55E-A59B4A11057E}" destId="{826541EC-910E-4BCB-B704-08A1AD6D968F}" srcOrd="8" destOrd="0" parTransId="{9CEC4719-1114-4183-A9E6-1295DE07FB7C}" sibTransId="{EB95DCFE-3AD9-439A-8AFB-E63F98A59922}"/>
    <dgm:cxn modelId="{0AB5C4B2-F470-4CF3-AAC1-F42C05F8EAA9}" srcId="{0C376AC0-E8C9-4036-A55E-A59B4A11057E}" destId="{18F99082-99FF-44C4-A138-46BFE8113404}" srcOrd="7" destOrd="0" parTransId="{A48826C9-EE5C-4338-B9B0-3AFE6E06D493}" sibTransId="{987E1BA9-5476-4A9B-83D5-4821F31ACE44}"/>
    <dgm:cxn modelId="{0F70B281-42CE-434E-B1A4-1D523080E3D5}" srcId="{0C376AC0-E8C9-4036-A55E-A59B4A11057E}" destId="{DE6EFA9A-E229-4372-A2FB-5D65EB6705FC}" srcOrd="24" destOrd="0" parTransId="{F23785B0-B03C-4F2B-A455-2686188DD05C}" sibTransId="{4A6491B7-5876-42DB-A70F-6520D6AD1743}"/>
    <dgm:cxn modelId="{E647E2CB-C532-004F-80B9-88D21E580F27}" type="presOf" srcId="{44E190A3-878A-D946-95D0-D291590BDBE5}" destId="{CF848386-1DA2-2648-B5C1-D63784480129}" srcOrd="1" destOrd="0" presId="urn:microsoft.com/office/officeart/2005/8/layout/radial1"/>
    <dgm:cxn modelId="{F704421E-F6A1-BC4F-B76D-155259F477BE}" type="presOf" srcId="{16330ED5-56CB-424C-B8FC-567F614E29D1}" destId="{372B196C-3A84-3D46-96C1-E6F8BAACFEB0}" srcOrd="0" destOrd="0" presId="urn:microsoft.com/office/officeart/2005/8/layout/radial1"/>
    <dgm:cxn modelId="{EB2DB6BD-D295-8349-BD96-85DE9553949D}" type="presOf" srcId="{D0AE1932-40BF-5841-B57D-9BA9F46BB69F}" destId="{AA4B9430-DCA2-B94A-8B3F-60736C79DB70}" srcOrd="0" destOrd="0" presId="urn:microsoft.com/office/officeart/2005/8/layout/radial1"/>
    <dgm:cxn modelId="{9883F1D2-B2EE-42E9-8B26-525DA74DF2A0}" srcId="{F7F0C35C-C7D8-468A-A557-2214C1F14812}" destId="{BB6DC0FF-0DBF-4AD3-A08D-5E55054AB9B7}" srcOrd="0" destOrd="0" parTransId="{E3FD6AE6-7D8C-44E4-B8FB-8644CED701F2}" sibTransId="{68CAC920-E33D-4AC2-83ED-76496A56C34E}"/>
    <dgm:cxn modelId="{6A8851F2-278C-B543-B24F-5555ECCCCEA0}" type="presOf" srcId="{F0243777-E11E-2149-AF58-61DE6964BD3D}" destId="{E511DE54-3AB1-1D49-B14C-C6B940E7AAA2}" srcOrd="0" destOrd="0" presId="urn:microsoft.com/office/officeart/2005/8/layout/radial1"/>
    <dgm:cxn modelId="{56D4C85F-7524-4CBF-98B3-B8DCA69B17C0}" srcId="{0C376AC0-E8C9-4036-A55E-A59B4A11057E}" destId="{FDBC8741-C1E7-48E0-8AB2-D2C3303F0B34}" srcOrd="6" destOrd="0" parTransId="{CEE014D8-0914-4332-A050-EA6D3FCA396D}" sibTransId="{D8CC92E9-8BD0-4699-AAFB-A0571B720BC6}"/>
    <dgm:cxn modelId="{F59F908B-7135-4141-BF2A-0E4F39AC3E9B}" srcId="{0C376AC0-E8C9-4036-A55E-A59B4A11057E}" destId="{D61B0DAC-E7AE-4600-A06F-E970A99B88BC}" srcOrd="18" destOrd="0" parTransId="{11CC03E5-4AAB-413A-B80A-25D9DDBA90AE}" sibTransId="{D2F6CCAE-C456-40D4-ADD4-B8363CB54071}"/>
    <dgm:cxn modelId="{9CC934AD-89B8-B140-9B3B-B25C36B51921}" type="presOf" srcId="{D0AE1932-40BF-5841-B57D-9BA9F46BB69F}" destId="{77560248-DDE7-1B4F-B7C1-35878A3FD499}" srcOrd="1" destOrd="0" presId="urn:microsoft.com/office/officeart/2005/8/layout/radial1"/>
    <dgm:cxn modelId="{19499C5F-88FA-4D4C-9576-F0D56EF52BFE}" type="presOf" srcId="{A358F8D3-FFA3-4843-B892-737C5785F76F}" destId="{BF753901-27C4-1F47-9B41-C4CBECE9DD3F}" srcOrd="0" destOrd="0" presId="urn:microsoft.com/office/officeart/2005/8/layout/radial1"/>
    <dgm:cxn modelId="{BBDFEC68-6EC6-4E7F-BBC7-0D80C7F07A00}" srcId="{F7F0C35C-C7D8-468A-A557-2214C1F14812}" destId="{564B5AE9-0D9D-41E1-85EF-4E23387872DA}" srcOrd="6" destOrd="0" parTransId="{1F9360AC-45E0-44A5-8C41-F6C19EE3193A}" sibTransId="{42C9D4DD-CDB7-4E80-923E-11393013F4C1}"/>
    <dgm:cxn modelId="{E0F4A316-3B43-FC46-830C-5722C3CC95B6}" type="presOf" srcId="{79CC0DFF-0F14-1B42-913C-CC33028880DF}" destId="{B2EE65BF-229F-914E-9720-620A1572C294}" srcOrd="0" destOrd="0" presId="urn:microsoft.com/office/officeart/2005/8/layout/radial1"/>
    <dgm:cxn modelId="{AC1AF8E9-E8AE-46DF-9883-D4F3D74B4F21}" srcId="{0C376AC0-E8C9-4036-A55E-A59B4A11057E}" destId="{67B703B6-6B4B-4587-8B53-FB0955594486}" srcOrd="20" destOrd="0" parTransId="{CF7E1E16-5E03-40F7-84A3-B7E05E7F183D}" sibTransId="{2485DD82-947B-46C8-B8C8-AFA61F1C966C}"/>
    <dgm:cxn modelId="{3AA1C170-43F6-4739-8B4B-8286F7B4DB4B}" srcId="{0C376AC0-E8C9-4036-A55E-A59B4A11057E}" destId="{E9CDF8D5-F77C-40F6-8C25-D1BBE35BD9C5}" srcOrd="16" destOrd="0" parTransId="{C77ED19E-0EF3-4C48-8994-E8145D6E0909}" sibTransId="{4F65FE56-4D9C-4C41-9428-F74FDE060FDC}"/>
    <dgm:cxn modelId="{45658016-EF8A-4F90-9149-A7E2270CBFC6}" srcId="{0C376AC0-E8C9-4036-A55E-A59B4A11057E}" destId="{032ABF97-E3C1-4A95-B3DB-91F6C28C9BCB}" srcOrd="22" destOrd="0" parTransId="{55CE9BF1-D8DF-4A35-9534-F069CFB9AE58}" sibTransId="{5A48EBC8-6F71-40CC-9972-499A93B1EAB4}"/>
    <dgm:cxn modelId="{83ED0C7E-A0D1-42B3-B1D5-072CC42C096E}" srcId="{0C376AC0-E8C9-4036-A55E-A59B4A11057E}" destId="{F7F0C35C-C7D8-468A-A557-2214C1F14812}" srcOrd="0" destOrd="0" parTransId="{33A0B49C-73B4-4CFA-A33F-C7266B0BBB20}" sibTransId="{62D39DF7-84DC-460C-A91F-0D94ADD31F13}"/>
    <dgm:cxn modelId="{0BF7E5A0-55AB-480C-AF1C-30E3A5FDFA1A}" type="presOf" srcId="{1F9360AC-45E0-44A5-8C41-F6C19EE3193A}" destId="{8ADCA6E1-BC1B-4191-8E83-4251D3746691}" srcOrd="0" destOrd="0" presId="urn:microsoft.com/office/officeart/2005/8/layout/radial1"/>
    <dgm:cxn modelId="{42105046-ECBB-43F6-9F0D-084A3E292625}" type="presOf" srcId="{BB6DC0FF-0DBF-4AD3-A08D-5E55054AB9B7}" destId="{10AC0CE8-C76A-4293-98D6-75BC8E255D61}" srcOrd="0" destOrd="0" presId="urn:microsoft.com/office/officeart/2005/8/layout/radial1"/>
    <dgm:cxn modelId="{73EF7CBF-B4E6-4BF1-9897-5C4639CC9533}" type="presParOf" srcId="{FB151A69-068C-4834-B6A7-57760C7C67A9}" destId="{AA4BEADE-365D-46E3-89CB-1A4EF2D0A85F}" srcOrd="0" destOrd="0" presId="urn:microsoft.com/office/officeart/2005/8/layout/radial1"/>
    <dgm:cxn modelId="{59162363-3C9F-484F-A72B-0A3A195883B5}" type="presParOf" srcId="{FB151A69-068C-4834-B6A7-57760C7C67A9}" destId="{0AAD1F38-F793-4B4D-A7C1-0EB0E5E96D0E}" srcOrd="1" destOrd="0" presId="urn:microsoft.com/office/officeart/2005/8/layout/radial1"/>
    <dgm:cxn modelId="{7D36A736-26D3-4677-B093-3F2D0B64738E}" type="presParOf" srcId="{0AAD1F38-F793-4B4D-A7C1-0EB0E5E96D0E}" destId="{5E1F2C9F-848F-4D4A-BF3E-1D0CCC125647}" srcOrd="0" destOrd="0" presId="urn:microsoft.com/office/officeart/2005/8/layout/radial1"/>
    <dgm:cxn modelId="{1BD71BA4-69AA-4711-A779-604C617B1D7C}" type="presParOf" srcId="{FB151A69-068C-4834-B6A7-57760C7C67A9}" destId="{10AC0CE8-C76A-4293-98D6-75BC8E255D61}" srcOrd="2" destOrd="0" presId="urn:microsoft.com/office/officeart/2005/8/layout/radial1"/>
    <dgm:cxn modelId="{9655E948-1E16-BF4F-8DAE-1D432E8D56D1}" type="presParOf" srcId="{FB151A69-068C-4834-B6A7-57760C7C67A9}" destId="{B2EE65BF-229F-914E-9720-620A1572C294}" srcOrd="3" destOrd="0" presId="urn:microsoft.com/office/officeart/2005/8/layout/radial1"/>
    <dgm:cxn modelId="{37B76C0D-5218-DF45-B0B3-CC0E41EAC8AF}" type="presParOf" srcId="{B2EE65BF-229F-914E-9720-620A1572C294}" destId="{76649FE3-4045-EF4A-A088-242B23868072}" srcOrd="0" destOrd="0" presId="urn:microsoft.com/office/officeart/2005/8/layout/radial1"/>
    <dgm:cxn modelId="{57803B71-A873-B244-B27A-BA50C176C08B}" type="presParOf" srcId="{FB151A69-068C-4834-B6A7-57760C7C67A9}" destId="{E511DE54-3AB1-1D49-B14C-C6B940E7AAA2}" srcOrd="4" destOrd="0" presId="urn:microsoft.com/office/officeart/2005/8/layout/radial1"/>
    <dgm:cxn modelId="{36C6A10C-831E-8F47-9A2B-B18B5B43070E}" type="presParOf" srcId="{FB151A69-068C-4834-B6A7-57760C7C67A9}" destId="{9FC162FC-04E8-FD4A-9F2F-86243ED0FB81}" srcOrd="5" destOrd="0" presId="urn:microsoft.com/office/officeart/2005/8/layout/radial1"/>
    <dgm:cxn modelId="{A495F2A9-1275-2F4A-8E3D-C3468BEDA05B}" type="presParOf" srcId="{9FC162FC-04E8-FD4A-9F2F-86243ED0FB81}" destId="{38E54918-5581-6249-9AFF-A0457BE24B63}" srcOrd="0" destOrd="0" presId="urn:microsoft.com/office/officeart/2005/8/layout/radial1"/>
    <dgm:cxn modelId="{9330583F-E9E3-8241-828C-64E1A6E9D8E3}" type="presParOf" srcId="{FB151A69-068C-4834-B6A7-57760C7C67A9}" destId="{D6AA9CD2-632B-F24D-A947-C7EFC6DBC60D}" srcOrd="6" destOrd="0" presId="urn:microsoft.com/office/officeart/2005/8/layout/radial1"/>
    <dgm:cxn modelId="{BCAD14BF-269C-B241-AD11-DC2386210575}" type="presParOf" srcId="{FB151A69-068C-4834-B6A7-57760C7C67A9}" destId="{BF753901-27C4-1F47-9B41-C4CBECE9DD3F}" srcOrd="7" destOrd="0" presId="urn:microsoft.com/office/officeart/2005/8/layout/radial1"/>
    <dgm:cxn modelId="{DF506A3E-C005-5D4A-AF0E-4D4E4CE6B01F}" type="presParOf" srcId="{BF753901-27C4-1F47-9B41-C4CBECE9DD3F}" destId="{0FD84B8C-6A62-C147-88DB-8A30DE15E5EA}" srcOrd="0" destOrd="0" presId="urn:microsoft.com/office/officeart/2005/8/layout/radial1"/>
    <dgm:cxn modelId="{D7D9A25F-6430-114C-B116-3C4A3B8E2A27}" type="presParOf" srcId="{FB151A69-068C-4834-B6A7-57760C7C67A9}" destId="{372B196C-3A84-3D46-96C1-E6F8BAACFEB0}" srcOrd="8" destOrd="0" presId="urn:microsoft.com/office/officeart/2005/8/layout/radial1"/>
    <dgm:cxn modelId="{84A51839-406F-5849-A71E-5D45AFA68D93}" type="presParOf" srcId="{FB151A69-068C-4834-B6A7-57760C7C67A9}" destId="{7507E8EF-F7FD-4F42-9B76-2931ACD1B0F3}" srcOrd="9" destOrd="0" presId="urn:microsoft.com/office/officeart/2005/8/layout/radial1"/>
    <dgm:cxn modelId="{1AB9CB3D-CB17-274F-B190-B0B9C5130C4E}" type="presParOf" srcId="{7507E8EF-F7FD-4F42-9B76-2931ACD1B0F3}" destId="{CF848386-1DA2-2648-B5C1-D63784480129}" srcOrd="0" destOrd="0" presId="urn:microsoft.com/office/officeart/2005/8/layout/radial1"/>
    <dgm:cxn modelId="{AAF109CF-0C7D-2444-9B4A-0492B0527BEF}" type="presParOf" srcId="{FB151A69-068C-4834-B6A7-57760C7C67A9}" destId="{13FDC16C-7E63-8946-AB71-12307393C60A}" srcOrd="10" destOrd="0" presId="urn:microsoft.com/office/officeart/2005/8/layout/radial1"/>
    <dgm:cxn modelId="{89E22C4B-2D6B-445E-A0E0-0DC8A7AFA14B}" type="presParOf" srcId="{FB151A69-068C-4834-B6A7-57760C7C67A9}" destId="{CADF5C85-77D1-4BE6-8142-F822C6AD6356}" srcOrd="11" destOrd="0" presId="urn:microsoft.com/office/officeart/2005/8/layout/radial1"/>
    <dgm:cxn modelId="{F889632A-47A2-42F0-829D-3572127D69E8}" type="presParOf" srcId="{CADF5C85-77D1-4BE6-8142-F822C6AD6356}" destId="{127C291B-90CF-4500-B282-CC8686ED9239}" srcOrd="0" destOrd="0" presId="urn:microsoft.com/office/officeart/2005/8/layout/radial1"/>
    <dgm:cxn modelId="{3BC9FF32-7D23-44E1-8FFC-9C746FDA65C0}" type="presParOf" srcId="{FB151A69-068C-4834-B6A7-57760C7C67A9}" destId="{268F2B43-F66B-4114-A7FA-7722BF2EC447}" srcOrd="12" destOrd="0" presId="urn:microsoft.com/office/officeart/2005/8/layout/radial1"/>
    <dgm:cxn modelId="{F4E9E52A-3590-4A23-88C9-6BAE13F15FF0}" type="presParOf" srcId="{FB151A69-068C-4834-B6A7-57760C7C67A9}" destId="{8ADCA6E1-BC1B-4191-8E83-4251D3746691}" srcOrd="13" destOrd="0" presId="urn:microsoft.com/office/officeart/2005/8/layout/radial1"/>
    <dgm:cxn modelId="{F6FE67A5-6C4F-4BA1-B08B-469224C798B4}" type="presParOf" srcId="{8ADCA6E1-BC1B-4191-8E83-4251D3746691}" destId="{A51102EC-9D4E-485F-A497-84E1A3EC595C}" srcOrd="0" destOrd="0" presId="urn:microsoft.com/office/officeart/2005/8/layout/radial1"/>
    <dgm:cxn modelId="{06F8236A-4707-4ABA-A5DF-E09F7776F7D4}" type="presParOf" srcId="{FB151A69-068C-4834-B6A7-57760C7C67A9}" destId="{6CD2F0FC-8650-4840-826A-24AB96447FF8}" srcOrd="14" destOrd="0" presId="urn:microsoft.com/office/officeart/2005/8/layout/radial1"/>
    <dgm:cxn modelId="{C92579FD-F2D2-A442-85E2-9F53423A730B}" type="presParOf" srcId="{FB151A69-068C-4834-B6A7-57760C7C67A9}" destId="{AA4B9430-DCA2-B94A-8B3F-60736C79DB70}" srcOrd="15" destOrd="0" presId="urn:microsoft.com/office/officeart/2005/8/layout/radial1"/>
    <dgm:cxn modelId="{113055AA-8D89-AB4D-AE9E-E84520437B18}" type="presParOf" srcId="{AA4B9430-DCA2-B94A-8B3F-60736C79DB70}" destId="{77560248-DDE7-1B4F-B7C1-35878A3FD499}" srcOrd="0" destOrd="0" presId="urn:microsoft.com/office/officeart/2005/8/layout/radial1"/>
    <dgm:cxn modelId="{62E0B9FB-4330-834E-BCCC-476FC3ABFC73}" type="presParOf" srcId="{FB151A69-068C-4834-B6A7-57760C7C67A9}" destId="{B8171910-6B80-964C-81DF-A0F0BA1A7BEC}" srcOrd="16"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5F9E4-F184-6942-8DD5-0D4ACDA57DBA}">
      <dsp:nvSpPr>
        <dsp:cNvPr id="0" name=""/>
        <dsp:cNvSpPr/>
      </dsp:nvSpPr>
      <dsp:spPr>
        <a:xfrm>
          <a:off x="-5355331" y="-820099"/>
          <a:ext cx="6376824" cy="6376824"/>
        </a:xfrm>
        <a:prstGeom prst="blockArc">
          <a:avLst>
            <a:gd name="adj1" fmla="val 18900000"/>
            <a:gd name="adj2" fmla="val 2700000"/>
            <a:gd name="adj3" fmla="val 33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683DA0-5399-3B4D-AD84-B4F87F631B7C}">
      <dsp:nvSpPr>
        <dsp:cNvPr id="0" name=""/>
        <dsp:cNvSpPr/>
      </dsp:nvSpPr>
      <dsp:spPr>
        <a:xfrm>
          <a:off x="446692" y="295944"/>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Vocabulary</a:t>
          </a:r>
          <a:r>
            <a:rPr lang="ka-GE" sz="1600" kern="1200" dirty="0"/>
            <a:t> - ლექსიკა</a:t>
          </a:r>
          <a:endParaRPr lang="en-US" sz="1600" kern="1200" dirty="0"/>
        </a:p>
      </dsp:txBody>
      <dsp:txXfrm>
        <a:off x="446692" y="295944"/>
        <a:ext cx="4960332" cy="592267"/>
      </dsp:txXfrm>
    </dsp:sp>
    <dsp:sp modelId="{377382CD-1E73-FA48-BC57-ACD20D62240A}">
      <dsp:nvSpPr>
        <dsp:cNvPr id="0" name=""/>
        <dsp:cNvSpPr/>
      </dsp:nvSpPr>
      <dsp:spPr>
        <a:xfrm>
          <a:off x="76525" y="221910"/>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0358EC-494A-476E-B849-D4656BC314D7}">
      <dsp:nvSpPr>
        <dsp:cNvPr id="0" name=""/>
        <dsp:cNvSpPr/>
      </dsp:nvSpPr>
      <dsp:spPr>
        <a:xfrm>
          <a:off x="871094" y="1184061"/>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pPr>
          <a:r>
            <a:rPr lang="en-US" sz="1600" kern="1200" dirty="0"/>
            <a:t>Reading Comprehension - </a:t>
          </a:r>
          <a:r>
            <a:rPr lang="ka-GE" sz="1600" kern="1200" dirty="0"/>
            <a:t>წაკითხულის გააზრება</a:t>
          </a:r>
          <a:endParaRPr lang="en-US" sz="1600" kern="1200" dirty="0"/>
        </a:p>
      </dsp:txBody>
      <dsp:txXfrm>
        <a:off x="871094" y="1184061"/>
        <a:ext cx="4535930" cy="592267"/>
      </dsp:txXfrm>
    </dsp:sp>
    <dsp:sp modelId="{0FD6C2A3-C290-438A-A7B6-070DA036111A}">
      <dsp:nvSpPr>
        <dsp:cNvPr id="0" name=""/>
        <dsp:cNvSpPr/>
      </dsp:nvSpPr>
      <dsp:spPr>
        <a:xfrm>
          <a:off x="500927" y="1110028"/>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7C7C08-9AB0-4807-9AA7-90C4451588BE}">
      <dsp:nvSpPr>
        <dsp:cNvPr id="0" name=""/>
        <dsp:cNvSpPr/>
      </dsp:nvSpPr>
      <dsp:spPr>
        <a:xfrm>
          <a:off x="1001351" y="2072178"/>
          <a:ext cx="4405673"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cs typeface="Calibri" panose="020F0502020204030204" pitchFamily="34" charset="0"/>
            </a:rPr>
            <a:t>Grammar</a:t>
          </a:r>
          <a:r>
            <a:rPr lang="ka-GE" sz="1600" kern="1200" dirty="0">
              <a:cs typeface="Calibri" panose="020F0502020204030204" pitchFamily="34" charset="0"/>
            </a:rPr>
            <a:t> - გრამატიკა</a:t>
          </a:r>
          <a:endParaRPr lang="en-US" sz="1600" kern="1200" dirty="0">
            <a:latin typeface="Calibri" panose="020F0502020204030204" pitchFamily="34" charset="0"/>
            <a:cs typeface="Calibri" panose="020F0502020204030204" pitchFamily="34" charset="0"/>
          </a:endParaRPr>
        </a:p>
      </dsp:txBody>
      <dsp:txXfrm>
        <a:off x="1001351" y="2072178"/>
        <a:ext cx="4405673" cy="592267"/>
      </dsp:txXfrm>
    </dsp:sp>
    <dsp:sp modelId="{3F768512-85FB-484A-9E22-7129A668D517}">
      <dsp:nvSpPr>
        <dsp:cNvPr id="0" name=""/>
        <dsp:cNvSpPr/>
      </dsp:nvSpPr>
      <dsp:spPr>
        <a:xfrm>
          <a:off x="631184" y="1998145"/>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EFED5-6272-4B12-AC7B-C5B57384C84D}">
      <dsp:nvSpPr>
        <dsp:cNvPr id="0" name=""/>
        <dsp:cNvSpPr/>
      </dsp:nvSpPr>
      <dsp:spPr>
        <a:xfrm>
          <a:off x="871094" y="2960295"/>
          <a:ext cx="4535930"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Summary - </a:t>
          </a:r>
          <a:r>
            <a:rPr lang="ka-GE" sz="1600" kern="1200" dirty="0"/>
            <a:t>შეჯამება</a:t>
          </a:r>
          <a:endParaRPr lang="en-US" sz="1600" kern="1200" dirty="0"/>
        </a:p>
      </dsp:txBody>
      <dsp:txXfrm>
        <a:off x="871094" y="2960295"/>
        <a:ext cx="4535930" cy="592267"/>
      </dsp:txXfrm>
    </dsp:sp>
    <dsp:sp modelId="{8FDE6AB9-492F-D94A-B065-ABF11C83471E}">
      <dsp:nvSpPr>
        <dsp:cNvPr id="0" name=""/>
        <dsp:cNvSpPr/>
      </dsp:nvSpPr>
      <dsp:spPr>
        <a:xfrm>
          <a:off x="500927" y="2886262"/>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50EC1A-FCC4-4485-94F6-85E09D8E9FDF}">
      <dsp:nvSpPr>
        <dsp:cNvPr id="0" name=""/>
        <dsp:cNvSpPr/>
      </dsp:nvSpPr>
      <dsp:spPr>
        <a:xfrm>
          <a:off x="446692" y="3848413"/>
          <a:ext cx="4960332" cy="59226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0112" tIns="40640" rIns="40640" bIns="40640" numCol="1" spcCol="1270" anchor="ctr" anchorCtr="0">
          <a:noAutofit/>
        </a:bodyPr>
        <a:lstStyle/>
        <a:p>
          <a:pPr lvl="0" algn="l" defTabSz="711200">
            <a:lnSpc>
              <a:spcPct val="90000"/>
            </a:lnSpc>
            <a:spcBef>
              <a:spcPct val="0"/>
            </a:spcBef>
            <a:spcAft>
              <a:spcPct val="35000"/>
            </a:spcAft>
            <a:buNone/>
          </a:pPr>
          <a:r>
            <a:rPr lang="en-US" sz="1600" kern="1200" dirty="0"/>
            <a:t>Homework</a:t>
          </a:r>
          <a:r>
            <a:rPr lang="ka-GE" sz="1600" kern="1200" dirty="0"/>
            <a:t> - დავალება</a:t>
          </a:r>
          <a:endParaRPr lang="en-US" sz="1600" kern="1200" dirty="0"/>
        </a:p>
      </dsp:txBody>
      <dsp:txXfrm>
        <a:off x="446692" y="3848413"/>
        <a:ext cx="4960332" cy="592267"/>
      </dsp:txXfrm>
    </dsp:sp>
    <dsp:sp modelId="{23647887-052A-044D-A3F1-E205E9BB6589}">
      <dsp:nvSpPr>
        <dsp:cNvPr id="0" name=""/>
        <dsp:cNvSpPr/>
      </dsp:nvSpPr>
      <dsp:spPr>
        <a:xfrm>
          <a:off x="76525" y="3774379"/>
          <a:ext cx="740334" cy="74033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BEADE-365D-46E3-89CB-1A4EF2D0A85F}">
      <dsp:nvSpPr>
        <dsp:cNvPr id="0" name=""/>
        <dsp:cNvSpPr/>
      </dsp:nvSpPr>
      <dsp:spPr>
        <a:xfrm>
          <a:off x="3976045" y="1705427"/>
          <a:ext cx="2067181" cy="13048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Vocabulary </a:t>
          </a:r>
          <a:r>
            <a:rPr lang="ka-GE" sz="2400" kern="1200" dirty="0"/>
            <a:t> ლექსიკა</a:t>
          </a:r>
          <a:endParaRPr lang="en-US" sz="2400" kern="1200" dirty="0"/>
        </a:p>
      </dsp:txBody>
      <dsp:txXfrm>
        <a:off x="4278777" y="1896515"/>
        <a:ext cx="1461717" cy="922653"/>
      </dsp:txXfrm>
    </dsp:sp>
    <dsp:sp modelId="{10AEF670-5D14-4356-9567-E36E6B4E1C43}">
      <dsp:nvSpPr>
        <dsp:cNvPr id="0" name=""/>
        <dsp:cNvSpPr/>
      </dsp:nvSpPr>
      <dsp:spPr>
        <a:xfrm rot="13711493">
          <a:off x="3984550" y="1540870"/>
          <a:ext cx="627411" cy="24397"/>
        </a:xfrm>
        <a:custGeom>
          <a:avLst/>
          <a:gdLst/>
          <a:ahLst/>
          <a:cxnLst/>
          <a:rect l="0" t="0" r="0" b="0"/>
          <a:pathLst>
            <a:path>
              <a:moveTo>
                <a:pt x="0" y="12198"/>
              </a:moveTo>
              <a:lnTo>
                <a:pt x="627411"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282571" y="1537384"/>
        <a:ext cx="31370" cy="31370"/>
      </dsp:txXfrm>
    </dsp:sp>
    <dsp:sp modelId="{DC97B75A-3B39-404A-89D7-1BBCFDBA119C}">
      <dsp:nvSpPr>
        <dsp:cNvPr id="0" name=""/>
        <dsp:cNvSpPr/>
      </dsp:nvSpPr>
      <dsp:spPr>
        <a:xfrm>
          <a:off x="2606491" y="161580"/>
          <a:ext cx="2011235" cy="123052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to handle</a:t>
          </a:r>
          <a:endParaRPr lang="ka-GE" sz="2000" kern="1200" dirty="0"/>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v</a:t>
          </a:r>
          <a:r>
            <a:rPr lang="ka-GE" sz="2000" kern="1200" dirty="0">
              <a:solidFill>
                <a:schemeClr val="bg1"/>
              </a:solidFill>
            </a:rPr>
            <a:t>.)</a:t>
          </a:r>
          <a:endParaRPr lang="en-US" sz="2000" kern="1200" dirty="0"/>
        </a:p>
      </dsp:txBody>
      <dsp:txXfrm>
        <a:off x="2901030" y="341786"/>
        <a:ext cx="1422157" cy="870110"/>
      </dsp:txXfrm>
    </dsp:sp>
    <dsp:sp modelId="{0AAD1F38-F793-4B4D-A7C1-0EB0E5E96D0E}">
      <dsp:nvSpPr>
        <dsp:cNvPr id="0" name=""/>
        <dsp:cNvSpPr/>
      </dsp:nvSpPr>
      <dsp:spPr>
        <a:xfrm rot="18843391">
          <a:off x="5441328" y="1536328"/>
          <a:ext cx="702797" cy="24397"/>
        </a:xfrm>
        <a:custGeom>
          <a:avLst/>
          <a:gdLst/>
          <a:ahLst/>
          <a:cxnLst/>
          <a:rect l="0" t="0" r="0" b="0"/>
          <a:pathLst>
            <a:path>
              <a:moveTo>
                <a:pt x="0" y="12198"/>
              </a:moveTo>
              <a:lnTo>
                <a:pt x="702797"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775157" y="1530956"/>
        <a:ext cx="35139" cy="35139"/>
      </dsp:txXfrm>
    </dsp:sp>
    <dsp:sp modelId="{10AC0CE8-C76A-4293-98D6-75BC8E255D61}">
      <dsp:nvSpPr>
        <dsp:cNvPr id="0" name=""/>
        <dsp:cNvSpPr/>
      </dsp:nvSpPr>
      <dsp:spPr>
        <a:xfrm>
          <a:off x="5615394" y="159167"/>
          <a:ext cx="1847335" cy="12360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bg1"/>
              </a:solidFill>
            </a:rPr>
            <a:t>to promote</a:t>
          </a:r>
          <a:r>
            <a:rPr lang="ka-GE" sz="2000" kern="1200" dirty="0" smtClean="0">
              <a:solidFill>
                <a:schemeClr val="bg1"/>
              </a:solidFill>
            </a:rPr>
            <a:t> </a:t>
          </a:r>
          <a:endParaRPr lang="ka-GE" sz="2000" kern="1200" dirty="0">
            <a:solidFill>
              <a:schemeClr val="bg1"/>
            </a:solidFill>
          </a:endParaRPr>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v.</a:t>
          </a:r>
          <a:r>
            <a:rPr lang="ka-GE" sz="2000" kern="1200" dirty="0">
              <a:solidFill>
                <a:schemeClr val="bg1"/>
              </a:solidFill>
            </a:rPr>
            <a:t>)</a:t>
          </a:r>
          <a:endParaRPr lang="en-US" sz="2000" kern="1200" dirty="0">
            <a:solidFill>
              <a:schemeClr val="bg1"/>
            </a:solidFill>
          </a:endParaRPr>
        </a:p>
      </dsp:txBody>
      <dsp:txXfrm>
        <a:off x="5885930" y="340184"/>
        <a:ext cx="1306263" cy="874027"/>
      </dsp:txXfrm>
    </dsp:sp>
    <dsp:sp modelId="{F7956D89-C625-44FD-919E-833C2148F4B6}">
      <dsp:nvSpPr>
        <dsp:cNvPr id="0" name=""/>
        <dsp:cNvSpPr/>
      </dsp:nvSpPr>
      <dsp:spPr>
        <a:xfrm rot="491664">
          <a:off x="6012417" y="2559423"/>
          <a:ext cx="963553" cy="24397"/>
        </a:xfrm>
        <a:custGeom>
          <a:avLst/>
          <a:gdLst/>
          <a:ahLst/>
          <a:cxnLst/>
          <a:rect l="0" t="0" r="0" b="0"/>
          <a:pathLst>
            <a:path>
              <a:moveTo>
                <a:pt x="0" y="12198"/>
              </a:moveTo>
              <a:lnTo>
                <a:pt x="963553"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6470105" y="2547533"/>
        <a:ext cx="48177" cy="48177"/>
      </dsp:txXfrm>
    </dsp:sp>
    <dsp:sp modelId="{13FC3DFA-EC65-4A8E-AF70-4B93C9A027EC}">
      <dsp:nvSpPr>
        <dsp:cNvPr id="0" name=""/>
        <dsp:cNvSpPr/>
      </dsp:nvSpPr>
      <dsp:spPr>
        <a:xfrm>
          <a:off x="6948771" y="2082100"/>
          <a:ext cx="2064121" cy="140720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follower</a:t>
          </a:r>
          <a:endParaRPr lang="ka-GE" sz="2000" kern="1200" dirty="0"/>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n</a:t>
          </a:r>
          <a:r>
            <a:rPr lang="ka-GE" sz="2000" kern="1200" dirty="0">
              <a:solidFill>
                <a:schemeClr val="bg1"/>
              </a:solidFill>
            </a:rPr>
            <a:t>.)</a:t>
          </a:r>
          <a:endParaRPr lang="en-US" sz="2000" kern="1200" dirty="0"/>
        </a:p>
      </dsp:txBody>
      <dsp:txXfrm>
        <a:off x="7251055" y="2288180"/>
        <a:ext cx="1459553" cy="995041"/>
      </dsp:txXfrm>
    </dsp:sp>
    <dsp:sp modelId="{8ADCA6E1-BC1B-4191-8E83-4251D3746691}">
      <dsp:nvSpPr>
        <dsp:cNvPr id="0" name=""/>
        <dsp:cNvSpPr/>
      </dsp:nvSpPr>
      <dsp:spPr>
        <a:xfrm rot="3713587">
          <a:off x="5119793" y="3330853"/>
          <a:ext cx="832094" cy="24397"/>
        </a:xfrm>
        <a:custGeom>
          <a:avLst/>
          <a:gdLst/>
          <a:ahLst/>
          <a:cxnLst/>
          <a:rect l="0" t="0" r="0" b="0"/>
          <a:pathLst>
            <a:path>
              <a:moveTo>
                <a:pt x="0" y="12198"/>
              </a:moveTo>
              <a:lnTo>
                <a:pt x="832094"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5515038" y="3322249"/>
        <a:ext cx="41604" cy="41604"/>
      </dsp:txXfrm>
    </dsp:sp>
    <dsp:sp modelId="{6CD2F0FC-8650-4840-826A-24AB96447FF8}">
      <dsp:nvSpPr>
        <dsp:cNvPr id="0" name=""/>
        <dsp:cNvSpPr/>
      </dsp:nvSpPr>
      <dsp:spPr>
        <a:xfrm>
          <a:off x="5086007" y="3679894"/>
          <a:ext cx="1888179" cy="11770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a:t>trend</a:t>
          </a:r>
          <a:endParaRPr lang="ka-GE" sz="1800" kern="1200" dirty="0"/>
        </a:p>
        <a:p>
          <a:pPr lvl="0" algn="ctr" defTabSz="800100">
            <a:lnSpc>
              <a:spcPct val="90000"/>
            </a:lnSpc>
            <a:spcBef>
              <a:spcPct val="0"/>
            </a:spcBef>
            <a:spcAft>
              <a:spcPct val="35000"/>
            </a:spcAft>
          </a:pPr>
          <a:r>
            <a:rPr lang="ka-GE" sz="1800" kern="1200" dirty="0">
              <a:solidFill>
                <a:schemeClr val="bg1"/>
              </a:solidFill>
            </a:rPr>
            <a:t>(</a:t>
          </a:r>
          <a:r>
            <a:rPr lang="en-US" sz="1800" kern="1200" dirty="0">
              <a:solidFill>
                <a:schemeClr val="bg1"/>
              </a:solidFill>
            </a:rPr>
            <a:t>n</a:t>
          </a:r>
          <a:r>
            <a:rPr lang="ka-GE" sz="1800" kern="1200" dirty="0">
              <a:solidFill>
                <a:schemeClr val="bg1"/>
              </a:solidFill>
            </a:rPr>
            <a:t>.)</a:t>
          </a:r>
          <a:endParaRPr lang="en-US" sz="1800" kern="1200" dirty="0"/>
        </a:p>
      </dsp:txBody>
      <dsp:txXfrm>
        <a:off x="5362524" y="3852276"/>
        <a:ext cx="1335145" cy="832333"/>
      </dsp:txXfrm>
    </dsp:sp>
    <dsp:sp modelId="{F6E6A533-22C7-7048-B16C-ECA8EF9E444E}">
      <dsp:nvSpPr>
        <dsp:cNvPr id="0" name=""/>
        <dsp:cNvSpPr/>
      </dsp:nvSpPr>
      <dsp:spPr>
        <a:xfrm rot="8060606">
          <a:off x="3524367" y="3297677"/>
          <a:ext cx="1109614" cy="24397"/>
        </a:xfrm>
        <a:custGeom>
          <a:avLst/>
          <a:gdLst/>
          <a:ahLst/>
          <a:cxnLst/>
          <a:rect l="0" t="0" r="0" b="0"/>
          <a:pathLst>
            <a:path>
              <a:moveTo>
                <a:pt x="0" y="12198"/>
              </a:moveTo>
              <a:lnTo>
                <a:pt x="1109614"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4051434" y="3282135"/>
        <a:ext cx="55480" cy="55480"/>
      </dsp:txXfrm>
    </dsp:sp>
    <dsp:sp modelId="{AA3366D3-A3A8-164E-9EE6-24F3504E2CB3}">
      <dsp:nvSpPr>
        <dsp:cNvPr id="0" name=""/>
        <dsp:cNvSpPr/>
      </dsp:nvSpPr>
      <dsp:spPr>
        <a:xfrm>
          <a:off x="2133878" y="3589263"/>
          <a:ext cx="1998711" cy="13769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troll</a:t>
          </a:r>
          <a:endParaRPr lang="ka-GE" sz="2000" kern="1200" dirty="0"/>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n</a:t>
          </a:r>
          <a:r>
            <a:rPr lang="ka-GE" sz="2000" kern="1200" dirty="0">
              <a:solidFill>
                <a:schemeClr val="bg1"/>
              </a:solidFill>
            </a:rPr>
            <a:t>.)</a:t>
          </a:r>
          <a:endParaRPr lang="en-US" sz="2000" kern="1200" dirty="0"/>
        </a:p>
      </dsp:txBody>
      <dsp:txXfrm>
        <a:off x="2426582" y="3790915"/>
        <a:ext cx="1413303" cy="973665"/>
      </dsp:txXfrm>
    </dsp:sp>
    <dsp:sp modelId="{6C7F054C-7782-9F4E-815E-6B806E4C3C90}">
      <dsp:nvSpPr>
        <dsp:cNvPr id="0" name=""/>
        <dsp:cNvSpPr/>
      </dsp:nvSpPr>
      <dsp:spPr>
        <a:xfrm rot="10564807">
          <a:off x="3012778" y="2449223"/>
          <a:ext cx="970438" cy="24397"/>
        </a:xfrm>
        <a:custGeom>
          <a:avLst/>
          <a:gdLst/>
          <a:ahLst/>
          <a:cxnLst/>
          <a:rect l="0" t="0" r="0" b="0"/>
          <a:pathLst>
            <a:path>
              <a:moveTo>
                <a:pt x="0" y="12198"/>
              </a:moveTo>
              <a:lnTo>
                <a:pt x="970438" y="121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rot="10800000">
        <a:off x="3473737" y="2437161"/>
        <a:ext cx="48521" cy="48521"/>
      </dsp:txXfrm>
    </dsp:sp>
    <dsp:sp modelId="{4A320BF0-B6F2-D948-9B8A-2C13B4082630}">
      <dsp:nvSpPr>
        <dsp:cNvPr id="0" name=""/>
        <dsp:cNvSpPr/>
      </dsp:nvSpPr>
      <dsp:spPr>
        <a:xfrm>
          <a:off x="1110296" y="1952232"/>
          <a:ext cx="1909104" cy="121478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newsfeed</a:t>
          </a:r>
          <a:endParaRPr lang="ka-GE" sz="2000" kern="1200" dirty="0"/>
        </a:p>
        <a:p>
          <a:pPr lvl="0" algn="ctr" defTabSz="889000">
            <a:lnSpc>
              <a:spcPct val="90000"/>
            </a:lnSpc>
            <a:spcBef>
              <a:spcPct val="0"/>
            </a:spcBef>
            <a:spcAft>
              <a:spcPct val="35000"/>
            </a:spcAft>
          </a:pPr>
          <a:r>
            <a:rPr lang="ka-GE" sz="2000" kern="1200" dirty="0">
              <a:solidFill>
                <a:schemeClr val="bg1"/>
              </a:solidFill>
            </a:rPr>
            <a:t>(</a:t>
          </a:r>
          <a:r>
            <a:rPr lang="en-US" sz="2000" kern="1200" dirty="0">
              <a:solidFill>
                <a:schemeClr val="bg1"/>
              </a:solidFill>
            </a:rPr>
            <a:t>n</a:t>
          </a:r>
          <a:r>
            <a:rPr lang="ka-GE" sz="2000" kern="1200" dirty="0">
              <a:solidFill>
                <a:schemeClr val="bg1"/>
              </a:solidFill>
            </a:rPr>
            <a:t>.)</a:t>
          </a:r>
          <a:endParaRPr lang="ka-GE" sz="2000" kern="1200" dirty="0"/>
        </a:p>
      </dsp:txBody>
      <dsp:txXfrm>
        <a:off x="1389878" y="2130133"/>
        <a:ext cx="1349940" cy="8589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243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a:t>
            </a:fld>
            <a:endParaRPr lang="en-US" dirty="0"/>
          </a:p>
        </p:txBody>
      </p:sp>
    </p:spTree>
    <p:extLst>
      <p:ext uri="{BB962C8B-B14F-4D97-AF65-F5344CB8AC3E}">
        <p14:creationId xmlns:p14="http://schemas.microsoft.com/office/powerpoint/2010/main" val="594885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33" name="Google Shape;13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66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3874922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59026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Tree>
    <p:extLst>
      <p:ext uri="{BB962C8B-B14F-4D97-AF65-F5344CB8AC3E}">
        <p14:creationId xmlns:p14="http://schemas.microsoft.com/office/powerpoint/2010/main" val="275352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32</a:t>
            </a:fld>
            <a:endParaRPr lang="en-US"/>
          </a:p>
        </p:txBody>
      </p:sp>
    </p:spTree>
    <p:extLst>
      <p:ext uri="{BB962C8B-B14F-4D97-AF65-F5344CB8AC3E}">
        <p14:creationId xmlns:p14="http://schemas.microsoft.com/office/powerpoint/2010/main" val="404038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33</a:t>
            </a:fld>
            <a:endParaRPr lang="en-US"/>
          </a:p>
        </p:txBody>
      </p:sp>
    </p:spTree>
    <p:extLst>
      <p:ext uri="{BB962C8B-B14F-4D97-AF65-F5344CB8AC3E}">
        <p14:creationId xmlns:p14="http://schemas.microsoft.com/office/powerpoint/2010/main" val="2958954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34</a:t>
            </a:fld>
            <a:endParaRPr lang="en-US"/>
          </a:p>
        </p:txBody>
      </p:sp>
    </p:spTree>
    <p:extLst>
      <p:ext uri="{BB962C8B-B14F-4D97-AF65-F5344CB8AC3E}">
        <p14:creationId xmlns:p14="http://schemas.microsoft.com/office/powerpoint/2010/main" val="110851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35</a:t>
            </a:fld>
            <a:endParaRPr lang="en-US"/>
          </a:p>
        </p:txBody>
      </p:sp>
    </p:spTree>
    <p:extLst>
      <p:ext uri="{BB962C8B-B14F-4D97-AF65-F5344CB8AC3E}">
        <p14:creationId xmlns:p14="http://schemas.microsoft.com/office/powerpoint/2010/main" val="16963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36</a:t>
            </a:fld>
            <a:endParaRPr lang="en-US"/>
          </a:p>
        </p:txBody>
      </p:sp>
    </p:spTree>
    <p:extLst>
      <p:ext uri="{BB962C8B-B14F-4D97-AF65-F5344CB8AC3E}">
        <p14:creationId xmlns:p14="http://schemas.microsoft.com/office/powerpoint/2010/main" val="1341259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37</a:t>
            </a:fld>
            <a:endParaRPr lang="en-US"/>
          </a:p>
        </p:txBody>
      </p:sp>
    </p:spTree>
    <p:extLst>
      <p:ext uri="{BB962C8B-B14F-4D97-AF65-F5344CB8AC3E}">
        <p14:creationId xmlns:p14="http://schemas.microsoft.com/office/powerpoint/2010/main" val="3642921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5</a:t>
            </a:fld>
            <a:endParaRPr lang="en-US" dirty="0"/>
          </a:p>
        </p:txBody>
      </p:sp>
    </p:spTree>
    <p:extLst>
      <p:ext uri="{BB962C8B-B14F-4D97-AF65-F5344CB8AC3E}">
        <p14:creationId xmlns:p14="http://schemas.microsoft.com/office/powerpoint/2010/main" val="21372024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38</a:t>
            </a:fld>
            <a:endParaRPr lang="en-US"/>
          </a:p>
        </p:txBody>
      </p:sp>
    </p:spTree>
    <p:extLst>
      <p:ext uri="{BB962C8B-B14F-4D97-AF65-F5344CB8AC3E}">
        <p14:creationId xmlns:p14="http://schemas.microsoft.com/office/powerpoint/2010/main" val="213464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39</a:t>
            </a:fld>
            <a:endParaRPr lang="en-US"/>
          </a:p>
        </p:txBody>
      </p:sp>
    </p:spTree>
    <p:extLst>
      <p:ext uri="{BB962C8B-B14F-4D97-AF65-F5344CB8AC3E}">
        <p14:creationId xmlns:p14="http://schemas.microsoft.com/office/powerpoint/2010/main" val="7393053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40</a:t>
            </a:fld>
            <a:endParaRPr lang="en-US"/>
          </a:p>
        </p:txBody>
      </p:sp>
    </p:spTree>
    <p:extLst>
      <p:ext uri="{BB962C8B-B14F-4D97-AF65-F5344CB8AC3E}">
        <p14:creationId xmlns:p14="http://schemas.microsoft.com/office/powerpoint/2010/main" val="1480403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41</a:t>
            </a:fld>
            <a:endParaRPr lang="en-US"/>
          </a:p>
        </p:txBody>
      </p:sp>
    </p:spTree>
    <p:extLst>
      <p:ext uri="{BB962C8B-B14F-4D97-AF65-F5344CB8AC3E}">
        <p14:creationId xmlns:p14="http://schemas.microsoft.com/office/powerpoint/2010/main" val="1175009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42</a:t>
            </a:fld>
            <a:endParaRPr lang="en-US"/>
          </a:p>
        </p:txBody>
      </p:sp>
    </p:spTree>
    <p:extLst>
      <p:ext uri="{BB962C8B-B14F-4D97-AF65-F5344CB8AC3E}">
        <p14:creationId xmlns:p14="http://schemas.microsoft.com/office/powerpoint/2010/main" val="1471075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43</a:t>
            </a:fld>
            <a:endParaRPr lang="en-US"/>
          </a:p>
        </p:txBody>
      </p:sp>
    </p:spTree>
    <p:extLst>
      <p:ext uri="{BB962C8B-B14F-4D97-AF65-F5344CB8AC3E}">
        <p14:creationId xmlns:p14="http://schemas.microsoft.com/office/powerpoint/2010/main" val="28820278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44</a:t>
            </a:fld>
            <a:endParaRPr lang="en-US"/>
          </a:p>
        </p:txBody>
      </p:sp>
    </p:spTree>
    <p:extLst>
      <p:ext uri="{BB962C8B-B14F-4D97-AF65-F5344CB8AC3E}">
        <p14:creationId xmlns:p14="http://schemas.microsoft.com/office/powerpoint/2010/main" val="38186540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45</a:t>
            </a:fld>
            <a:endParaRPr lang="en-US"/>
          </a:p>
        </p:txBody>
      </p:sp>
    </p:spTree>
    <p:extLst>
      <p:ext uri="{BB962C8B-B14F-4D97-AF65-F5344CB8AC3E}">
        <p14:creationId xmlns:p14="http://schemas.microsoft.com/office/powerpoint/2010/main" val="3173642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46</a:t>
            </a:fld>
            <a:endParaRPr lang="en-US"/>
          </a:p>
        </p:txBody>
      </p:sp>
    </p:spTree>
    <p:extLst>
      <p:ext uri="{BB962C8B-B14F-4D97-AF65-F5344CB8AC3E}">
        <p14:creationId xmlns:p14="http://schemas.microsoft.com/office/powerpoint/2010/main" val="28590073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47</a:t>
            </a:fld>
            <a:endParaRPr lang="en-US"/>
          </a:p>
        </p:txBody>
      </p:sp>
    </p:spTree>
    <p:extLst>
      <p:ext uri="{BB962C8B-B14F-4D97-AF65-F5344CB8AC3E}">
        <p14:creationId xmlns:p14="http://schemas.microsoft.com/office/powerpoint/2010/main" val="106443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12</a:t>
            </a:fld>
            <a:endParaRPr lang="en-US" dirty="0"/>
          </a:p>
        </p:txBody>
      </p:sp>
    </p:spTree>
    <p:extLst>
      <p:ext uri="{BB962C8B-B14F-4D97-AF65-F5344CB8AC3E}">
        <p14:creationId xmlns:p14="http://schemas.microsoft.com/office/powerpoint/2010/main" val="2742795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3272b2c0_0_3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Sylfaen Regular" pitchFamily="18" charset="0"/>
            </a:endParaRPr>
          </a:p>
        </p:txBody>
      </p:sp>
      <p:sp>
        <p:nvSpPr>
          <p:cNvPr id="102" name="Google Shape;102;g8d3272b2c0_0_3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1434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13</a:t>
            </a:fld>
            <a:endParaRPr lang="en-US" dirty="0"/>
          </a:p>
        </p:txBody>
      </p:sp>
    </p:spTree>
    <p:extLst>
      <p:ext uri="{BB962C8B-B14F-4D97-AF65-F5344CB8AC3E}">
        <p14:creationId xmlns:p14="http://schemas.microsoft.com/office/powerpoint/2010/main" val="2246980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14</a:t>
            </a:fld>
            <a:endParaRPr lang="en-US" dirty="0"/>
          </a:p>
        </p:txBody>
      </p:sp>
    </p:spTree>
    <p:extLst>
      <p:ext uri="{BB962C8B-B14F-4D97-AF65-F5344CB8AC3E}">
        <p14:creationId xmlns:p14="http://schemas.microsoft.com/office/powerpoint/2010/main" val="499758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15</a:t>
            </a:fld>
            <a:endParaRPr lang="en-US" dirty="0"/>
          </a:p>
        </p:txBody>
      </p:sp>
    </p:spTree>
    <p:extLst>
      <p:ext uri="{BB962C8B-B14F-4D97-AF65-F5344CB8AC3E}">
        <p14:creationId xmlns:p14="http://schemas.microsoft.com/office/powerpoint/2010/main" val="3938126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16</a:t>
            </a:fld>
            <a:endParaRPr lang="en-US" dirty="0"/>
          </a:p>
        </p:txBody>
      </p:sp>
    </p:spTree>
    <p:extLst>
      <p:ext uri="{BB962C8B-B14F-4D97-AF65-F5344CB8AC3E}">
        <p14:creationId xmlns:p14="http://schemas.microsoft.com/office/powerpoint/2010/main" val="3157447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17</a:t>
            </a:fld>
            <a:endParaRPr lang="en-US" dirty="0"/>
          </a:p>
        </p:txBody>
      </p:sp>
    </p:spTree>
    <p:extLst>
      <p:ext uri="{BB962C8B-B14F-4D97-AF65-F5344CB8AC3E}">
        <p14:creationId xmlns:p14="http://schemas.microsoft.com/office/powerpoint/2010/main" val="2686032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9FC6E21-9687-4A9D-85B4-FA38B77CDF36}" type="slidenum">
              <a:rPr lang="en-US" smtClean="0"/>
              <a:pPr/>
              <a:t>18</a:t>
            </a:fld>
            <a:endParaRPr lang="en-US" dirty="0"/>
          </a:p>
        </p:txBody>
      </p:sp>
    </p:spTree>
    <p:extLst>
      <p:ext uri="{BB962C8B-B14F-4D97-AF65-F5344CB8AC3E}">
        <p14:creationId xmlns:p14="http://schemas.microsoft.com/office/powerpoint/2010/main" val="4049441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26367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30577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559950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01376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8183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575839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4181238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799956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2245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2062730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pPr/>
              <a:t>4/29/2021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3380755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4/29/2021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11863455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png"/><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4.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jpeg"/><Relationship Id="rId9" Type="http://schemas.microsoft.com/office/2007/relationships/diagramDrawing" Target="../diagrams/drawing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520835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70957" y="1976904"/>
            <a:ext cx="3829172" cy="2786743"/>
            <a:chOff x="2880815" y="115778"/>
            <a:chExt cx="2390184" cy="970760"/>
          </a:xfrm>
        </p:grpSpPr>
        <p:sp>
          <p:nvSpPr>
            <p:cNvPr id="15" name="Oval 14"/>
            <p:cNvSpPr/>
            <p:nvPr/>
          </p:nvSpPr>
          <p:spPr>
            <a:xfrm>
              <a:off x="2880815" y="115778"/>
              <a:ext cx="2390184"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newsfeed</a:t>
              </a:r>
              <a:endParaRPr lang="ka-GE" sz="4400" dirty="0"/>
            </a:p>
            <a:p>
              <a:pPr lvl="0" algn="ctr"/>
              <a:r>
                <a:rPr lang="ka-GE" sz="4400" dirty="0">
                  <a:solidFill>
                    <a:schemeClr val="bg1"/>
                  </a:solidFill>
                </a:rPr>
                <a:t>(</a:t>
              </a:r>
              <a:r>
                <a:rPr lang="en-US" sz="4400" dirty="0">
                  <a:solidFill>
                    <a:schemeClr val="bg1"/>
                  </a:solidFill>
                </a:rPr>
                <a:t>n</a:t>
              </a:r>
              <a:r>
                <a:rPr lang="ka-GE" sz="4400" dirty="0">
                  <a:solidFill>
                    <a:schemeClr val="bg1"/>
                  </a:solidFill>
                </a:rPr>
                <a:t>.)</a:t>
              </a:r>
              <a:endParaRPr lang="ka-GE"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70957" y="4763647"/>
            <a:ext cx="3963009" cy="1085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solidFill>
                  <a:schemeClr val="bg1"/>
                </a:solidFill>
              </a:rPr>
              <a:t>სიახლეების ველი</a:t>
            </a:r>
            <a:endParaRPr lang="ka-GE" sz="2800" dirty="0">
              <a:solidFill>
                <a:schemeClr val="bg1"/>
              </a:solidFill>
            </a:endParaRPr>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4776605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0533" y="1688799"/>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008801" y="1913205"/>
            <a:ext cx="4013525" cy="2962717"/>
            <a:chOff x="2468368" y="160340"/>
            <a:chExt cx="2770730" cy="1077709"/>
          </a:xfrm>
        </p:grpSpPr>
        <p:sp>
          <p:nvSpPr>
            <p:cNvPr id="15" name="Oval 14"/>
            <p:cNvSpPr/>
            <p:nvPr/>
          </p:nvSpPr>
          <p:spPr>
            <a:xfrm>
              <a:off x="2468368" y="204104"/>
              <a:ext cx="2770730" cy="1033945"/>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t</a:t>
              </a:r>
              <a:r>
                <a:rPr lang="en-US" sz="4400" dirty="0" smtClean="0"/>
                <a:t>o handle</a:t>
              </a:r>
              <a:endParaRPr lang="ka-GE" sz="4400" dirty="0"/>
            </a:p>
            <a:p>
              <a:pPr lvl="0" algn="ctr"/>
              <a:r>
                <a:rPr lang="ka-GE" sz="4400" dirty="0">
                  <a:solidFill>
                    <a:schemeClr val="bg1"/>
                  </a:solidFill>
                </a:rPr>
                <a:t>(</a:t>
              </a:r>
              <a:r>
                <a:rPr lang="en-US" sz="4400" dirty="0">
                  <a:solidFill>
                    <a:schemeClr val="bg1"/>
                  </a:solidFill>
                </a:rPr>
                <a:t>v</a:t>
              </a:r>
              <a:r>
                <a:rPr lang="ka-GE"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21450" y="4875922"/>
            <a:ext cx="3788229" cy="997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t>მოვლა</a:t>
            </a:r>
            <a:r>
              <a:rPr lang="en-US" sz="2800" dirty="0" smtClean="0"/>
              <a:t>, </a:t>
            </a:r>
            <a:r>
              <a:rPr lang="ka-GE" sz="2800" dirty="0" smtClean="0"/>
              <a:t>მოპყრობა</a:t>
            </a:r>
            <a:endParaRPr lang="ka-GE"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5861998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914400" y="1986712"/>
            <a:ext cx="144300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23" name="Rectangle 22">
            <a:extLst>
              <a:ext uri="{FF2B5EF4-FFF2-40B4-BE49-F238E27FC236}">
                <a16:creationId xmlns="" xmlns:a16="http://schemas.microsoft.com/office/drawing/2014/main" id="{98BEDB9E-EB6A-4B4F-9444-8295495C7DCD}"/>
              </a:ext>
            </a:extLst>
          </p:cNvPr>
          <p:cNvSpPr/>
          <p:nvPr/>
        </p:nvSpPr>
        <p:spPr>
          <a:xfrm>
            <a:off x="2554688" y="1995325"/>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en-US" sz="2000" dirty="0"/>
              <a:t>newsfeed</a:t>
            </a:r>
            <a:r>
              <a:rPr lang="ka-GE" sz="2000" dirty="0"/>
              <a:t> </a:t>
            </a:r>
            <a:endParaRPr lang="en-US" sz="2000" dirty="0"/>
          </a:p>
          <a:p>
            <a:pPr algn="ctr"/>
            <a:endParaRPr lang="en-US" sz="2000" dirty="0"/>
          </a:p>
        </p:txBody>
      </p:sp>
      <p:sp>
        <p:nvSpPr>
          <p:cNvPr id="25" name="Rectangle 24">
            <a:extLst>
              <a:ext uri="{FF2B5EF4-FFF2-40B4-BE49-F238E27FC236}">
                <a16:creationId xmlns="" xmlns:a16="http://schemas.microsoft.com/office/drawing/2014/main" id="{5980FB20-63E4-BE46-99A5-8C5F2BD78481}"/>
              </a:ext>
            </a:extLst>
          </p:cNvPr>
          <p:cNvSpPr/>
          <p:nvPr/>
        </p:nvSpPr>
        <p:spPr>
          <a:xfrm>
            <a:off x="4383508" y="2003942"/>
            <a:ext cx="1548820"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follower</a:t>
            </a:r>
          </a:p>
        </p:txBody>
      </p:sp>
      <p:sp>
        <p:nvSpPr>
          <p:cNvPr id="26" name="Rectangle 25">
            <a:extLst>
              <a:ext uri="{FF2B5EF4-FFF2-40B4-BE49-F238E27FC236}">
                <a16:creationId xmlns="" xmlns:a16="http://schemas.microsoft.com/office/drawing/2014/main" id="{3636F97D-761E-0E49-B150-DEF98E2BC03A}"/>
              </a:ext>
            </a:extLst>
          </p:cNvPr>
          <p:cNvSpPr/>
          <p:nvPr/>
        </p:nvSpPr>
        <p:spPr>
          <a:xfrm>
            <a:off x="8223837" y="1995325"/>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promote</a:t>
            </a:r>
          </a:p>
        </p:txBody>
      </p:sp>
      <p:sp>
        <p:nvSpPr>
          <p:cNvPr id="28" name="Rectangle 27">
            <a:extLst>
              <a:ext uri="{FF2B5EF4-FFF2-40B4-BE49-F238E27FC236}">
                <a16:creationId xmlns="" xmlns:a16="http://schemas.microsoft.com/office/drawing/2014/main" id="{D583F353-28E1-BA4A-8756-4ED34EAED89B}"/>
              </a:ext>
            </a:extLst>
          </p:cNvPr>
          <p:cNvSpPr/>
          <p:nvPr/>
        </p:nvSpPr>
        <p:spPr>
          <a:xfrm>
            <a:off x="9908339" y="1995325"/>
            <a:ext cx="1439332"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troll</a:t>
            </a:r>
          </a:p>
        </p:txBody>
      </p:sp>
      <p:sp>
        <p:nvSpPr>
          <p:cNvPr id="39" name="Rectangle 38">
            <a:extLst>
              <a:ext uri="{FF2B5EF4-FFF2-40B4-BE49-F238E27FC236}">
                <a16:creationId xmlns="" xmlns:a16="http://schemas.microsoft.com/office/drawing/2014/main" id="{3C98E12F-02A6-D44E-80BC-F2D0741B5F61}"/>
              </a:ext>
            </a:extLst>
          </p:cNvPr>
          <p:cNvSpPr/>
          <p:nvPr/>
        </p:nvSpPr>
        <p:spPr>
          <a:xfrm>
            <a:off x="188685" y="3817257"/>
            <a:ext cx="11724904" cy="1521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3200" dirty="0"/>
              <a:t>S</a:t>
            </a:r>
            <a:r>
              <a:rPr lang="en-US" sz="3200" dirty="0" smtClean="0"/>
              <a:t>omeone </a:t>
            </a:r>
            <a:r>
              <a:rPr lang="en-US" sz="3200" dirty="0"/>
              <a:t>who receives the posts that another person sends using the online social networking service</a:t>
            </a:r>
            <a:r>
              <a:rPr lang="en-US" sz="2400" dirty="0"/>
              <a:t> </a:t>
            </a:r>
            <a:br>
              <a:rPr lang="en-US" sz="2400" dirty="0"/>
            </a:br>
            <a:endParaRPr lang="en-US" sz="2400" dirty="0"/>
          </a:p>
        </p:txBody>
      </p:sp>
      <p:sp>
        <p:nvSpPr>
          <p:cNvPr id="27" name="Rectangle 26">
            <a:extLst>
              <a:ext uri="{FF2B5EF4-FFF2-40B4-BE49-F238E27FC236}">
                <a16:creationId xmlns="" xmlns:a16="http://schemas.microsoft.com/office/drawing/2014/main" id="{0A81A3AF-545D-E943-AC2F-63CF927CBA0D}"/>
              </a:ext>
            </a:extLst>
          </p:cNvPr>
          <p:cNvSpPr/>
          <p:nvPr/>
        </p:nvSpPr>
        <p:spPr>
          <a:xfrm>
            <a:off x="6198184" y="2003942"/>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trend</a:t>
            </a:r>
          </a:p>
        </p:txBody>
      </p:sp>
    </p:spTree>
    <p:extLst>
      <p:ext uri="{BB962C8B-B14F-4D97-AF65-F5344CB8AC3E}">
        <p14:creationId xmlns:p14="http://schemas.microsoft.com/office/powerpoint/2010/main" val="208897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95 0.11759 L 0.13307 0.52199 " pathEditMode="relative" ptsTypes="AA">
                                      <p:cBhvr>
                                        <p:cTn id="6" dur="2000" fill="hold"/>
                                        <p:tgtEl>
                                          <p:spTgt spid="2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1624084" y="2101754"/>
            <a:ext cx="1481678"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23" name="Rectangle 22">
            <a:extLst>
              <a:ext uri="{FF2B5EF4-FFF2-40B4-BE49-F238E27FC236}">
                <a16:creationId xmlns="" xmlns:a16="http://schemas.microsoft.com/office/drawing/2014/main" id="{98BEDB9E-EB6A-4B4F-9444-8295495C7DCD}"/>
              </a:ext>
            </a:extLst>
          </p:cNvPr>
          <p:cNvSpPr/>
          <p:nvPr/>
        </p:nvSpPr>
        <p:spPr>
          <a:xfrm>
            <a:off x="3404642" y="2097587"/>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en-US" sz="2000" dirty="0"/>
              <a:t>newsfeed</a:t>
            </a:r>
            <a:r>
              <a:rPr lang="ka-GE" sz="2000" dirty="0"/>
              <a:t> </a:t>
            </a:r>
            <a:endParaRPr lang="en-US" sz="2000" dirty="0"/>
          </a:p>
          <a:p>
            <a:pPr algn="ctr"/>
            <a:endParaRPr lang="en-US" sz="2000" dirty="0"/>
          </a:p>
        </p:txBody>
      </p:sp>
      <p:sp>
        <p:nvSpPr>
          <p:cNvPr id="26" name="Rectangle 25">
            <a:extLst>
              <a:ext uri="{FF2B5EF4-FFF2-40B4-BE49-F238E27FC236}">
                <a16:creationId xmlns="" xmlns:a16="http://schemas.microsoft.com/office/drawing/2014/main" id="{3636F97D-761E-0E49-B150-DEF98E2BC03A}"/>
              </a:ext>
            </a:extLst>
          </p:cNvPr>
          <p:cNvSpPr/>
          <p:nvPr/>
        </p:nvSpPr>
        <p:spPr>
          <a:xfrm>
            <a:off x="7369044" y="2138236"/>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promote</a:t>
            </a:r>
          </a:p>
        </p:txBody>
      </p:sp>
      <p:sp>
        <p:nvSpPr>
          <p:cNvPr id="28" name="Rectangle 27">
            <a:extLst>
              <a:ext uri="{FF2B5EF4-FFF2-40B4-BE49-F238E27FC236}">
                <a16:creationId xmlns="" xmlns:a16="http://schemas.microsoft.com/office/drawing/2014/main" id="{D583F353-28E1-BA4A-8756-4ED34EAED89B}"/>
              </a:ext>
            </a:extLst>
          </p:cNvPr>
          <p:cNvSpPr/>
          <p:nvPr/>
        </p:nvSpPr>
        <p:spPr>
          <a:xfrm>
            <a:off x="9155145" y="2123721"/>
            <a:ext cx="1421870"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troll</a:t>
            </a:r>
          </a:p>
        </p:txBody>
      </p:sp>
      <p:sp>
        <p:nvSpPr>
          <p:cNvPr id="39" name="Rectangle 38">
            <a:extLst>
              <a:ext uri="{FF2B5EF4-FFF2-40B4-BE49-F238E27FC236}">
                <a16:creationId xmlns="" xmlns:a16="http://schemas.microsoft.com/office/drawing/2014/main" id="{3C98E12F-02A6-D44E-80BC-F2D0741B5F61}"/>
              </a:ext>
            </a:extLst>
          </p:cNvPr>
          <p:cNvSpPr/>
          <p:nvPr/>
        </p:nvSpPr>
        <p:spPr>
          <a:xfrm>
            <a:off x="188415" y="3774676"/>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ka-GE" sz="3200" dirty="0" smtClean="0"/>
          </a:p>
          <a:p>
            <a:pPr algn="ctr" latinLnBrk="0" hangingPunct="0"/>
            <a:r>
              <a:rPr lang="en-US" sz="3200" dirty="0" smtClean="0"/>
              <a:t>A</a:t>
            </a:r>
            <a:r>
              <a:rPr lang="en-US" sz="3200" dirty="0"/>
              <a:t> gradual change or development that produces a particular result</a:t>
            </a:r>
            <a:r>
              <a:rPr lang="en-US" sz="2400" dirty="0"/>
              <a:t/>
            </a:r>
            <a:br>
              <a:rPr lang="en-US" sz="2400" dirty="0"/>
            </a:br>
            <a:endParaRPr lang="en-US" sz="2400" dirty="0"/>
          </a:p>
        </p:txBody>
      </p:sp>
      <p:sp>
        <p:nvSpPr>
          <p:cNvPr id="27" name="Rectangle 26">
            <a:extLst>
              <a:ext uri="{FF2B5EF4-FFF2-40B4-BE49-F238E27FC236}">
                <a16:creationId xmlns="" xmlns:a16="http://schemas.microsoft.com/office/drawing/2014/main" id="{0A81A3AF-545D-E943-AC2F-63CF927CBA0D}"/>
              </a:ext>
            </a:extLst>
          </p:cNvPr>
          <p:cNvSpPr/>
          <p:nvPr/>
        </p:nvSpPr>
        <p:spPr>
          <a:xfrm>
            <a:off x="5346964" y="2121007"/>
            <a:ext cx="1642721"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trend</a:t>
            </a:r>
          </a:p>
        </p:txBody>
      </p:sp>
    </p:spTree>
    <p:extLst>
      <p:ext uri="{BB962C8B-B14F-4D97-AF65-F5344CB8AC3E}">
        <p14:creationId xmlns:p14="http://schemas.microsoft.com/office/powerpoint/2010/main" val="34292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25 0.07176 L -0.01471 0.52917 " pathEditMode="relative" ptsTypes="AA">
                                      <p:cBhvr>
                                        <p:cTn id="6" dur="2000" fill="hold"/>
                                        <p:tgtEl>
                                          <p:spTgt spid="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2273807" y="1956275"/>
            <a:ext cx="1316066"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23" name="Rectangle 22">
            <a:extLst>
              <a:ext uri="{FF2B5EF4-FFF2-40B4-BE49-F238E27FC236}">
                <a16:creationId xmlns="" xmlns:a16="http://schemas.microsoft.com/office/drawing/2014/main" id="{98BEDB9E-EB6A-4B4F-9444-8295495C7DCD}"/>
              </a:ext>
            </a:extLst>
          </p:cNvPr>
          <p:cNvSpPr/>
          <p:nvPr/>
        </p:nvSpPr>
        <p:spPr>
          <a:xfrm>
            <a:off x="4164524" y="1938458"/>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en-US" sz="2000" dirty="0"/>
              <a:t>newsfeed</a:t>
            </a:r>
            <a:r>
              <a:rPr lang="ka-GE" sz="2000" dirty="0"/>
              <a:t> </a:t>
            </a:r>
            <a:endParaRPr lang="en-US" sz="2000" dirty="0"/>
          </a:p>
          <a:p>
            <a:pPr algn="ctr"/>
            <a:endParaRPr lang="en-US" sz="2000" dirty="0"/>
          </a:p>
        </p:txBody>
      </p:sp>
      <p:sp>
        <p:nvSpPr>
          <p:cNvPr id="26" name="Rectangle 25">
            <a:extLst>
              <a:ext uri="{FF2B5EF4-FFF2-40B4-BE49-F238E27FC236}">
                <a16:creationId xmlns="" xmlns:a16="http://schemas.microsoft.com/office/drawing/2014/main" id="{3636F97D-761E-0E49-B150-DEF98E2BC03A}"/>
              </a:ext>
            </a:extLst>
          </p:cNvPr>
          <p:cNvSpPr/>
          <p:nvPr/>
        </p:nvSpPr>
        <p:spPr>
          <a:xfrm>
            <a:off x="6278493" y="1925651"/>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promote</a:t>
            </a:r>
          </a:p>
        </p:txBody>
      </p:sp>
      <p:sp>
        <p:nvSpPr>
          <p:cNvPr id="28" name="Rectangle 27">
            <a:extLst>
              <a:ext uri="{FF2B5EF4-FFF2-40B4-BE49-F238E27FC236}">
                <a16:creationId xmlns="" xmlns:a16="http://schemas.microsoft.com/office/drawing/2014/main" id="{D583F353-28E1-BA4A-8756-4ED34EAED89B}"/>
              </a:ext>
            </a:extLst>
          </p:cNvPr>
          <p:cNvSpPr/>
          <p:nvPr/>
        </p:nvSpPr>
        <p:spPr>
          <a:xfrm>
            <a:off x="8325851" y="1900954"/>
            <a:ext cx="1309467"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troll</a:t>
            </a:r>
          </a:p>
        </p:txBody>
      </p:sp>
      <p:sp>
        <p:nvSpPr>
          <p:cNvPr id="39" name="Rectangle 38">
            <a:extLst>
              <a:ext uri="{FF2B5EF4-FFF2-40B4-BE49-F238E27FC236}">
                <a16:creationId xmlns="" xmlns:a16="http://schemas.microsoft.com/office/drawing/2014/main" id="{3C98E12F-02A6-D44E-80BC-F2D0741B5F61}"/>
              </a:ext>
            </a:extLst>
          </p:cNvPr>
          <p:cNvSpPr/>
          <p:nvPr/>
        </p:nvSpPr>
        <p:spPr>
          <a:xfrm>
            <a:off x="249382" y="3526972"/>
            <a:ext cx="11681361" cy="1422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3200" dirty="0"/>
              <a:t>S</a:t>
            </a:r>
            <a:r>
              <a:rPr lang="en-US" sz="3200" dirty="0" smtClean="0"/>
              <a:t>omeone </a:t>
            </a:r>
            <a:r>
              <a:rPr lang="en-US" sz="3200" dirty="0"/>
              <a:t>who writes negative and hostile comments on a website in order to provoke people</a:t>
            </a:r>
          </a:p>
        </p:txBody>
      </p:sp>
    </p:spTree>
    <p:extLst>
      <p:ext uri="{BB962C8B-B14F-4D97-AF65-F5344CB8AC3E}">
        <p14:creationId xmlns:p14="http://schemas.microsoft.com/office/powerpoint/2010/main" val="16418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4167 0.11898 L -0.24831 0.53541 " pathEditMode="relative" ptsTypes="AA">
                                      <p:cBhvr>
                                        <p:cTn id="6" dur="2000" fill="hold"/>
                                        <p:tgtEl>
                                          <p:spTgt spid="2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2955979" y="1928112"/>
            <a:ext cx="1316066"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23" name="Rectangle 22">
            <a:extLst>
              <a:ext uri="{FF2B5EF4-FFF2-40B4-BE49-F238E27FC236}">
                <a16:creationId xmlns="" xmlns:a16="http://schemas.microsoft.com/office/drawing/2014/main" id="{98BEDB9E-EB6A-4B4F-9444-8295495C7DCD}"/>
              </a:ext>
            </a:extLst>
          </p:cNvPr>
          <p:cNvSpPr/>
          <p:nvPr/>
        </p:nvSpPr>
        <p:spPr>
          <a:xfrm>
            <a:off x="5180523" y="1937591"/>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en-US" sz="2000" dirty="0"/>
              <a:t>newsfeed</a:t>
            </a:r>
            <a:r>
              <a:rPr lang="ka-GE" sz="2000" dirty="0"/>
              <a:t> </a:t>
            </a:r>
            <a:endParaRPr lang="en-US" sz="2000" dirty="0"/>
          </a:p>
          <a:p>
            <a:pPr algn="ctr"/>
            <a:endParaRPr lang="en-US" sz="2000" dirty="0"/>
          </a:p>
        </p:txBody>
      </p:sp>
      <p:sp>
        <p:nvSpPr>
          <p:cNvPr id="26" name="Rectangle 25">
            <a:extLst>
              <a:ext uri="{FF2B5EF4-FFF2-40B4-BE49-F238E27FC236}">
                <a16:creationId xmlns="" xmlns:a16="http://schemas.microsoft.com/office/drawing/2014/main" id="{3636F97D-761E-0E49-B150-DEF98E2BC03A}"/>
              </a:ext>
            </a:extLst>
          </p:cNvPr>
          <p:cNvSpPr/>
          <p:nvPr/>
        </p:nvSpPr>
        <p:spPr>
          <a:xfrm>
            <a:off x="7555750" y="1956412"/>
            <a:ext cx="1414978" cy="982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promote</a:t>
            </a:r>
          </a:p>
        </p:txBody>
      </p:sp>
      <p:sp>
        <p:nvSpPr>
          <p:cNvPr id="39" name="Rectangle 38">
            <a:extLst>
              <a:ext uri="{FF2B5EF4-FFF2-40B4-BE49-F238E27FC236}">
                <a16:creationId xmlns="" xmlns:a16="http://schemas.microsoft.com/office/drawing/2014/main" id="{3C98E12F-02A6-D44E-80BC-F2D0741B5F61}"/>
              </a:ext>
            </a:extLst>
          </p:cNvPr>
          <p:cNvSpPr/>
          <p:nvPr/>
        </p:nvSpPr>
        <p:spPr>
          <a:xfrm>
            <a:off x="191054" y="3498906"/>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endParaRPr lang="ka-GE" sz="3200" dirty="0" smtClean="0"/>
          </a:p>
          <a:p>
            <a:pPr algn="ctr" latinLnBrk="0" hangingPunct="0"/>
            <a:r>
              <a:rPr lang="en-US" sz="3200" dirty="0" smtClean="0"/>
              <a:t>To</a:t>
            </a:r>
            <a:r>
              <a:rPr lang="en-US" sz="3200" dirty="0"/>
              <a:t> support or encourage something</a:t>
            </a:r>
            <a:r>
              <a:rPr lang="en-US" sz="2400" dirty="0"/>
              <a:t/>
            </a:r>
            <a:br>
              <a:rPr lang="en-US" sz="2400" dirty="0"/>
            </a:br>
            <a:endParaRPr lang="en-US" sz="2400" dirty="0"/>
          </a:p>
        </p:txBody>
      </p:sp>
    </p:spTree>
    <p:extLst>
      <p:ext uri="{BB962C8B-B14F-4D97-AF65-F5344CB8AC3E}">
        <p14:creationId xmlns:p14="http://schemas.microsoft.com/office/powerpoint/2010/main" val="15889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69 0.12639 L -0.15065 0.51527 " pathEditMode="relative" ptsTypes="AA">
                                      <p:cBhvr>
                                        <p:cTn id="6" dur="2000" fill="hold"/>
                                        <p:tgtEl>
                                          <p:spTgt spid="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4612943" y="2074364"/>
            <a:ext cx="1469759"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23" name="Rectangle 22">
            <a:extLst>
              <a:ext uri="{FF2B5EF4-FFF2-40B4-BE49-F238E27FC236}">
                <a16:creationId xmlns="" xmlns:a16="http://schemas.microsoft.com/office/drawing/2014/main" id="{98BEDB9E-EB6A-4B4F-9444-8295495C7DCD}"/>
              </a:ext>
            </a:extLst>
          </p:cNvPr>
          <p:cNvSpPr/>
          <p:nvPr/>
        </p:nvSpPr>
        <p:spPr>
          <a:xfrm>
            <a:off x="6279981" y="2082977"/>
            <a:ext cx="1562963" cy="100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000" dirty="0"/>
          </a:p>
          <a:p>
            <a:pPr algn="ctr"/>
            <a:r>
              <a:rPr lang="en-US" sz="2000" dirty="0"/>
              <a:t>newsfeed</a:t>
            </a:r>
            <a:r>
              <a:rPr lang="ka-GE" sz="2000" dirty="0"/>
              <a:t> </a:t>
            </a:r>
            <a:endParaRPr lang="en-US" sz="2000" dirty="0"/>
          </a:p>
          <a:p>
            <a:pPr algn="ctr"/>
            <a:endParaRPr lang="en-US" sz="2000" dirty="0"/>
          </a:p>
        </p:txBody>
      </p:sp>
      <p:sp>
        <p:nvSpPr>
          <p:cNvPr id="39" name="Rectangle 38">
            <a:extLst>
              <a:ext uri="{FF2B5EF4-FFF2-40B4-BE49-F238E27FC236}">
                <a16:creationId xmlns="" xmlns:a16="http://schemas.microsoft.com/office/drawing/2014/main" id="{3C98E12F-02A6-D44E-80BC-F2D0741B5F61}"/>
              </a:ext>
            </a:extLst>
          </p:cNvPr>
          <p:cNvSpPr/>
          <p:nvPr/>
        </p:nvSpPr>
        <p:spPr>
          <a:xfrm>
            <a:off x="144872" y="3847247"/>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3200" dirty="0"/>
              <a:t>A web page or screen that updates often to show the latest news or information</a:t>
            </a:r>
          </a:p>
        </p:txBody>
      </p:sp>
    </p:spTree>
    <p:extLst>
      <p:ext uri="{BB962C8B-B14F-4D97-AF65-F5344CB8AC3E}">
        <p14:creationId xmlns:p14="http://schemas.microsoft.com/office/powerpoint/2010/main" val="21506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833 0.10116 L -0.06042 0.49977 " pathEditMode="relative" ptsTypes="AA">
                                      <p:cBhvr>
                                        <p:cTn id="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90;p1">
            <a:extLst>
              <a:ext uri="{FF2B5EF4-FFF2-40B4-BE49-F238E27FC236}">
                <a16:creationId xmlns="" xmlns:a16="http://schemas.microsoft.com/office/drawing/2014/main" id="{34D290AD-D658-3F4C-AFC7-93B288429BA5}"/>
              </a:ext>
            </a:extLst>
          </p:cNvPr>
          <p:cNvPicPr preferRelativeResize="0"/>
          <p:nvPr/>
        </p:nvPicPr>
        <p:blipFill rotWithShape="1">
          <a:blip r:embed="rId3" cstate="print">
            <a:alphaModFix/>
          </a:blip>
          <a:srcRect/>
          <a:stretch/>
        </p:blipFill>
        <p:spPr>
          <a:xfrm>
            <a:off x="666210" y="358370"/>
            <a:ext cx="2164081" cy="968991"/>
          </a:xfrm>
          <a:prstGeom prst="rect">
            <a:avLst/>
          </a:prstGeom>
          <a:noFill/>
          <a:ln>
            <a:noFill/>
          </a:ln>
        </p:spPr>
      </p:pic>
      <p:pic>
        <p:nvPicPr>
          <p:cNvPr id="19" name="Picture 18">
            <a:extLst>
              <a:ext uri="{FF2B5EF4-FFF2-40B4-BE49-F238E27FC236}">
                <a16:creationId xmlns="" xmlns:a16="http://schemas.microsoft.com/office/drawing/2014/main" id="{C843C2F6-4FAC-6048-AC72-CC36157AD08E}"/>
              </a:ext>
            </a:extLst>
          </p:cNvPr>
          <p:cNvPicPr>
            <a:picLocks noChangeAspect="1"/>
          </p:cNvPicPr>
          <p:nvPr/>
        </p:nvPicPr>
        <p:blipFill>
          <a:blip r:embed="rId4" cstate="print"/>
          <a:stretch>
            <a:fillRect/>
          </a:stretch>
        </p:blipFill>
        <p:spPr>
          <a:xfrm>
            <a:off x="2830291" y="358369"/>
            <a:ext cx="2376972" cy="968991"/>
          </a:xfrm>
          <a:prstGeom prst="rect">
            <a:avLst/>
          </a:prstGeom>
        </p:spPr>
      </p:pic>
      <p:sp>
        <p:nvSpPr>
          <p:cNvPr id="14" name="Rectangle 13">
            <a:extLst>
              <a:ext uri="{FF2B5EF4-FFF2-40B4-BE49-F238E27FC236}">
                <a16:creationId xmlns="" xmlns:a16="http://schemas.microsoft.com/office/drawing/2014/main" id="{28E10069-D8A3-7143-90C5-5815A34D0E16}"/>
              </a:ext>
            </a:extLst>
          </p:cNvPr>
          <p:cNvSpPr/>
          <p:nvPr/>
        </p:nvSpPr>
        <p:spPr>
          <a:xfrm>
            <a:off x="8325852" y="279155"/>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
        <p:nvSpPr>
          <p:cNvPr id="15" name="Rectangle 14">
            <a:extLst>
              <a:ext uri="{FF2B5EF4-FFF2-40B4-BE49-F238E27FC236}">
                <a16:creationId xmlns="" xmlns:a16="http://schemas.microsoft.com/office/drawing/2014/main" id="{75C65A64-BBFC-A34F-A238-52B33C8D3C0A}"/>
              </a:ext>
            </a:extLst>
          </p:cNvPr>
          <p:cNvSpPr/>
          <p:nvPr/>
        </p:nvSpPr>
        <p:spPr>
          <a:xfrm>
            <a:off x="5027893" y="2117907"/>
            <a:ext cx="1316066" cy="1000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 handle</a:t>
            </a:r>
          </a:p>
        </p:txBody>
      </p:sp>
      <p:sp>
        <p:nvSpPr>
          <p:cNvPr id="39" name="Rectangle 38">
            <a:extLst>
              <a:ext uri="{FF2B5EF4-FFF2-40B4-BE49-F238E27FC236}">
                <a16:creationId xmlns="" xmlns:a16="http://schemas.microsoft.com/office/drawing/2014/main" id="{3C98E12F-02A6-D44E-80BC-F2D0741B5F61}"/>
              </a:ext>
            </a:extLst>
          </p:cNvPr>
          <p:cNvSpPr/>
          <p:nvPr/>
        </p:nvSpPr>
        <p:spPr>
          <a:xfrm>
            <a:off x="205568" y="3556962"/>
            <a:ext cx="11797746" cy="1389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latinLnBrk="0" hangingPunct="0"/>
            <a:r>
              <a:rPr lang="en-US" sz="3200" dirty="0"/>
              <a:t>T</a:t>
            </a:r>
            <a:r>
              <a:rPr lang="en-US" sz="3200" dirty="0" smtClean="0"/>
              <a:t>o </a:t>
            </a:r>
            <a:r>
              <a:rPr lang="en-US" sz="3200" dirty="0"/>
              <a:t>take action in order to deal with a difficult situation</a:t>
            </a:r>
          </a:p>
        </p:txBody>
      </p:sp>
    </p:spTree>
    <p:extLst>
      <p:ext uri="{BB962C8B-B14F-4D97-AF65-F5344CB8AC3E}">
        <p14:creationId xmlns:p14="http://schemas.microsoft.com/office/powerpoint/2010/main" val="3314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1341 0.10602 L 0.03008 0.50232 " pathEditMode="relative" ptsTypes="AA">
                                      <p:cBhvr>
                                        <p:cTn id="6"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8E10069-D8A3-7143-90C5-5815A34D0E16}"/>
              </a:ext>
            </a:extLst>
          </p:cNvPr>
          <p:cNvSpPr/>
          <p:nvPr/>
        </p:nvSpPr>
        <p:spPr>
          <a:xfrm>
            <a:off x="8212425" y="254688"/>
            <a:ext cx="3134595"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pic>
        <p:nvPicPr>
          <p:cNvPr id="8" name="Google Shape;90;p1">
            <a:extLst>
              <a:ext uri="{FF2B5EF4-FFF2-40B4-BE49-F238E27FC236}">
                <a16:creationId xmlns="" xmlns:a16="http://schemas.microsoft.com/office/drawing/2014/main" id="{B0122DBD-1B8F-7F4B-BE2F-059F69C96014}"/>
              </a:ext>
            </a:extLst>
          </p:cNvPr>
          <p:cNvPicPr preferRelativeResize="0"/>
          <p:nvPr/>
        </p:nvPicPr>
        <p:blipFill rotWithShape="1">
          <a:blip r:embed="rId3" cstate="print">
            <a:alphaModFix/>
          </a:blip>
          <a:srcRect/>
          <a:stretch/>
        </p:blipFill>
        <p:spPr>
          <a:xfrm>
            <a:off x="739853" y="271096"/>
            <a:ext cx="2164081" cy="968991"/>
          </a:xfrm>
          <a:prstGeom prst="rect">
            <a:avLst/>
          </a:prstGeom>
          <a:noFill/>
          <a:ln>
            <a:noFill/>
          </a:ln>
        </p:spPr>
      </p:pic>
      <p:pic>
        <p:nvPicPr>
          <p:cNvPr id="9" name="Picture 8">
            <a:extLst>
              <a:ext uri="{FF2B5EF4-FFF2-40B4-BE49-F238E27FC236}">
                <a16:creationId xmlns="" xmlns:a16="http://schemas.microsoft.com/office/drawing/2014/main" id="{B9E22881-FF4F-0A48-8CE5-20CB06B3E15D}"/>
              </a:ext>
            </a:extLst>
          </p:cNvPr>
          <p:cNvPicPr>
            <a:picLocks noChangeAspect="1"/>
          </p:cNvPicPr>
          <p:nvPr/>
        </p:nvPicPr>
        <p:blipFill>
          <a:blip r:embed="rId4" cstate="print"/>
          <a:stretch>
            <a:fillRect/>
          </a:stretch>
        </p:blipFill>
        <p:spPr>
          <a:xfrm>
            <a:off x="2918449" y="256579"/>
            <a:ext cx="2376972" cy="968991"/>
          </a:xfrm>
          <a:prstGeom prst="rect">
            <a:avLst/>
          </a:prstGeom>
        </p:spPr>
      </p:pic>
      <p:graphicFrame>
        <p:nvGraphicFramePr>
          <p:cNvPr id="25" name="Diagram 24"/>
          <p:cNvGraphicFramePr/>
          <p:nvPr>
            <p:extLst>
              <p:ext uri="{D42A27DB-BD31-4B8C-83A1-F6EECF244321}">
                <p14:modId xmlns:p14="http://schemas.microsoft.com/office/powerpoint/2010/main" val="1568656739"/>
              </p:ext>
            </p:extLst>
          </p:nvPr>
        </p:nvGraphicFramePr>
        <p:xfrm>
          <a:off x="696686" y="1283628"/>
          <a:ext cx="10537372" cy="53203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3" name="Rectangle 32"/>
          <p:cNvSpPr/>
          <p:nvPr/>
        </p:nvSpPr>
        <p:spPr>
          <a:xfrm>
            <a:off x="978231" y="4985093"/>
            <a:ext cx="1940218" cy="827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bg1"/>
                </a:solidFill>
              </a:rPr>
              <a:t>ბმული </a:t>
            </a:r>
            <a:endParaRPr lang="en-US" dirty="0" smtClean="0">
              <a:solidFill>
                <a:schemeClr val="bg1"/>
              </a:solidFill>
            </a:endParaRPr>
          </a:p>
          <a:p>
            <a:pPr algn="ctr"/>
            <a:r>
              <a:rPr lang="ka-GE" dirty="0" smtClean="0">
                <a:solidFill>
                  <a:schemeClr val="bg1"/>
                </a:solidFill>
              </a:rPr>
              <a:t>მომხმარებლის </a:t>
            </a:r>
            <a:endParaRPr lang="ka-GE" dirty="0">
              <a:solidFill>
                <a:schemeClr val="bg1"/>
              </a:solidFill>
            </a:endParaRPr>
          </a:p>
          <a:p>
            <a:pPr algn="ctr"/>
            <a:r>
              <a:rPr lang="ka-GE" dirty="0">
                <a:solidFill>
                  <a:schemeClr val="bg1"/>
                </a:solidFill>
              </a:rPr>
              <a:t>მოსაზიდად</a:t>
            </a:r>
            <a:endParaRPr lang="en-US" dirty="0">
              <a:solidFill>
                <a:schemeClr val="bg1"/>
              </a:solidFill>
            </a:endParaRPr>
          </a:p>
        </p:txBody>
      </p:sp>
      <p:sp>
        <p:nvSpPr>
          <p:cNvPr id="34" name="Rectangle 33"/>
          <p:cNvSpPr/>
          <p:nvPr/>
        </p:nvSpPr>
        <p:spPr>
          <a:xfrm>
            <a:off x="5965372" y="5812407"/>
            <a:ext cx="1977360" cy="870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ვინმესთან</a:t>
            </a:r>
            <a:endParaRPr lang="en-US" dirty="0" smtClean="0"/>
          </a:p>
          <a:p>
            <a:pPr algn="ctr"/>
            <a:r>
              <a:rPr lang="ka-GE" dirty="0" smtClean="0"/>
              <a:t> </a:t>
            </a:r>
            <a:r>
              <a:rPr lang="ka-GE" dirty="0"/>
              <a:t>ურთიერთობის</a:t>
            </a:r>
          </a:p>
          <a:p>
            <a:pPr algn="ctr"/>
            <a:r>
              <a:rPr lang="ka-GE" dirty="0"/>
              <a:t> დამყარება </a:t>
            </a:r>
            <a:endParaRPr lang="en-US" dirty="0"/>
          </a:p>
        </p:txBody>
      </p:sp>
      <p:sp>
        <p:nvSpPr>
          <p:cNvPr id="35" name="Rectangle 34"/>
          <p:cNvSpPr/>
          <p:nvPr/>
        </p:nvSpPr>
        <p:spPr>
          <a:xfrm>
            <a:off x="3275080" y="2388476"/>
            <a:ext cx="2516119" cy="6304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სწრაფად და ფართოდ </a:t>
            </a:r>
          </a:p>
          <a:p>
            <a:pPr algn="ctr"/>
            <a:r>
              <a:rPr lang="ka-GE" dirty="0"/>
              <a:t>გავრცელებული</a:t>
            </a:r>
            <a:endParaRPr lang="en-US" dirty="0"/>
          </a:p>
        </p:txBody>
      </p:sp>
      <p:sp>
        <p:nvSpPr>
          <p:cNvPr id="16" name="TextBox 15"/>
          <p:cNvSpPr txBox="1"/>
          <p:nvPr/>
        </p:nvSpPr>
        <p:spPr>
          <a:xfrm>
            <a:off x="8065828" y="413915"/>
            <a:ext cx="3155355" cy="954107"/>
          </a:xfrm>
          <a:prstGeom prst="rect">
            <a:avLst/>
          </a:prstGeom>
          <a:noFill/>
        </p:spPr>
        <p:txBody>
          <a:bodyPr wrap="square" rtlCol="0">
            <a:spAutoFit/>
          </a:bodyPr>
          <a:lstStyle/>
          <a:p>
            <a:pPr algn="ctr"/>
            <a:r>
              <a:rPr lang="en-US" sz="2800" dirty="0">
                <a:solidFill>
                  <a:schemeClr val="bg1"/>
                </a:solidFill>
              </a:rPr>
              <a:t>Vocabulary </a:t>
            </a:r>
            <a:endParaRPr lang="ka-GE" sz="2800" dirty="0">
              <a:solidFill>
                <a:schemeClr val="bg1"/>
              </a:solidFill>
            </a:endParaRPr>
          </a:p>
          <a:p>
            <a:pPr algn="ctr"/>
            <a:r>
              <a:rPr lang="en-US" sz="2800" dirty="0">
                <a:solidFill>
                  <a:schemeClr val="bg1"/>
                </a:solidFill>
              </a:rPr>
              <a:t> </a:t>
            </a:r>
            <a:r>
              <a:rPr lang="ka-GE" sz="2800" dirty="0">
                <a:solidFill>
                  <a:schemeClr val="bg1"/>
                </a:solidFill>
              </a:rPr>
              <a:t>ლექსიკა</a:t>
            </a:r>
            <a:endParaRPr lang="en-US" sz="2800" dirty="0">
              <a:solidFill>
                <a:schemeClr val="bg1"/>
              </a:solidFill>
            </a:endParaRPr>
          </a:p>
        </p:txBody>
      </p:sp>
      <p:sp>
        <p:nvSpPr>
          <p:cNvPr id="17" name="Rectangle 16">
            <a:extLst>
              <a:ext uri="{FF2B5EF4-FFF2-40B4-BE49-F238E27FC236}">
                <a16:creationId xmlns="" xmlns:a16="http://schemas.microsoft.com/office/drawing/2014/main" id="{F87DF70A-D06E-CC4A-9F41-5D4C5AE89434}"/>
              </a:ext>
            </a:extLst>
          </p:cNvPr>
          <p:cNvSpPr/>
          <p:nvPr/>
        </p:nvSpPr>
        <p:spPr>
          <a:xfrm>
            <a:off x="8018597" y="3604404"/>
            <a:ext cx="2120485" cy="678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ვინმეზე</a:t>
            </a:r>
            <a:r>
              <a:rPr lang="en-US" dirty="0" smtClean="0"/>
              <a:t> </a:t>
            </a:r>
            <a:r>
              <a:rPr lang="ka-GE" dirty="0" smtClean="0"/>
              <a:t>ან </a:t>
            </a:r>
            <a:r>
              <a:rPr lang="ka-GE" dirty="0"/>
              <a:t>რამეზე </a:t>
            </a:r>
            <a:endParaRPr lang="ka-GE" dirty="0" smtClean="0"/>
          </a:p>
          <a:p>
            <a:pPr algn="ctr"/>
            <a:r>
              <a:rPr lang="ka-GE" dirty="0" smtClean="0"/>
              <a:t>დამოკიდებულება</a:t>
            </a:r>
            <a:endParaRPr lang="en-US" dirty="0"/>
          </a:p>
        </p:txBody>
      </p:sp>
      <p:sp>
        <p:nvSpPr>
          <p:cNvPr id="19" name="Rectangle 18">
            <a:extLst>
              <a:ext uri="{FF2B5EF4-FFF2-40B4-BE49-F238E27FC236}">
                <a16:creationId xmlns="" xmlns:a16="http://schemas.microsoft.com/office/drawing/2014/main" id="{09A0520C-2512-134D-8562-C111686DA7FE}"/>
              </a:ext>
            </a:extLst>
          </p:cNvPr>
          <p:cNvSpPr/>
          <p:nvPr/>
        </p:nvSpPr>
        <p:spPr>
          <a:xfrm>
            <a:off x="3460750" y="5971363"/>
            <a:ext cx="1834671" cy="6432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ინფორმაციის </a:t>
            </a:r>
            <a:endParaRPr lang="en-US" dirty="0" smtClean="0"/>
          </a:p>
          <a:p>
            <a:pPr algn="ctr"/>
            <a:r>
              <a:rPr lang="ka-GE" dirty="0" smtClean="0"/>
              <a:t>მიწოდება</a:t>
            </a:r>
            <a:endParaRPr lang="ka-GE" dirty="0"/>
          </a:p>
        </p:txBody>
      </p:sp>
      <p:sp>
        <p:nvSpPr>
          <p:cNvPr id="14" name="Rectangle 13">
            <a:extLst>
              <a:ext uri="{FF2B5EF4-FFF2-40B4-BE49-F238E27FC236}">
                <a16:creationId xmlns="" xmlns:a16="http://schemas.microsoft.com/office/drawing/2014/main" id="{2682C14A-842E-484F-A3F7-0D2D8AAC0065}"/>
              </a:ext>
            </a:extLst>
          </p:cNvPr>
          <p:cNvSpPr/>
          <p:nvPr/>
        </p:nvSpPr>
        <p:spPr>
          <a:xfrm>
            <a:off x="6142411" y="2350376"/>
            <a:ext cx="1876186" cy="521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ქველმოქმედება</a:t>
            </a:r>
            <a:endParaRPr lang="en-US" dirty="0"/>
          </a:p>
        </p:txBody>
      </p:sp>
      <p:sp>
        <p:nvSpPr>
          <p:cNvPr id="15" name="Rectangle 14">
            <a:extLst>
              <a:ext uri="{FF2B5EF4-FFF2-40B4-BE49-F238E27FC236}">
                <a16:creationId xmlns="" xmlns:a16="http://schemas.microsoft.com/office/drawing/2014/main" id="{587B712D-54F7-9E4C-AB00-68541FF1CC5D}"/>
              </a:ext>
            </a:extLst>
          </p:cNvPr>
          <p:cNvSpPr/>
          <p:nvPr/>
        </p:nvSpPr>
        <p:spPr>
          <a:xfrm>
            <a:off x="8202173" y="5448565"/>
            <a:ext cx="1786791" cy="57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ადგილობრივი</a:t>
            </a:r>
            <a:endParaRPr lang="en-US" dirty="0"/>
          </a:p>
        </p:txBody>
      </p:sp>
      <p:sp>
        <p:nvSpPr>
          <p:cNvPr id="18" name="Rectangle 17">
            <a:extLst>
              <a:ext uri="{FF2B5EF4-FFF2-40B4-BE49-F238E27FC236}">
                <a16:creationId xmlns="" xmlns:a16="http://schemas.microsoft.com/office/drawing/2014/main" id="{6370CBED-B188-8B42-B02D-06AA0B01A7AC}"/>
              </a:ext>
            </a:extLst>
          </p:cNvPr>
          <p:cNvSpPr/>
          <p:nvPr/>
        </p:nvSpPr>
        <p:spPr>
          <a:xfrm>
            <a:off x="1156671" y="3161298"/>
            <a:ext cx="1583338" cy="600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პირადი</a:t>
            </a:r>
            <a:endParaRPr lang="en-US" dirty="0"/>
          </a:p>
        </p:txBody>
      </p:sp>
    </p:spTree>
    <p:extLst>
      <p:ext uri="{BB962C8B-B14F-4D97-AF65-F5344CB8AC3E}">
        <p14:creationId xmlns:p14="http://schemas.microsoft.com/office/powerpoint/2010/main" val="2214376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65627" y="2045391"/>
            <a:ext cx="3489831" cy="2504748"/>
            <a:chOff x="2921487" y="39716"/>
            <a:chExt cx="2022509" cy="970760"/>
          </a:xfrm>
        </p:grpSpPr>
        <p:sp>
          <p:nvSpPr>
            <p:cNvPr id="15" name="Oval 14"/>
            <p:cNvSpPr/>
            <p:nvPr/>
          </p:nvSpPr>
          <p:spPr>
            <a:xfrm>
              <a:off x="2921487" y="39716"/>
              <a:ext cx="2022509"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solidFill>
                    <a:schemeClr val="bg1"/>
                  </a:solidFill>
                </a:rPr>
                <a:t>charity</a:t>
              </a:r>
              <a:endParaRPr lang="ka-GE" sz="4400" dirty="0">
                <a:solidFill>
                  <a:schemeClr val="bg1"/>
                </a:solidFill>
              </a:endParaRPr>
            </a:p>
            <a:p>
              <a:pPr lvl="0" algn="ctr"/>
              <a:r>
                <a:rPr lang="en-US" sz="4400" dirty="0">
                  <a:solidFill>
                    <a:schemeClr val="bg1"/>
                  </a:solidFill>
                </a:rPr>
                <a:t>(</a:t>
              </a:r>
              <a:r>
                <a:rPr lang="ka-GE" sz="4400" dirty="0">
                  <a:solidFill>
                    <a:schemeClr val="bg1"/>
                  </a:solidFill>
                </a:rPr>
                <a:t>n</a:t>
              </a:r>
              <a:r>
                <a:rPr lang="en-US"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7752" y="4550139"/>
            <a:ext cx="3925580"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ქველმოქმედება</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25643897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0522332B-8480-4B41-8AA2-044BF7F9A454}"/>
              </a:ext>
            </a:extLst>
          </p:cNvPr>
          <p:cNvSpPr txBox="1">
            <a:spLocks/>
          </p:cNvSpPr>
          <p:nvPr/>
        </p:nvSpPr>
        <p:spPr>
          <a:xfrm>
            <a:off x="-15936" y="3402767"/>
            <a:ext cx="12207936" cy="18137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ka-GE" sz="6600" b="1" i="1" dirty="0">
              <a:solidFill>
                <a:schemeClr val="bg1"/>
              </a:solidFill>
            </a:endParaRPr>
          </a:p>
        </p:txBody>
      </p:sp>
      <p:sp>
        <p:nvSpPr>
          <p:cNvPr id="3" name="Rectangle 2">
            <a:extLst>
              <a:ext uri="{FF2B5EF4-FFF2-40B4-BE49-F238E27FC236}">
                <a16:creationId xmlns="" xmlns:a16="http://schemas.microsoft.com/office/drawing/2014/main" id="{F5027904-196F-904B-9355-BB432A4C971F}"/>
              </a:ext>
            </a:extLst>
          </p:cNvPr>
          <p:cNvSpPr/>
          <p:nvPr/>
        </p:nvSpPr>
        <p:spPr>
          <a:xfrm>
            <a:off x="2438400" y="4481393"/>
            <a:ext cx="7270361" cy="12807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 xmlns:a16="http://schemas.microsoft.com/office/drawing/2014/main" id="{81AAE3E2-8890-9943-AE78-9E61AC522F36}"/>
              </a:ext>
            </a:extLst>
          </p:cNvPr>
          <p:cNvSpPr txBox="1">
            <a:spLocks/>
          </p:cNvSpPr>
          <p:nvPr/>
        </p:nvSpPr>
        <p:spPr>
          <a:xfrm>
            <a:off x="2438399" y="4481393"/>
            <a:ext cx="7188299" cy="97771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600" dirty="0">
              <a:solidFill>
                <a:schemeClr val="bg1"/>
              </a:solidFill>
              <a:cs typeface="Calibri" pitchFamily="34" charset="0"/>
            </a:endParaRPr>
          </a:p>
          <a:p>
            <a:pPr marL="0" indent="0" algn="ctr">
              <a:buNone/>
            </a:pPr>
            <a:r>
              <a:rPr lang="ka-GE" sz="3600" dirty="0" smtClean="0">
                <a:solidFill>
                  <a:schemeClr val="bg1"/>
                </a:solidFill>
                <a:cs typeface="Calibri" pitchFamily="34" charset="0"/>
              </a:rPr>
              <a:t>ზოგადი </a:t>
            </a:r>
            <a:r>
              <a:rPr lang="ka-GE" sz="3600" dirty="0" smtClean="0">
                <a:solidFill>
                  <a:schemeClr val="bg1"/>
                </a:solidFill>
                <a:cs typeface="Calibri" pitchFamily="34" charset="0"/>
              </a:rPr>
              <a:t>ინგლისური დონე</a:t>
            </a:r>
            <a:r>
              <a:rPr lang="en-GB" sz="3600" dirty="0">
                <a:solidFill>
                  <a:schemeClr val="bg1"/>
                </a:solidFill>
                <a:cs typeface="Calibri" pitchFamily="34" charset="0"/>
              </a:rPr>
              <a:t>:</a:t>
            </a:r>
            <a:r>
              <a:rPr lang="en-US" sz="3600" dirty="0">
                <a:solidFill>
                  <a:schemeClr val="bg1"/>
                </a:solidFill>
                <a:cs typeface="Calibri" pitchFamily="34" charset="0"/>
              </a:rPr>
              <a:t> </a:t>
            </a:r>
            <a:r>
              <a:rPr lang="ka-GE" sz="3600" dirty="0" smtClean="0">
                <a:solidFill>
                  <a:schemeClr val="bg1"/>
                </a:solidFill>
                <a:cs typeface="Calibri" pitchFamily="34" charset="0"/>
              </a:rPr>
              <a:t>B1+ </a:t>
            </a:r>
            <a:endParaRPr lang="en-US" sz="3600" dirty="0">
              <a:solidFill>
                <a:schemeClr val="bg1"/>
              </a:solidFill>
              <a:cs typeface="Calibri" pitchFamily="34" charset="0"/>
            </a:endParaRPr>
          </a:p>
        </p:txBody>
      </p:sp>
      <p:pic>
        <p:nvPicPr>
          <p:cNvPr id="9" name="Google Shape;90;p1">
            <a:extLst>
              <a:ext uri="{FF2B5EF4-FFF2-40B4-BE49-F238E27FC236}">
                <a16:creationId xmlns="" xmlns:a16="http://schemas.microsoft.com/office/drawing/2014/main" id="{76F4CF81-B284-2444-A541-8C1081006DB0}"/>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708F1B48-F5DB-A54F-81EC-CABB8E6DC059}"/>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8" name="TextBox 7"/>
          <p:cNvSpPr txBox="1"/>
          <p:nvPr/>
        </p:nvSpPr>
        <p:spPr>
          <a:xfrm>
            <a:off x="1262743" y="2282802"/>
            <a:ext cx="9917091" cy="1569660"/>
          </a:xfrm>
          <a:prstGeom prst="rect">
            <a:avLst/>
          </a:prstGeom>
          <a:noFill/>
        </p:spPr>
        <p:txBody>
          <a:bodyPr wrap="square" rtlCol="0">
            <a:spAutoFit/>
          </a:bodyPr>
          <a:lstStyle/>
          <a:p>
            <a:pPr algn="ctr"/>
            <a:r>
              <a:rPr lang="en-US" sz="4800" dirty="0">
                <a:solidFill>
                  <a:schemeClr val="bg1"/>
                </a:solidFill>
              </a:rPr>
              <a:t>Internet and Social Media</a:t>
            </a:r>
          </a:p>
          <a:p>
            <a:pPr algn="ctr"/>
            <a:r>
              <a:rPr lang="ka-GE" sz="4800" dirty="0">
                <a:solidFill>
                  <a:schemeClr val="bg1"/>
                </a:solidFill>
              </a:rPr>
              <a:t>ინტერნეტი და სოციალური </a:t>
            </a:r>
            <a:r>
              <a:rPr lang="ka-GE" sz="4800" dirty="0" smtClean="0">
                <a:solidFill>
                  <a:schemeClr val="bg1"/>
                </a:solidFill>
              </a:rPr>
              <a:t>მედია</a:t>
            </a:r>
            <a:endParaRPr lang="ka-GE" sz="4800" dirty="0">
              <a:solidFill>
                <a:schemeClr val="bg1"/>
              </a:solidFill>
            </a:endParaRPr>
          </a:p>
        </p:txBody>
      </p:sp>
    </p:spTree>
    <p:extLst>
      <p:ext uri="{BB962C8B-B14F-4D97-AF65-F5344CB8AC3E}">
        <p14:creationId xmlns:p14="http://schemas.microsoft.com/office/powerpoint/2010/main" val="2314696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529380" y="2014796"/>
            <a:ext cx="3693171" cy="2668705"/>
            <a:chOff x="2913205" y="140201"/>
            <a:chExt cx="2426326" cy="970760"/>
          </a:xfrm>
        </p:grpSpPr>
        <p:sp>
          <p:nvSpPr>
            <p:cNvPr id="15" name="Oval 14"/>
            <p:cNvSpPr/>
            <p:nvPr/>
          </p:nvSpPr>
          <p:spPr>
            <a:xfrm>
              <a:off x="2913205" y="140201"/>
              <a:ext cx="2426326"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solidFill>
                    <a:schemeClr val="bg1"/>
                  </a:solidFill>
                </a:rPr>
                <a:t>t</a:t>
              </a:r>
              <a:r>
                <a:rPr lang="en-US" sz="4400" dirty="0" smtClean="0">
                  <a:solidFill>
                    <a:schemeClr val="bg1"/>
                  </a:solidFill>
                </a:rPr>
                <a:t>o rely </a:t>
              </a:r>
              <a:r>
                <a:rPr lang="en-US" sz="4400" dirty="0">
                  <a:solidFill>
                    <a:schemeClr val="bg1"/>
                  </a:solidFill>
                </a:rPr>
                <a:t>on</a:t>
              </a:r>
              <a:endParaRPr lang="ka-GE" sz="4400" dirty="0">
                <a:solidFill>
                  <a:schemeClr val="bg1"/>
                </a:solidFill>
              </a:endParaRPr>
            </a:p>
            <a:p>
              <a:pPr lvl="0" algn="ctr"/>
              <a:r>
                <a:rPr lang="en-US" sz="4400" dirty="0" smtClean="0">
                  <a:solidFill>
                    <a:schemeClr val="bg1"/>
                  </a:solidFill>
                </a:rPr>
                <a:t>(phr. v</a:t>
              </a:r>
              <a:r>
                <a:rPr lang="en-US"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59476" y="4607797"/>
            <a:ext cx="4432980" cy="12226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t>ვინმეზე</a:t>
            </a:r>
            <a:r>
              <a:rPr lang="en-US" sz="2800" dirty="0" smtClean="0"/>
              <a:t> </a:t>
            </a:r>
            <a:r>
              <a:rPr lang="ka-GE" sz="2800" dirty="0" smtClean="0"/>
              <a:t>ან </a:t>
            </a:r>
            <a:r>
              <a:rPr lang="ka-GE" sz="2800" dirty="0"/>
              <a:t>რამეზე </a:t>
            </a:r>
            <a:endParaRPr lang="ka-GE" sz="2800" dirty="0" smtClean="0"/>
          </a:p>
          <a:p>
            <a:pPr algn="ctr"/>
            <a:r>
              <a:rPr lang="ka-GE" sz="2800" dirty="0" smtClean="0"/>
              <a:t>დამოკიდებულება</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9347932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09356" y="1892408"/>
            <a:ext cx="3991002" cy="2847477"/>
            <a:chOff x="2731590" y="113550"/>
            <a:chExt cx="2794435" cy="970760"/>
          </a:xfrm>
        </p:grpSpPr>
        <p:sp>
          <p:nvSpPr>
            <p:cNvPr id="15" name="Oval 14"/>
            <p:cNvSpPr/>
            <p:nvPr/>
          </p:nvSpPr>
          <p:spPr>
            <a:xfrm>
              <a:off x="2731590" y="113550"/>
              <a:ext cx="2794435"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solidFill>
                    <a:schemeClr val="bg1"/>
                  </a:solidFill>
                </a:rPr>
                <a:t>local</a:t>
              </a:r>
              <a:endParaRPr lang="ka-GE" sz="4400" dirty="0">
                <a:solidFill>
                  <a:schemeClr val="bg1"/>
                </a:solidFill>
              </a:endParaRPr>
            </a:p>
            <a:p>
              <a:pPr lvl="0" algn="ctr"/>
              <a:r>
                <a:rPr lang="en-US" sz="4400" dirty="0">
                  <a:solidFill>
                    <a:schemeClr val="bg1"/>
                  </a:solidFill>
                </a:rPr>
                <a:t>(adj.)</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07543" y="4671838"/>
            <a:ext cx="4194628" cy="1206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ადგილობრივი</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42043141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121449" y="2007789"/>
            <a:ext cx="3910746" cy="2668705"/>
            <a:chOff x="2768526" y="39716"/>
            <a:chExt cx="2621265" cy="970760"/>
          </a:xfrm>
        </p:grpSpPr>
        <p:sp>
          <p:nvSpPr>
            <p:cNvPr id="15" name="Oval 14"/>
            <p:cNvSpPr/>
            <p:nvPr/>
          </p:nvSpPr>
          <p:spPr>
            <a:xfrm>
              <a:off x="2768526" y="39716"/>
              <a:ext cx="2621265"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t</a:t>
              </a:r>
              <a:r>
                <a:rPr lang="en-US" sz="4400" dirty="0" smtClean="0"/>
                <a:t>o interact</a:t>
              </a:r>
              <a:endParaRPr lang="ka-GE" sz="4400" dirty="0"/>
            </a:p>
            <a:p>
              <a:pPr lvl="0" algn="ctr"/>
              <a:r>
                <a:rPr lang="en-US" sz="4400" dirty="0"/>
                <a:t>(v.)</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657165" y="4664981"/>
            <a:ext cx="4808292" cy="1351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a-GE" sz="2800" dirty="0"/>
          </a:p>
          <a:p>
            <a:pPr algn="ctr"/>
            <a:r>
              <a:rPr lang="ka-GE" sz="2800" dirty="0"/>
              <a:t>ვინმესთან ურთიერთობის</a:t>
            </a:r>
          </a:p>
          <a:p>
            <a:pPr algn="ctr"/>
            <a:r>
              <a:rPr lang="ka-GE" sz="2800" dirty="0"/>
              <a:t> დამყარება </a:t>
            </a:r>
            <a:endParaRPr lang="en-US" sz="2800" dirty="0"/>
          </a:p>
          <a:p>
            <a:pPr algn="ct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8867045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40934" y="2052675"/>
            <a:ext cx="4084919" cy="2668705"/>
            <a:chOff x="2859047" y="130818"/>
            <a:chExt cx="2885596" cy="970760"/>
          </a:xfrm>
        </p:grpSpPr>
        <p:sp>
          <p:nvSpPr>
            <p:cNvPr id="15" name="Oval 14"/>
            <p:cNvSpPr/>
            <p:nvPr/>
          </p:nvSpPr>
          <p:spPr>
            <a:xfrm>
              <a:off x="2859047" y="130818"/>
              <a:ext cx="2885596"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t</a:t>
              </a:r>
              <a:r>
                <a:rPr lang="en-US" sz="4400" dirty="0" smtClean="0"/>
                <a:t>o report</a:t>
              </a:r>
              <a:endParaRPr lang="ka-GE" sz="4400" dirty="0"/>
            </a:p>
            <a:p>
              <a:pPr lvl="0" algn="ctr"/>
              <a:r>
                <a:rPr lang="en-US" sz="4400" dirty="0"/>
                <a:t>(v.)</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036267" y="4721380"/>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ინფორმაციის მიწოდება</a:t>
            </a:r>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888965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591163" y="2231630"/>
            <a:ext cx="3988866" cy="2668705"/>
            <a:chOff x="2643811" y="151937"/>
            <a:chExt cx="3131267" cy="970760"/>
          </a:xfrm>
        </p:grpSpPr>
        <p:sp>
          <p:nvSpPr>
            <p:cNvPr id="15" name="Oval 14"/>
            <p:cNvSpPr/>
            <p:nvPr/>
          </p:nvSpPr>
          <p:spPr>
            <a:xfrm>
              <a:off x="2643811" y="151937"/>
              <a:ext cx="313126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clickbait</a:t>
              </a:r>
              <a:endParaRPr lang="ka-GE" sz="4400" dirty="0"/>
            </a:p>
            <a:p>
              <a:pPr lvl="0" algn="ctr"/>
              <a:r>
                <a:rPr lang="en-US" sz="4400" dirty="0"/>
                <a:t>(n.)</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418286" y="4873039"/>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smtClean="0">
                <a:solidFill>
                  <a:schemeClr val="bg1"/>
                </a:solidFill>
              </a:rPr>
              <a:t>ბმული </a:t>
            </a:r>
            <a:r>
              <a:rPr lang="ka-GE" sz="2800" dirty="0">
                <a:solidFill>
                  <a:schemeClr val="bg1"/>
                </a:solidFill>
              </a:rPr>
              <a:t>მომხმარებლის </a:t>
            </a:r>
          </a:p>
          <a:p>
            <a:pPr algn="ctr"/>
            <a:r>
              <a:rPr lang="ka-GE" sz="2800" dirty="0">
                <a:solidFill>
                  <a:schemeClr val="bg1"/>
                </a:solidFill>
              </a:rPr>
              <a:t>მოსაზიდად</a:t>
            </a:r>
            <a:endParaRPr lang="en-US" sz="2800" dirty="0">
              <a:solidFill>
                <a:schemeClr val="bg1"/>
              </a:solidFill>
            </a:endParaRPr>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7001825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571525" y="2154277"/>
            <a:ext cx="3766887" cy="2668705"/>
            <a:chOff x="2512953" y="151937"/>
            <a:chExt cx="3028451" cy="970760"/>
          </a:xfrm>
        </p:grpSpPr>
        <p:sp>
          <p:nvSpPr>
            <p:cNvPr id="15" name="Oval 14"/>
            <p:cNvSpPr/>
            <p:nvPr/>
          </p:nvSpPr>
          <p:spPr>
            <a:xfrm>
              <a:off x="2512953" y="151937"/>
              <a:ext cx="3028451"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solidFill>
                    <a:schemeClr val="bg1"/>
                  </a:solidFill>
                </a:rPr>
                <a:t>personal</a:t>
              </a:r>
              <a:endParaRPr lang="ka-GE" sz="4400" dirty="0">
                <a:solidFill>
                  <a:schemeClr val="bg1"/>
                </a:solidFill>
              </a:endParaRPr>
            </a:p>
            <a:p>
              <a:pPr lvl="0" algn="ctr"/>
              <a:r>
                <a:rPr lang="en-US" sz="4400" dirty="0">
                  <a:solidFill>
                    <a:schemeClr val="bg1"/>
                  </a:solidFill>
                </a:rPr>
                <a:t>(adj.)</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679554" y="4822982"/>
            <a:ext cx="3550828"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პირადი</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899530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609306" y="2032271"/>
            <a:ext cx="3749382" cy="2668705"/>
            <a:chOff x="2643811" y="151937"/>
            <a:chExt cx="3131267" cy="970760"/>
          </a:xfrm>
        </p:grpSpPr>
        <p:sp>
          <p:nvSpPr>
            <p:cNvPr id="15" name="Oval 14"/>
            <p:cNvSpPr/>
            <p:nvPr/>
          </p:nvSpPr>
          <p:spPr>
            <a:xfrm>
              <a:off x="2643811" y="151937"/>
              <a:ext cx="313126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viral</a:t>
              </a:r>
              <a:endParaRPr lang="ka-GE" sz="4400" dirty="0"/>
            </a:p>
            <a:p>
              <a:pPr lvl="0" algn="ctr"/>
              <a:r>
                <a:rPr lang="en-US" sz="4400" dirty="0"/>
                <a:t>(adj.)</a:t>
              </a: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297524" y="4700976"/>
            <a:ext cx="4372947" cy="1127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სწრაფად და ფართოდ </a:t>
            </a:r>
          </a:p>
          <a:p>
            <a:pPr algn="ctr"/>
            <a:r>
              <a:rPr lang="ka-GE" sz="2800" dirty="0"/>
              <a:t>გავრცელებული</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12672187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4" name="Rectangle 3">
            <a:extLst>
              <a:ext uri="{FF2B5EF4-FFF2-40B4-BE49-F238E27FC236}">
                <a16:creationId xmlns="" xmlns:a16="http://schemas.microsoft.com/office/drawing/2014/main" id="{6AD9A7B7-2E7A-4C45-8448-1D4A0B159BF3}"/>
              </a:ext>
            </a:extLst>
          </p:cNvPr>
          <p:cNvSpPr/>
          <p:nvPr/>
        </p:nvSpPr>
        <p:spPr>
          <a:xfrm>
            <a:off x="1016000" y="3166700"/>
            <a:ext cx="5471886" cy="1971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450" algn="ctr" latinLnBrk="0" hangingPunct="0">
              <a:lnSpc>
                <a:spcPct val="115000"/>
              </a:lnSpc>
              <a:buClr>
                <a:srgbClr val="1C4587"/>
              </a:buClr>
              <a:buSzPts val="2900"/>
            </a:pPr>
            <a:r>
              <a:rPr lang="en-US" sz="3200" dirty="0">
                <a:solidFill>
                  <a:schemeClr val="bg1"/>
                </a:solidFill>
                <a:latin typeface="Calibri" panose="020F0502020204030204" pitchFamily="34" charset="0"/>
                <a:ea typeface="Times New Roman"/>
                <a:cs typeface="Calibri" panose="020F0502020204030204" pitchFamily="34" charset="0"/>
                <a:sym typeface="Times New Roman"/>
              </a:rPr>
              <a:t>How many social media applications do you know?</a:t>
            </a:r>
          </a:p>
        </p:txBody>
      </p:sp>
      <p:pic>
        <p:nvPicPr>
          <p:cNvPr id="7" name="Google Shape;90;p1">
            <a:extLst>
              <a:ext uri="{FF2B5EF4-FFF2-40B4-BE49-F238E27FC236}">
                <a16:creationId xmlns="" xmlns:a16="http://schemas.microsoft.com/office/drawing/2014/main" id="{5F91BBF8-4280-E84D-AC36-E0FB43FF28A2}"/>
              </a:ext>
            </a:extLst>
          </p:cNvPr>
          <p:cNvPicPr preferRelativeResize="0"/>
          <p:nvPr/>
        </p:nvPicPr>
        <p:blipFill rotWithShape="1">
          <a:blip r:embed="rId3" cstate="print">
            <a:alphaModFix/>
          </a:blip>
          <a:srcRect/>
          <a:stretch/>
        </p:blipFill>
        <p:spPr>
          <a:xfrm>
            <a:off x="979207" y="725338"/>
            <a:ext cx="2164081" cy="968991"/>
          </a:xfrm>
          <a:prstGeom prst="rect">
            <a:avLst/>
          </a:prstGeom>
          <a:noFill/>
          <a:ln>
            <a:noFill/>
          </a:ln>
        </p:spPr>
      </p:pic>
      <p:pic>
        <p:nvPicPr>
          <p:cNvPr id="8" name="Picture 7">
            <a:extLst>
              <a:ext uri="{FF2B5EF4-FFF2-40B4-BE49-F238E27FC236}">
                <a16:creationId xmlns="" xmlns:a16="http://schemas.microsoft.com/office/drawing/2014/main" id="{B467AF7E-AEF5-7240-BF10-F478703462D6}"/>
              </a:ext>
            </a:extLst>
          </p:cNvPr>
          <p:cNvPicPr>
            <a:picLocks noChangeAspect="1"/>
          </p:cNvPicPr>
          <p:nvPr/>
        </p:nvPicPr>
        <p:blipFill>
          <a:blip r:embed="rId4" cstate="print"/>
          <a:stretch>
            <a:fillRect/>
          </a:stretch>
        </p:blipFill>
        <p:spPr>
          <a:xfrm>
            <a:off x="3143289" y="725338"/>
            <a:ext cx="2376972" cy="968991"/>
          </a:xfrm>
          <a:prstGeom prst="rect">
            <a:avLst/>
          </a:prstGeom>
        </p:spPr>
      </p:pic>
      <p:sp>
        <p:nvSpPr>
          <p:cNvPr id="10" name="TextBox 9">
            <a:extLst>
              <a:ext uri="{FF2B5EF4-FFF2-40B4-BE49-F238E27FC236}">
                <a16:creationId xmlns="" xmlns:a16="http://schemas.microsoft.com/office/drawing/2014/main" id="{8C2E7F58-4064-4093-B88E-84B88085630F}"/>
              </a:ext>
            </a:extLst>
          </p:cNvPr>
          <p:cNvSpPr txBox="1"/>
          <p:nvPr/>
        </p:nvSpPr>
        <p:spPr>
          <a:xfrm>
            <a:off x="7911483" y="2274826"/>
            <a:ext cx="3071674" cy="1783749"/>
          </a:xfrm>
          <a:prstGeom prst="rect">
            <a:avLst/>
          </a:prstGeom>
          <a:noFill/>
        </p:spPr>
        <p:txBody>
          <a:bodyPr wrap="square" rtlCol="0">
            <a:spAutoFit/>
          </a:bodyPr>
          <a:lstStyle/>
          <a:p>
            <a:endParaRPr lang="en-US" dirty="0"/>
          </a:p>
        </p:txBody>
      </p:sp>
      <p:pic>
        <p:nvPicPr>
          <p:cNvPr id="3" name="Picture 2">
            <a:extLst>
              <a:ext uri="{FF2B5EF4-FFF2-40B4-BE49-F238E27FC236}">
                <a16:creationId xmlns="" xmlns:a16="http://schemas.microsoft.com/office/drawing/2014/main" id="{F052593C-3574-9444-B60F-B3A455AF83B7}"/>
              </a:ext>
            </a:extLst>
          </p:cNvPr>
          <p:cNvPicPr>
            <a:picLocks noChangeAspect="1"/>
          </p:cNvPicPr>
          <p:nvPr/>
        </p:nvPicPr>
        <p:blipFill>
          <a:blip r:embed="rId5" cstate="print"/>
          <a:stretch>
            <a:fillRect/>
          </a:stretch>
        </p:blipFill>
        <p:spPr>
          <a:xfrm>
            <a:off x="7419961" y="3011989"/>
            <a:ext cx="4054718" cy="2280779"/>
          </a:xfrm>
          <a:prstGeom prst="rect">
            <a:avLst/>
          </a:prstGeom>
          <a:ln>
            <a:noFill/>
          </a:ln>
          <a:effectLst>
            <a:outerShdw blurRad="292100" dist="139700" dir="2700000" algn="tl" rotWithShape="0">
              <a:srgbClr val="333333">
                <a:alpha val="65000"/>
              </a:srgbClr>
            </a:outerShdw>
          </a:effectLst>
        </p:spPr>
      </p:pic>
      <p:sp>
        <p:nvSpPr>
          <p:cNvPr id="11" name="Shape"/>
          <p:cNvSpPr/>
          <p:nvPr/>
        </p:nvSpPr>
        <p:spPr>
          <a:xfrm>
            <a:off x="7397648" y="624114"/>
            <a:ext cx="3987942" cy="1030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p>
          <a:p>
            <a:pPr algn="ctr"/>
            <a:r>
              <a:rPr lang="ka-GE" sz="2800" dirty="0" smtClean="0"/>
              <a:t>წაკითხულის გააზრება</a:t>
            </a:r>
            <a:endParaRPr lang="en-US" sz="2800" dirty="0"/>
          </a:p>
        </p:txBody>
      </p:sp>
    </p:spTree>
    <p:extLst>
      <p:ext uri="{BB962C8B-B14F-4D97-AF65-F5344CB8AC3E}">
        <p14:creationId xmlns:p14="http://schemas.microsoft.com/office/powerpoint/2010/main" val="40325223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17414" name="Shape"/>
          <p:cNvSpPr/>
          <p:nvPr/>
        </p:nvSpPr>
        <p:spPr>
          <a:xfrm>
            <a:off x="7680699" y="624113"/>
            <a:ext cx="3987942" cy="1030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p>
          <a:p>
            <a:pPr algn="ctr"/>
            <a:r>
              <a:rPr lang="ka-GE" sz="2800" dirty="0" smtClean="0"/>
              <a:t>წაკითხულის გააზრება</a:t>
            </a:r>
            <a:endParaRPr lang="en-US" sz="2800" dirty="0"/>
          </a:p>
        </p:txBody>
      </p:sp>
      <p:sp>
        <p:nvSpPr>
          <p:cNvPr id="8" name="Rectangle 7">
            <a:extLst>
              <a:ext uri="{FF2B5EF4-FFF2-40B4-BE49-F238E27FC236}">
                <a16:creationId xmlns="" xmlns:a16="http://schemas.microsoft.com/office/drawing/2014/main" id="{3F635900-06B2-F043-9C71-6F9DCA0C4B18}"/>
              </a:ext>
            </a:extLst>
          </p:cNvPr>
          <p:cNvSpPr/>
          <p:nvPr/>
        </p:nvSpPr>
        <p:spPr>
          <a:xfrm>
            <a:off x="461178" y="2211474"/>
            <a:ext cx="6192769" cy="4111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en-US" sz="2400" dirty="0"/>
              <a:t>Donna: I work for a medical </a:t>
            </a:r>
            <a:r>
              <a:rPr lang="en-US" sz="2400" dirty="0">
                <a:solidFill>
                  <a:srgbClr val="FFC000"/>
                </a:solidFill>
              </a:rPr>
              <a:t>charity</a:t>
            </a:r>
            <a:r>
              <a:rPr lang="en-US" sz="2400" dirty="0"/>
              <a:t> called Healthy Hearts and we really </a:t>
            </a:r>
            <a:r>
              <a:rPr lang="en-US" sz="2400" dirty="0">
                <a:solidFill>
                  <a:srgbClr val="FFC000"/>
                </a:solidFill>
              </a:rPr>
              <a:t>rely on </a:t>
            </a:r>
            <a:r>
              <a:rPr lang="en-US" sz="2400" dirty="0"/>
              <a:t>social media. To </a:t>
            </a:r>
            <a:r>
              <a:rPr lang="en-US" sz="2400" dirty="0">
                <a:solidFill>
                  <a:srgbClr val="FFC000"/>
                </a:solidFill>
              </a:rPr>
              <a:t>promote</a:t>
            </a:r>
            <a:r>
              <a:rPr lang="en-US" sz="2400" dirty="0"/>
              <a:t> an event, we usually post an ad and then people share it. We always ask our </a:t>
            </a:r>
            <a:r>
              <a:rPr lang="en-US" sz="2400" dirty="0">
                <a:solidFill>
                  <a:srgbClr val="FFC000"/>
                </a:solidFill>
              </a:rPr>
              <a:t>followers</a:t>
            </a:r>
            <a:r>
              <a:rPr lang="en-US" sz="2400" dirty="0"/>
              <a:t> to use the </a:t>
            </a:r>
            <a:r>
              <a:rPr lang="en-US" sz="2400" dirty="0">
                <a:solidFill>
                  <a:schemeClr val="bg1"/>
                </a:solidFill>
              </a:rPr>
              <a:t>hashtag</a:t>
            </a:r>
            <a:r>
              <a:rPr lang="en-US" sz="2400" dirty="0"/>
              <a:t> #</a:t>
            </a:r>
            <a:r>
              <a:rPr lang="en-US" sz="2400" dirty="0" err="1"/>
              <a:t>healthyhearts</a:t>
            </a:r>
            <a:r>
              <a:rPr lang="en-US" sz="2400" dirty="0"/>
              <a:t> so that we can get more attention and maybe even </a:t>
            </a:r>
            <a:r>
              <a:rPr lang="en-US" sz="2400" dirty="0">
                <a:solidFill>
                  <a:srgbClr val="FFC000"/>
                </a:solidFill>
              </a:rPr>
              <a:t>trend</a:t>
            </a:r>
            <a:r>
              <a:rPr lang="en-US" sz="2400" dirty="0"/>
              <a:t> in our </a:t>
            </a:r>
            <a:r>
              <a:rPr lang="en-US" sz="2400" dirty="0">
                <a:solidFill>
                  <a:srgbClr val="FFC000"/>
                </a:solidFill>
              </a:rPr>
              <a:t>local</a:t>
            </a:r>
            <a:r>
              <a:rPr lang="en-US" sz="2400" dirty="0"/>
              <a:t> region. If people need more information about </a:t>
            </a:r>
            <a:r>
              <a:rPr lang="en-US" sz="2400" dirty="0" smtClean="0"/>
              <a:t>the </a:t>
            </a:r>
            <a:r>
              <a:rPr lang="en-US" sz="2400" dirty="0"/>
              <a:t>event, they can DM us and we try to respond as quickly as possible.</a:t>
            </a:r>
          </a:p>
        </p:txBody>
      </p:sp>
      <p:pic>
        <p:nvPicPr>
          <p:cNvPr id="7" name="Google Shape;90;p1">
            <a:extLst>
              <a:ext uri="{FF2B5EF4-FFF2-40B4-BE49-F238E27FC236}">
                <a16:creationId xmlns="" xmlns:a16="http://schemas.microsoft.com/office/drawing/2014/main" id="{4A9F1210-9898-E546-BAAC-7E4A29E38F29}"/>
              </a:ext>
            </a:extLst>
          </p:cNvPr>
          <p:cNvPicPr preferRelativeResize="0"/>
          <p:nvPr/>
        </p:nvPicPr>
        <p:blipFill rotWithShape="1">
          <a:blip r:embed="rId2" cstate="print">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 xmlns:a16="http://schemas.microsoft.com/office/drawing/2014/main" id="{4752871C-96A1-BD42-A2FD-35CCC2499913}"/>
              </a:ext>
            </a:extLst>
          </p:cNvPr>
          <p:cNvPicPr>
            <a:picLocks noChangeAspect="1"/>
          </p:cNvPicPr>
          <p:nvPr/>
        </p:nvPicPr>
        <p:blipFill>
          <a:blip r:embed="rId3" cstate="print"/>
          <a:stretch>
            <a:fillRect/>
          </a:stretch>
        </p:blipFill>
        <p:spPr>
          <a:xfrm>
            <a:off x="3143289" y="725338"/>
            <a:ext cx="2376972" cy="968991"/>
          </a:xfrm>
          <a:prstGeom prst="rect">
            <a:avLst/>
          </a:prstGeom>
        </p:spPr>
      </p:pic>
      <p:pic>
        <p:nvPicPr>
          <p:cNvPr id="3" name="Picture 2">
            <a:extLst>
              <a:ext uri="{FF2B5EF4-FFF2-40B4-BE49-F238E27FC236}">
                <a16:creationId xmlns="" xmlns:a16="http://schemas.microsoft.com/office/drawing/2014/main" id="{E902FE93-EC92-5D43-BE9B-62CDC1A3192C}"/>
              </a:ext>
            </a:extLst>
          </p:cNvPr>
          <p:cNvPicPr>
            <a:picLocks noChangeAspect="1"/>
          </p:cNvPicPr>
          <p:nvPr/>
        </p:nvPicPr>
        <p:blipFill>
          <a:blip r:embed="rId4" cstate="print"/>
          <a:stretch>
            <a:fillRect/>
          </a:stretch>
        </p:blipFill>
        <p:spPr>
          <a:xfrm>
            <a:off x="7122885" y="2836086"/>
            <a:ext cx="4595365" cy="259225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45724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 xmlns:a16="http://schemas.microsoft.com/office/drawing/2014/main" id="{3F635900-06B2-F043-9C71-6F9DCA0C4B18}"/>
              </a:ext>
            </a:extLst>
          </p:cNvPr>
          <p:cNvSpPr/>
          <p:nvPr/>
        </p:nvSpPr>
        <p:spPr>
          <a:xfrm>
            <a:off x="715058" y="2093308"/>
            <a:ext cx="6164714" cy="4171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en-US" sz="2400" dirty="0"/>
              <a:t>Jeff: I once </a:t>
            </a:r>
            <a:r>
              <a:rPr lang="en-US" sz="2400" dirty="0">
                <a:solidFill>
                  <a:srgbClr val="FFC000"/>
                </a:solidFill>
              </a:rPr>
              <a:t>interacted</a:t>
            </a:r>
            <a:r>
              <a:rPr lang="en-US" sz="2400" dirty="0"/>
              <a:t> with Chelsea Clinton on Twitter! After listening to a speech that she gave at my university, I wrote a tweet saying how much I had enjoyed it. I included her </a:t>
            </a:r>
            <a:r>
              <a:rPr lang="en-US" sz="2400" dirty="0">
                <a:solidFill>
                  <a:srgbClr val="FFC000"/>
                </a:solidFill>
              </a:rPr>
              <a:t>handle</a:t>
            </a:r>
            <a:r>
              <a:rPr lang="en-US" sz="2400" dirty="0"/>
              <a:t> in the tweet (@</a:t>
            </a:r>
            <a:r>
              <a:rPr lang="en-US" sz="2400" dirty="0" err="1"/>
              <a:t>chelseaclinton</a:t>
            </a:r>
            <a:r>
              <a:rPr lang="en-US" sz="2400" dirty="0"/>
              <a:t>) and, much to my surprise, she retweeted me! It was amazing! My tweet got hundreds of likes and it started a really long thread of comments where other users gave their opinions on the speech.</a:t>
            </a:r>
          </a:p>
        </p:txBody>
      </p:sp>
      <p:pic>
        <p:nvPicPr>
          <p:cNvPr id="7" name="Google Shape;90;p1">
            <a:extLst>
              <a:ext uri="{FF2B5EF4-FFF2-40B4-BE49-F238E27FC236}">
                <a16:creationId xmlns="" xmlns:a16="http://schemas.microsoft.com/office/drawing/2014/main" id="{4A9F1210-9898-E546-BAAC-7E4A29E38F29}"/>
              </a:ext>
            </a:extLst>
          </p:cNvPr>
          <p:cNvPicPr preferRelativeResize="0"/>
          <p:nvPr/>
        </p:nvPicPr>
        <p:blipFill rotWithShape="1">
          <a:blip r:embed="rId3" cstate="print">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 xmlns:a16="http://schemas.microsoft.com/office/drawing/2014/main" id="{4752871C-96A1-BD42-A2FD-35CCC2499913}"/>
              </a:ext>
            </a:extLst>
          </p:cNvPr>
          <p:cNvPicPr>
            <a:picLocks noChangeAspect="1"/>
          </p:cNvPicPr>
          <p:nvPr/>
        </p:nvPicPr>
        <p:blipFill>
          <a:blip r:embed="rId4" cstate="print"/>
          <a:stretch>
            <a:fillRect/>
          </a:stretch>
        </p:blipFill>
        <p:spPr>
          <a:xfrm>
            <a:off x="3143289" y="725338"/>
            <a:ext cx="2376972" cy="968991"/>
          </a:xfrm>
          <a:prstGeom prst="rect">
            <a:avLst/>
          </a:prstGeom>
        </p:spPr>
      </p:pic>
      <p:pic>
        <p:nvPicPr>
          <p:cNvPr id="3" name="Picture 2">
            <a:extLst>
              <a:ext uri="{FF2B5EF4-FFF2-40B4-BE49-F238E27FC236}">
                <a16:creationId xmlns="" xmlns:a16="http://schemas.microsoft.com/office/drawing/2014/main" id="{C2236A8C-D129-9449-8A07-C5BD430738EF}"/>
              </a:ext>
            </a:extLst>
          </p:cNvPr>
          <p:cNvPicPr>
            <a:picLocks noChangeAspect="1"/>
          </p:cNvPicPr>
          <p:nvPr/>
        </p:nvPicPr>
        <p:blipFill>
          <a:blip r:embed="rId5" cstate="print"/>
          <a:stretch>
            <a:fillRect/>
          </a:stretch>
        </p:blipFill>
        <p:spPr>
          <a:xfrm>
            <a:off x="7109147" y="2671886"/>
            <a:ext cx="4574220" cy="2569187"/>
          </a:xfrm>
          <a:prstGeom prst="rect">
            <a:avLst/>
          </a:prstGeom>
          <a:ln>
            <a:noFill/>
          </a:ln>
          <a:effectLst>
            <a:outerShdw blurRad="292100" dist="139700" dir="2700000" algn="tl" rotWithShape="0">
              <a:srgbClr val="333333">
                <a:alpha val="65000"/>
              </a:srgbClr>
            </a:outerShdw>
          </a:effectLst>
        </p:spPr>
      </p:pic>
      <p:sp>
        <p:nvSpPr>
          <p:cNvPr id="10" name="Shape"/>
          <p:cNvSpPr/>
          <p:nvPr/>
        </p:nvSpPr>
        <p:spPr>
          <a:xfrm>
            <a:off x="7402286" y="624114"/>
            <a:ext cx="3987942" cy="1030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p>
          <a:p>
            <a:pPr algn="ctr"/>
            <a:r>
              <a:rPr lang="ka-GE" sz="2800" dirty="0" smtClean="0"/>
              <a:t>წაკითხულის გააზრება</a:t>
            </a:r>
            <a:endParaRPr lang="en-US" sz="2800" dirty="0"/>
          </a:p>
        </p:txBody>
      </p:sp>
    </p:spTree>
    <p:extLst>
      <p:ext uri="{BB962C8B-B14F-4D97-AF65-F5344CB8AC3E}">
        <p14:creationId xmlns:p14="http://schemas.microsoft.com/office/powerpoint/2010/main" val="20643187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 xmlns:a16="http://schemas.microsoft.com/office/drawing/2014/main" id="{0522332B-8480-4B41-8AA2-044BF7F9A454}"/>
              </a:ext>
            </a:extLst>
          </p:cNvPr>
          <p:cNvSpPr txBox="1">
            <a:spLocks/>
          </p:cNvSpPr>
          <p:nvPr/>
        </p:nvSpPr>
        <p:spPr>
          <a:xfrm>
            <a:off x="0" y="1694329"/>
            <a:ext cx="12207936"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400" b="1" i="1" dirty="0"/>
          </a:p>
        </p:txBody>
      </p:sp>
      <p:sp>
        <p:nvSpPr>
          <p:cNvPr id="6" name="Subtitle 2">
            <a:extLst>
              <a:ext uri="{FF2B5EF4-FFF2-40B4-BE49-F238E27FC236}">
                <a16:creationId xmlns="" xmlns:a16="http://schemas.microsoft.com/office/drawing/2014/main" id="{81AAE3E2-8890-9943-AE78-9E61AC522F36}"/>
              </a:ext>
            </a:extLst>
          </p:cNvPr>
          <p:cNvSpPr txBox="1">
            <a:spLocks/>
          </p:cNvSpPr>
          <p:nvPr/>
        </p:nvSpPr>
        <p:spPr>
          <a:xfrm>
            <a:off x="-1" y="4035857"/>
            <a:ext cx="12192001" cy="165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ka-GE" sz="4400" dirty="0"/>
          </a:p>
        </p:txBody>
      </p:sp>
      <p:sp>
        <p:nvSpPr>
          <p:cNvPr id="3" name="Rectangle 2">
            <a:extLst>
              <a:ext uri="{FF2B5EF4-FFF2-40B4-BE49-F238E27FC236}">
                <a16:creationId xmlns="" xmlns:a16="http://schemas.microsoft.com/office/drawing/2014/main" id="{BCA8F87C-AF34-154A-B407-40C1DCB27188}"/>
              </a:ext>
            </a:extLst>
          </p:cNvPr>
          <p:cNvSpPr/>
          <p:nvPr/>
        </p:nvSpPr>
        <p:spPr>
          <a:xfrm>
            <a:off x="6275294" y="471447"/>
            <a:ext cx="4870301" cy="1234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6422670" y="526038"/>
            <a:ext cx="4777516" cy="1169551"/>
          </a:xfrm>
          <a:prstGeom prst="rect">
            <a:avLst/>
          </a:prstGeom>
          <a:noFill/>
        </p:spPr>
        <p:txBody>
          <a:bodyPr wrap="square" rtlCol="0">
            <a:spAutoFit/>
          </a:bodyPr>
          <a:lstStyle/>
          <a:p>
            <a:pPr algn="ctr"/>
            <a:r>
              <a:rPr lang="en-US" sz="3500" dirty="0">
                <a:solidFill>
                  <a:schemeClr val="bg1"/>
                </a:solidFill>
              </a:rPr>
              <a:t>Agenda</a:t>
            </a:r>
            <a:endParaRPr lang="ka-GE" sz="3500" dirty="0">
              <a:solidFill>
                <a:schemeClr val="bg1"/>
              </a:solidFill>
            </a:endParaRPr>
          </a:p>
          <a:p>
            <a:pPr algn="ctr"/>
            <a:r>
              <a:rPr lang="ka-GE" sz="3500" dirty="0">
                <a:solidFill>
                  <a:schemeClr val="bg1"/>
                </a:solidFill>
              </a:rPr>
              <a:t>გაკვეთილის განრიგი</a:t>
            </a:r>
            <a:endParaRPr lang="en-US" sz="3500" dirty="0">
              <a:solidFill>
                <a:schemeClr val="bg1"/>
              </a:solidFill>
            </a:endParaRPr>
          </a:p>
        </p:txBody>
      </p:sp>
      <p:graphicFrame>
        <p:nvGraphicFramePr>
          <p:cNvPr id="7" name="Diagram 6">
            <a:extLst>
              <a:ext uri="{FF2B5EF4-FFF2-40B4-BE49-F238E27FC236}">
                <a16:creationId xmlns="" xmlns:a16="http://schemas.microsoft.com/office/drawing/2014/main" id="{1FE7C79F-97CF-E948-9832-5F729F69E5E7}"/>
              </a:ext>
            </a:extLst>
          </p:cNvPr>
          <p:cNvGraphicFramePr/>
          <p:nvPr>
            <p:extLst>
              <p:ext uri="{D42A27DB-BD31-4B8C-83A1-F6EECF244321}">
                <p14:modId xmlns:p14="http://schemas.microsoft.com/office/powerpoint/2010/main" val="258370555"/>
              </p:ext>
            </p:extLst>
          </p:nvPr>
        </p:nvGraphicFramePr>
        <p:xfrm>
          <a:off x="949835" y="1736834"/>
          <a:ext cx="5472835" cy="4736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oogle Shape;90;p1">
            <a:extLst>
              <a:ext uri="{FF2B5EF4-FFF2-40B4-BE49-F238E27FC236}">
                <a16:creationId xmlns="" xmlns:a16="http://schemas.microsoft.com/office/drawing/2014/main" id="{6B224D0D-BE8B-7944-8081-5733DE1BA7FE}"/>
              </a:ext>
            </a:extLst>
          </p:cNvPr>
          <p:cNvPicPr preferRelativeResize="0"/>
          <p:nvPr/>
        </p:nvPicPr>
        <p:blipFill rotWithShape="1">
          <a:blip r:embed="rId7" cstate="print">
            <a:alphaModFix/>
          </a:blip>
          <a:srcRect/>
          <a:stretch/>
        </p:blipFill>
        <p:spPr>
          <a:xfrm>
            <a:off x="768882" y="561381"/>
            <a:ext cx="2164081" cy="968991"/>
          </a:xfrm>
          <a:prstGeom prst="rect">
            <a:avLst/>
          </a:prstGeom>
          <a:noFill/>
          <a:ln>
            <a:noFill/>
          </a:ln>
        </p:spPr>
      </p:pic>
      <p:pic>
        <p:nvPicPr>
          <p:cNvPr id="11" name="Picture 10">
            <a:extLst>
              <a:ext uri="{FF2B5EF4-FFF2-40B4-BE49-F238E27FC236}">
                <a16:creationId xmlns="" xmlns:a16="http://schemas.microsoft.com/office/drawing/2014/main" id="{25C9C676-460F-7243-9529-9A6C431F19B9}"/>
              </a:ext>
            </a:extLst>
          </p:cNvPr>
          <p:cNvPicPr>
            <a:picLocks noChangeAspect="1"/>
          </p:cNvPicPr>
          <p:nvPr/>
        </p:nvPicPr>
        <p:blipFill>
          <a:blip r:embed="rId8" cstate="print"/>
          <a:stretch>
            <a:fillRect/>
          </a:stretch>
        </p:blipFill>
        <p:spPr>
          <a:xfrm>
            <a:off x="2932963" y="561380"/>
            <a:ext cx="2376972" cy="968991"/>
          </a:xfrm>
          <a:prstGeom prst="rect">
            <a:avLst/>
          </a:prstGeom>
        </p:spPr>
      </p:pic>
      <p:sp>
        <p:nvSpPr>
          <p:cNvPr id="10" name="Rectangle 9"/>
          <p:cNvSpPr/>
          <p:nvPr/>
        </p:nvSpPr>
        <p:spPr>
          <a:xfrm>
            <a:off x="6560457" y="3207656"/>
            <a:ext cx="5399313" cy="1569660"/>
          </a:xfrm>
          <a:prstGeom prst="rect">
            <a:avLst/>
          </a:prstGeom>
        </p:spPr>
        <p:txBody>
          <a:bodyPr wrap="square">
            <a:spAutoFit/>
          </a:bodyPr>
          <a:lstStyle/>
          <a:p>
            <a:pPr lvl="0" algn="ctr"/>
            <a:r>
              <a:rPr lang="en-US" sz="3200" dirty="0">
                <a:solidFill>
                  <a:schemeClr val="bg1"/>
                </a:solidFill>
                <a:latin typeface="Calibri" panose="020F0502020204030204" pitchFamily="34" charset="0"/>
                <a:ea typeface="Calibri"/>
                <a:cs typeface="Calibri" panose="020F0502020204030204" pitchFamily="34" charset="0"/>
                <a:sym typeface="Calibri"/>
              </a:rPr>
              <a:t>Internet and Social Media</a:t>
            </a:r>
          </a:p>
          <a:p>
            <a:pPr lvl="0" algn="ctr"/>
            <a:r>
              <a:rPr lang="ka-GE" sz="3200" dirty="0">
                <a:solidFill>
                  <a:schemeClr val="bg1"/>
                </a:solidFill>
                <a:latin typeface="Calibri" panose="020F0502020204030204" pitchFamily="34" charset="0"/>
                <a:ea typeface="Calibri"/>
                <a:cs typeface="Calibri" panose="020F0502020204030204" pitchFamily="34" charset="0"/>
                <a:sym typeface="Calibri"/>
              </a:rPr>
              <a:t>ინტერნეტი და </a:t>
            </a:r>
          </a:p>
          <a:p>
            <a:pPr lvl="0" algn="ctr"/>
            <a:r>
              <a:rPr lang="ka-GE" sz="3200" dirty="0">
                <a:solidFill>
                  <a:schemeClr val="bg1"/>
                </a:solidFill>
                <a:latin typeface="Calibri" panose="020F0502020204030204" pitchFamily="34" charset="0"/>
                <a:ea typeface="Calibri"/>
                <a:cs typeface="Calibri" panose="020F0502020204030204" pitchFamily="34" charset="0"/>
                <a:sym typeface="Calibri"/>
              </a:rPr>
              <a:t>სოციალური </a:t>
            </a:r>
            <a:r>
              <a:rPr lang="ka-GE" sz="3200" dirty="0" smtClean="0">
                <a:solidFill>
                  <a:schemeClr val="bg1"/>
                </a:solidFill>
                <a:latin typeface="Calibri" panose="020F0502020204030204" pitchFamily="34" charset="0"/>
                <a:ea typeface="Calibri"/>
                <a:cs typeface="Calibri" panose="020F0502020204030204" pitchFamily="34" charset="0"/>
                <a:sym typeface="Calibri"/>
              </a:rPr>
              <a:t>მედია</a:t>
            </a:r>
            <a:endParaRPr lang="ka-GE" sz="3200" dirty="0">
              <a:solidFill>
                <a:schemeClr val="bg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999309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 xmlns:a16="http://schemas.microsoft.com/office/drawing/2014/main" id="{3F635900-06B2-F043-9C71-6F9DCA0C4B18}"/>
              </a:ext>
            </a:extLst>
          </p:cNvPr>
          <p:cNvSpPr/>
          <p:nvPr/>
        </p:nvSpPr>
        <p:spPr>
          <a:xfrm>
            <a:off x="721542" y="1971830"/>
            <a:ext cx="6216285" cy="4559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en-US" sz="2400" dirty="0"/>
              <a:t>Maya: I remember when Facebook first began, it seemed more </a:t>
            </a:r>
            <a:r>
              <a:rPr lang="en-US" sz="2400" dirty="0">
                <a:solidFill>
                  <a:srgbClr val="FFC000"/>
                </a:solidFill>
              </a:rPr>
              <a:t>personal</a:t>
            </a:r>
            <a:r>
              <a:rPr lang="en-US" sz="2400" dirty="0"/>
              <a:t>. I didn’t friend many people, just close contacts. When I used to log in, my </a:t>
            </a:r>
            <a:r>
              <a:rPr lang="en-US" sz="2400" dirty="0">
                <a:solidFill>
                  <a:srgbClr val="FFC000"/>
                </a:solidFill>
              </a:rPr>
              <a:t>newsfeed</a:t>
            </a:r>
            <a:r>
              <a:rPr lang="en-US" sz="2400" dirty="0"/>
              <a:t> was full of cool photos and funny status updates from my friends and family. These days, social media is very different. It’s full of celebrities and brands who want you to follow their pages. They’re constantly posting </a:t>
            </a:r>
            <a:r>
              <a:rPr lang="en-US" sz="2400" dirty="0">
                <a:solidFill>
                  <a:srgbClr val="FFC000"/>
                </a:solidFill>
              </a:rPr>
              <a:t>clickbait</a:t>
            </a:r>
            <a:r>
              <a:rPr lang="en-US" sz="2400" dirty="0"/>
              <a:t>, hoping that their videos or photos will get millions of likes and go </a:t>
            </a:r>
            <a:r>
              <a:rPr lang="en-US" sz="2400" dirty="0">
                <a:solidFill>
                  <a:srgbClr val="FFC000"/>
                </a:solidFill>
              </a:rPr>
              <a:t>viral</a:t>
            </a:r>
            <a:r>
              <a:rPr lang="en-US" sz="2400" dirty="0"/>
              <a:t>. I feel like social media has lost its personal touch.</a:t>
            </a:r>
          </a:p>
        </p:txBody>
      </p:sp>
      <p:pic>
        <p:nvPicPr>
          <p:cNvPr id="7" name="Google Shape;90;p1">
            <a:extLst>
              <a:ext uri="{FF2B5EF4-FFF2-40B4-BE49-F238E27FC236}">
                <a16:creationId xmlns="" xmlns:a16="http://schemas.microsoft.com/office/drawing/2014/main" id="{4A9F1210-9898-E546-BAAC-7E4A29E38F29}"/>
              </a:ext>
            </a:extLst>
          </p:cNvPr>
          <p:cNvPicPr preferRelativeResize="0"/>
          <p:nvPr/>
        </p:nvPicPr>
        <p:blipFill rotWithShape="1">
          <a:blip r:embed="rId3" cstate="print">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 xmlns:a16="http://schemas.microsoft.com/office/drawing/2014/main" id="{4752871C-96A1-BD42-A2FD-35CCC2499913}"/>
              </a:ext>
            </a:extLst>
          </p:cNvPr>
          <p:cNvPicPr>
            <a:picLocks noChangeAspect="1"/>
          </p:cNvPicPr>
          <p:nvPr/>
        </p:nvPicPr>
        <p:blipFill>
          <a:blip r:embed="rId4" cstate="print"/>
          <a:stretch>
            <a:fillRect/>
          </a:stretch>
        </p:blipFill>
        <p:spPr>
          <a:xfrm>
            <a:off x="3143289" y="725338"/>
            <a:ext cx="2376972" cy="968991"/>
          </a:xfrm>
          <a:prstGeom prst="rect">
            <a:avLst/>
          </a:prstGeom>
        </p:spPr>
      </p:pic>
      <p:pic>
        <p:nvPicPr>
          <p:cNvPr id="3" name="Picture 2">
            <a:extLst>
              <a:ext uri="{FF2B5EF4-FFF2-40B4-BE49-F238E27FC236}">
                <a16:creationId xmlns="" xmlns:a16="http://schemas.microsoft.com/office/drawing/2014/main" id="{9DD17307-6038-3F48-85D5-D14E0BD13510}"/>
              </a:ext>
            </a:extLst>
          </p:cNvPr>
          <p:cNvPicPr>
            <a:picLocks noChangeAspect="1"/>
          </p:cNvPicPr>
          <p:nvPr/>
        </p:nvPicPr>
        <p:blipFill>
          <a:blip r:embed="rId5" cstate="print"/>
          <a:stretch>
            <a:fillRect/>
          </a:stretch>
        </p:blipFill>
        <p:spPr>
          <a:xfrm>
            <a:off x="7072705" y="2618370"/>
            <a:ext cx="4763278" cy="2679344"/>
          </a:xfrm>
          <a:prstGeom prst="rect">
            <a:avLst/>
          </a:prstGeom>
          <a:ln>
            <a:noFill/>
          </a:ln>
          <a:effectLst>
            <a:outerShdw blurRad="292100" dist="139700" dir="2700000" algn="tl" rotWithShape="0">
              <a:srgbClr val="333333">
                <a:alpha val="65000"/>
              </a:srgbClr>
            </a:outerShdw>
          </a:effectLst>
        </p:spPr>
      </p:pic>
      <p:sp>
        <p:nvSpPr>
          <p:cNvPr id="10" name="Shape"/>
          <p:cNvSpPr/>
          <p:nvPr/>
        </p:nvSpPr>
        <p:spPr>
          <a:xfrm>
            <a:off x="7489372" y="682171"/>
            <a:ext cx="3987942" cy="1030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p>
          <a:p>
            <a:pPr algn="ctr"/>
            <a:r>
              <a:rPr lang="ka-GE" sz="2800" dirty="0" smtClean="0"/>
              <a:t>წაკითხულის გააზრება</a:t>
            </a:r>
            <a:endParaRPr lang="en-US" sz="2800" dirty="0"/>
          </a:p>
        </p:txBody>
      </p:sp>
    </p:spTree>
    <p:extLst>
      <p:ext uri="{BB962C8B-B14F-4D97-AF65-F5344CB8AC3E}">
        <p14:creationId xmlns:p14="http://schemas.microsoft.com/office/powerpoint/2010/main" val="35722306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Shape"/>
          <p:cNvSpPr/>
          <p:nvPr/>
        </p:nvSpPr>
        <p:spPr>
          <a:xfrm>
            <a:off x="7911465" y="2274570"/>
            <a:ext cx="2260476" cy="397316"/>
          </a:xfrm>
          <a:prstGeom prst="rect">
            <a:avLst/>
          </a:prstGeom>
          <a:noFill/>
          <a:ln>
            <a:noFill/>
          </a:ln>
        </p:spPr>
        <p:txBody>
          <a:bodyPr wrap="square" anchor="t">
            <a:spAutoFit/>
          </a:bodyPr>
          <a:lstStyle/>
          <a:p>
            <a:endParaRPr lang="en-US" dirty="0"/>
          </a:p>
        </p:txBody>
      </p:sp>
      <p:sp>
        <p:nvSpPr>
          <p:cNvPr id="8" name="Rectangle 7">
            <a:extLst>
              <a:ext uri="{FF2B5EF4-FFF2-40B4-BE49-F238E27FC236}">
                <a16:creationId xmlns="" xmlns:a16="http://schemas.microsoft.com/office/drawing/2014/main" id="{3F635900-06B2-F043-9C71-6F9DCA0C4B18}"/>
              </a:ext>
            </a:extLst>
          </p:cNvPr>
          <p:cNvSpPr/>
          <p:nvPr/>
        </p:nvSpPr>
        <p:spPr>
          <a:xfrm>
            <a:off x="841830" y="2336800"/>
            <a:ext cx="5529942" cy="406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en-US" sz="2400" dirty="0"/>
              <a:t>Phil: I’m a </a:t>
            </a:r>
            <a:r>
              <a:rPr lang="en-US" sz="2400" dirty="0">
                <a:solidFill>
                  <a:schemeClr val="bg1"/>
                </a:solidFill>
              </a:rPr>
              <a:t>hairdresser</a:t>
            </a:r>
            <a:r>
              <a:rPr lang="en-US" sz="2400" dirty="0"/>
              <a:t> and I use Instagram to promote my work. About a year ago, I got a new follower called Simon. And he started </a:t>
            </a:r>
            <a:r>
              <a:rPr lang="en-US" sz="2400" dirty="0">
                <a:solidFill>
                  <a:srgbClr val="FFC000"/>
                </a:solidFill>
              </a:rPr>
              <a:t>trolling</a:t>
            </a:r>
            <a:r>
              <a:rPr lang="en-US" sz="2400" dirty="0"/>
              <a:t> me! He kept posting photos of dogs with funny hairstyles and then tagging me in the photos. It was so </a:t>
            </a:r>
            <a:r>
              <a:rPr lang="en-US" sz="2400" dirty="0" smtClean="0"/>
              <a:t>cruel! </a:t>
            </a:r>
            <a:r>
              <a:rPr lang="en-US" sz="2400" dirty="0"/>
              <a:t>I had to block him and </a:t>
            </a:r>
            <a:r>
              <a:rPr lang="en-US" sz="2400" dirty="0">
                <a:solidFill>
                  <a:srgbClr val="FFC000"/>
                </a:solidFill>
              </a:rPr>
              <a:t>report</a:t>
            </a:r>
            <a:r>
              <a:rPr lang="en-US" sz="2400" dirty="0"/>
              <a:t> him to the site administrator.</a:t>
            </a:r>
          </a:p>
        </p:txBody>
      </p:sp>
      <p:pic>
        <p:nvPicPr>
          <p:cNvPr id="7" name="Google Shape;90;p1">
            <a:extLst>
              <a:ext uri="{FF2B5EF4-FFF2-40B4-BE49-F238E27FC236}">
                <a16:creationId xmlns="" xmlns:a16="http://schemas.microsoft.com/office/drawing/2014/main" id="{4A9F1210-9898-E546-BAAC-7E4A29E38F29}"/>
              </a:ext>
            </a:extLst>
          </p:cNvPr>
          <p:cNvPicPr preferRelativeResize="0"/>
          <p:nvPr/>
        </p:nvPicPr>
        <p:blipFill rotWithShape="1">
          <a:blip r:embed="rId3" cstate="print">
            <a:alphaModFix/>
          </a:blip>
          <a:srcRect/>
          <a:stretch/>
        </p:blipFill>
        <p:spPr>
          <a:xfrm>
            <a:off x="979207" y="725338"/>
            <a:ext cx="2164081" cy="968991"/>
          </a:xfrm>
          <a:prstGeom prst="rect">
            <a:avLst/>
          </a:prstGeom>
          <a:noFill/>
          <a:ln>
            <a:noFill/>
          </a:ln>
        </p:spPr>
      </p:pic>
      <p:pic>
        <p:nvPicPr>
          <p:cNvPr id="9" name="Picture 8">
            <a:extLst>
              <a:ext uri="{FF2B5EF4-FFF2-40B4-BE49-F238E27FC236}">
                <a16:creationId xmlns="" xmlns:a16="http://schemas.microsoft.com/office/drawing/2014/main" id="{4752871C-96A1-BD42-A2FD-35CCC2499913}"/>
              </a:ext>
            </a:extLst>
          </p:cNvPr>
          <p:cNvPicPr>
            <a:picLocks noChangeAspect="1"/>
          </p:cNvPicPr>
          <p:nvPr/>
        </p:nvPicPr>
        <p:blipFill>
          <a:blip r:embed="rId4" cstate="print"/>
          <a:stretch>
            <a:fillRect/>
          </a:stretch>
        </p:blipFill>
        <p:spPr>
          <a:xfrm>
            <a:off x="3143289" y="725338"/>
            <a:ext cx="2376972" cy="968991"/>
          </a:xfrm>
          <a:prstGeom prst="rect">
            <a:avLst/>
          </a:prstGeom>
        </p:spPr>
      </p:pic>
      <p:pic>
        <p:nvPicPr>
          <p:cNvPr id="3" name="Picture 2">
            <a:extLst>
              <a:ext uri="{FF2B5EF4-FFF2-40B4-BE49-F238E27FC236}">
                <a16:creationId xmlns="" xmlns:a16="http://schemas.microsoft.com/office/drawing/2014/main" id="{50390802-D58B-DC44-9825-D05972C93DB0}"/>
              </a:ext>
            </a:extLst>
          </p:cNvPr>
          <p:cNvPicPr>
            <a:picLocks noChangeAspect="1"/>
          </p:cNvPicPr>
          <p:nvPr/>
        </p:nvPicPr>
        <p:blipFill>
          <a:blip r:embed="rId5" cstate="print"/>
          <a:stretch>
            <a:fillRect/>
          </a:stretch>
        </p:blipFill>
        <p:spPr>
          <a:xfrm>
            <a:off x="7224486" y="2923171"/>
            <a:ext cx="4290561" cy="2243914"/>
          </a:xfrm>
          <a:prstGeom prst="rect">
            <a:avLst/>
          </a:prstGeom>
          <a:ln>
            <a:noFill/>
          </a:ln>
          <a:effectLst>
            <a:outerShdw blurRad="292100" dist="139700" dir="2700000" algn="tl" rotWithShape="0">
              <a:srgbClr val="333333">
                <a:alpha val="65000"/>
              </a:srgbClr>
            </a:outerShdw>
          </a:effectLst>
        </p:spPr>
      </p:pic>
      <p:sp>
        <p:nvSpPr>
          <p:cNvPr id="10" name="Shape"/>
          <p:cNvSpPr/>
          <p:nvPr/>
        </p:nvSpPr>
        <p:spPr>
          <a:xfrm>
            <a:off x="7170057" y="624114"/>
            <a:ext cx="3987942" cy="10305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2800" dirty="0"/>
              <a:t>Reading </a:t>
            </a:r>
            <a:r>
              <a:rPr lang="en-US" sz="2800" dirty="0" smtClean="0"/>
              <a:t>Comprehension</a:t>
            </a:r>
          </a:p>
          <a:p>
            <a:pPr algn="ctr"/>
            <a:r>
              <a:rPr lang="ka-GE" sz="2800" dirty="0" smtClean="0"/>
              <a:t>წაკითხულის გააზრება</a:t>
            </a:r>
            <a:endParaRPr lang="en-US" sz="2800" dirty="0"/>
          </a:p>
        </p:txBody>
      </p:sp>
    </p:spTree>
    <p:extLst>
      <p:ext uri="{BB962C8B-B14F-4D97-AF65-F5344CB8AC3E}">
        <p14:creationId xmlns:p14="http://schemas.microsoft.com/office/powerpoint/2010/main" val="2833000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 xmlns:a16="http://schemas.microsoft.com/office/drawing/2014/main"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1" name="Rectangle 20"/>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given </a:t>
            </a:r>
            <a:r>
              <a:rPr lang="en-US" sz="2800" dirty="0" smtClean="0"/>
              <a:t>questions.</a:t>
            </a:r>
            <a:endParaRPr lang="ka-GE" sz="2800" dirty="0"/>
          </a:p>
          <a:p>
            <a:pPr>
              <a:tabLst>
                <a:tab pos="682625" algn="l"/>
              </a:tabLst>
            </a:pPr>
            <a:r>
              <a:rPr lang="ka-GE" sz="2800" dirty="0" smtClean="0"/>
              <a:t>უპასუხეთ მოცემულ შეკითხვებს.</a:t>
            </a:r>
            <a:endParaRPr lang="ka-GE" sz="2800" dirty="0"/>
          </a:p>
        </p:txBody>
      </p:sp>
      <p:sp>
        <p:nvSpPr>
          <p:cNvPr id="24" name="Rectangle 23"/>
          <p:cNvSpPr/>
          <p:nvPr/>
        </p:nvSpPr>
        <p:spPr>
          <a:xfrm>
            <a:off x="668741" y="3287287"/>
            <a:ext cx="10957202" cy="127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t>Why does Donna want people to write #</a:t>
            </a:r>
            <a:r>
              <a:rPr lang="en-US" sz="2800" dirty="0" err="1"/>
              <a:t>healthyhearts</a:t>
            </a:r>
            <a:r>
              <a:rPr lang="en-US" sz="2800" dirty="0"/>
              <a:t> on their social </a:t>
            </a:r>
            <a:endParaRPr lang="ka-GE" sz="2800" dirty="0" smtClean="0"/>
          </a:p>
          <a:p>
            <a:pPr marL="342900" indent="-342900"/>
            <a:r>
              <a:rPr lang="en-US" sz="2800" dirty="0" smtClean="0"/>
              <a:t>media</a:t>
            </a:r>
            <a:r>
              <a:rPr lang="en-US" sz="2800" dirty="0"/>
              <a:t>?</a:t>
            </a:r>
          </a:p>
        </p:txBody>
      </p:sp>
      <p:sp>
        <p:nvSpPr>
          <p:cNvPr id="14" name="Rectangle 13">
            <a:extLst>
              <a:ext uri="{FF2B5EF4-FFF2-40B4-BE49-F238E27FC236}">
                <a16:creationId xmlns="" xmlns:a16="http://schemas.microsoft.com/office/drawing/2014/main" id="{02D7CECE-E6AB-F94E-9587-1912DCF88F89}"/>
              </a:ext>
            </a:extLst>
          </p:cNvPr>
          <p:cNvSpPr/>
          <p:nvPr/>
        </p:nvSpPr>
        <p:spPr>
          <a:xfrm>
            <a:off x="668741" y="4761186"/>
            <a:ext cx="10959150" cy="1739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smtClean="0">
                <a:solidFill>
                  <a:schemeClr val="accent4"/>
                </a:solidFill>
              </a:rPr>
              <a:t>She </a:t>
            </a:r>
            <a:r>
              <a:rPr lang="en-US" sz="2400" i="1" dirty="0">
                <a:solidFill>
                  <a:schemeClr val="accent4"/>
                </a:solidFill>
              </a:rPr>
              <a:t>wants her charity’s events to get as much publicity as </a:t>
            </a:r>
            <a:r>
              <a:rPr lang="en-US" sz="2400" i="1" dirty="0" smtClean="0">
                <a:solidFill>
                  <a:schemeClr val="accent4"/>
                </a:solidFill>
              </a:rPr>
              <a:t>possible</a:t>
            </a:r>
            <a:r>
              <a:rPr lang="ka-GE" sz="2400" i="1" dirty="0" smtClean="0">
                <a:solidFill>
                  <a:schemeClr val="accent4"/>
                </a:solidFill>
              </a:rPr>
              <a:t>.</a:t>
            </a:r>
            <a:r>
              <a:rPr lang="en-US" sz="2400" i="1" dirty="0" smtClean="0">
                <a:solidFill>
                  <a:schemeClr val="accent4"/>
                </a:solidFill>
              </a:rPr>
              <a:t> </a:t>
            </a:r>
            <a:endParaRPr lang="ka-GE" sz="2400" i="1" dirty="0">
              <a:solidFill>
                <a:schemeClr val="accent4"/>
              </a:solidFill>
            </a:endParaRPr>
          </a:p>
        </p:txBody>
      </p:sp>
    </p:spTree>
    <p:extLst>
      <p:ext uri="{BB962C8B-B14F-4D97-AF65-F5344CB8AC3E}">
        <p14:creationId xmlns:p14="http://schemas.microsoft.com/office/powerpoint/2010/main" val="4013237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 xmlns:a16="http://schemas.microsoft.com/office/drawing/2014/main"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4" name="Rectangle 23"/>
          <p:cNvSpPr/>
          <p:nvPr/>
        </p:nvSpPr>
        <p:spPr>
          <a:xfrm>
            <a:off x="668741" y="3330054"/>
            <a:ext cx="10867542"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 In Maya’s opinion, what is the main way that social media has changed?</a:t>
            </a:r>
            <a:endParaRPr lang="ka-GE" sz="2400" dirty="0"/>
          </a:p>
        </p:txBody>
      </p:sp>
      <p:sp>
        <p:nvSpPr>
          <p:cNvPr id="14" name="Rectangle 13">
            <a:extLst>
              <a:ext uri="{FF2B5EF4-FFF2-40B4-BE49-F238E27FC236}">
                <a16:creationId xmlns="" xmlns:a16="http://schemas.microsoft.com/office/drawing/2014/main" id="{02D7CECE-E6AB-F94E-9587-1912DCF88F89}"/>
              </a:ext>
            </a:extLst>
          </p:cNvPr>
          <p:cNvSpPr/>
          <p:nvPr/>
        </p:nvSpPr>
        <p:spPr>
          <a:xfrm>
            <a:off x="648269" y="4979369"/>
            <a:ext cx="10911384"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i="1" dirty="0">
                <a:solidFill>
                  <a:schemeClr val="accent4"/>
                </a:solidFill>
              </a:rPr>
              <a:t>She feels that years ago, social media was more </a:t>
            </a:r>
            <a:r>
              <a:rPr lang="en-US" sz="2000" i="1" dirty="0" err="1">
                <a:solidFill>
                  <a:schemeClr val="accent4"/>
                </a:solidFill>
              </a:rPr>
              <a:t>personalised</a:t>
            </a:r>
            <a:r>
              <a:rPr lang="en-US" sz="2000" i="1" dirty="0">
                <a:solidFill>
                  <a:schemeClr val="accent4"/>
                </a:solidFill>
              </a:rPr>
              <a:t> and a good way  </a:t>
            </a:r>
            <a:r>
              <a:rPr lang="en-US" sz="2000" i="1" dirty="0" smtClean="0">
                <a:solidFill>
                  <a:schemeClr val="accent4"/>
                </a:solidFill>
              </a:rPr>
              <a:t>to interact </a:t>
            </a:r>
            <a:r>
              <a:rPr lang="en-US" sz="2000" i="1" dirty="0">
                <a:solidFill>
                  <a:schemeClr val="accent4"/>
                </a:solidFill>
              </a:rPr>
              <a:t>with </a:t>
            </a:r>
            <a:r>
              <a:rPr lang="en-US" sz="2000" i="1" dirty="0" smtClean="0">
                <a:solidFill>
                  <a:schemeClr val="accent4"/>
                </a:solidFill>
              </a:rPr>
              <a:t>people.   Nowadays, she </a:t>
            </a:r>
            <a:r>
              <a:rPr lang="en-US" sz="2000" i="1" dirty="0">
                <a:solidFill>
                  <a:schemeClr val="accent4"/>
                </a:solidFill>
              </a:rPr>
              <a:t>finds it very commercial and anonymous.</a:t>
            </a: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given </a:t>
            </a:r>
            <a:r>
              <a:rPr lang="en-US" sz="2800" dirty="0" smtClean="0"/>
              <a:t>questions.</a:t>
            </a:r>
            <a:endParaRPr lang="ka-GE" sz="2800" dirty="0"/>
          </a:p>
          <a:p>
            <a:pPr>
              <a:tabLst>
                <a:tab pos="682625" algn="l"/>
              </a:tabLst>
            </a:pPr>
            <a:r>
              <a:rPr lang="ka-GE" sz="2800" dirty="0" smtClean="0"/>
              <a:t>უპასუხეთ მოცემულ შეკითხვებს.</a:t>
            </a:r>
            <a:endParaRPr lang="ka-GE" sz="2800" dirty="0"/>
          </a:p>
        </p:txBody>
      </p:sp>
    </p:spTree>
    <p:extLst>
      <p:ext uri="{BB962C8B-B14F-4D97-AF65-F5344CB8AC3E}">
        <p14:creationId xmlns:p14="http://schemas.microsoft.com/office/powerpoint/2010/main" val="132335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 xmlns:a16="http://schemas.microsoft.com/office/drawing/2014/main" id="{06A1D097-7A80-1940-9803-1FB672E859EE}"/>
              </a:ext>
            </a:extLst>
          </p:cNvPr>
          <p:cNvSpPr/>
          <p:nvPr/>
        </p:nvSpPr>
        <p:spPr>
          <a:xfrm>
            <a:off x="7137334" y="561272"/>
            <a:ext cx="4398949"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Reading Activity</a:t>
            </a:r>
          </a:p>
          <a:p>
            <a:pPr algn="ctr"/>
            <a:r>
              <a:rPr lang="ka-GE" sz="2800" dirty="0"/>
              <a:t>კითხვის დავალება</a:t>
            </a:r>
            <a:endParaRPr lang="en-US" sz="2800" dirty="0"/>
          </a:p>
        </p:txBody>
      </p:sp>
      <p:sp>
        <p:nvSpPr>
          <p:cNvPr id="24" name="Rectangle 23"/>
          <p:cNvSpPr/>
          <p:nvPr/>
        </p:nvSpPr>
        <p:spPr>
          <a:xfrm>
            <a:off x="668741" y="3330054"/>
            <a:ext cx="10959150"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What happened to Jeff after he mentioned Chelsea Clinton on Twitter?</a:t>
            </a:r>
          </a:p>
        </p:txBody>
      </p:sp>
      <p:sp>
        <p:nvSpPr>
          <p:cNvPr id="14" name="Rectangle 13">
            <a:extLst>
              <a:ext uri="{FF2B5EF4-FFF2-40B4-BE49-F238E27FC236}">
                <a16:creationId xmlns="" xmlns:a16="http://schemas.microsoft.com/office/drawing/2014/main" id="{02D7CECE-E6AB-F94E-9587-1912DCF88F89}"/>
              </a:ext>
            </a:extLst>
          </p:cNvPr>
          <p:cNvSpPr/>
          <p:nvPr/>
        </p:nvSpPr>
        <p:spPr>
          <a:xfrm>
            <a:off x="667282" y="4950341"/>
            <a:ext cx="10959150" cy="1650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i="1" dirty="0">
                <a:solidFill>
                  <a:schemeClr val="accent4"/>
                </a:solidFill>
              </a:rPr>
              <a:t>After Jeff ’s initial tweet, Chelsea Clinton shared it on Twitter. This meant that Jeff ’s </a:t>
            </a:r>
            <a:endParaRPr lang="ka-GE" sz="2400" i="1" dirty="0" smtClean="0">
              <a:solidFill>
                <a:schemeClr val="accent4"/>
              </a:solidFill>
            </a:endParaRPr>
          </a:p>
          <a:p>
            <a:r>
              <a:rPr lang="en-US" sz="2400" i="1" dirty="0" smtClean="0">
                <a:solidFill>
                  <a:schemeClr val="accent4"/>
                </a:solidFill>
              </a:rPr>
              <a:t>tweet </a:t>
            </a:r>
            <a:r>
              <a:rPr lang="en-US" sz="2400" i="1" dirty="0">
                <a:solidFill>
                  <a:schemeClr val="accent4"/>
                </a:solidFill>
              </a:rPr>
              <a:t>was seen by </a:t>
            </a:r>
            <a:r>
              <a:rPr lang="en-US" sz="2400" i="1" dirty="0" smtClean="0">
                <a:solidFill>
                  <a:schemeClr val="accent4"/>
                </a:solidFill>
              </a:rPr>
              <a:t>lot’s of </a:t>
            </a:r>
            <a:r>
              <a:rPr lang="en-US" sz="2400" i="1" dirty="0">
                <a:solidFill>
                  <a:schemeClr val="accent4"/>
                </a:solidFill>
              </a:rPr>
              <a:t>people, some of whom gave online reactions to it.</a:t>
            </a: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given </a:t>
            </a:r>
            <a:r>
              <a:rPr lang="en-US" sz="2800" dirty="0" smtClean="0"/>
              <a:t>questions.</a:t>
            </a:r>
            <a:endParaRPr lang="ka-GE" sz="2800" dirty="0"/>
          </a:p>
          <a:p>
            <a:pPr>
              <a:tabLst>
                <a:tab pos="682625" algn="l"/>
              </a:tabLst>
            </a:pPr>
            <a:r>
              <a:rPr lang="ka-GE" sz="2800" dirty="0" smtClean="0"/>
              <a:t>უპასუხეთ მოცემულ შეკითხვებს.</a:t>
            </a:r>
            <a:endParaRPr lang="ka-GE" sz="2800" dirty="0"/>
          </a:p>
        </p:txBody>
      </p:sp>
    </p:spTree>
    <p:extLst>
      <p:ext uri="{BB962C8B-B14F-4D97-AF65-F5344CB8AC3E}">
        <p14:creationId xmlns:p14="http://schemas.microsoft.com/office/powerpoint/2010/main" val="318295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646331"/>
          </a:xfrm>
          <a:prstGeom prst="rect">
            <a:avLst/>
          </a:prstGeom>
          <a:noFill/>
        </p:spPr>
        <p:txBody>
          <a:bodyPr wrap="square" rtlCol="0">
            <a:spAutoFit/>
          </a:bodyPr>
          <a:lstStyle/>
          <a:p>
            <a:r>
              <a:rPr lang="en-US" sz="3600" dirty="0">
                <a:solidFill>
                  <a:srgbClr val="FFC000"/>
                </a:solidFill>
              </a:rPr>
              <a:t> </a:t>
            </a:r>
            <a:endParaRPr lang="en-US" sz="2800" dirty="0">
              <a:solidFill>
                <a:srgbClr val="FFC000"/>
              </a:solidFill>
            </a:endParaRPr>
          </a:p>
        </p:txBody>
      </p:sp>
      <p:sp>
        <p:nvSpPr>
          <p:cNvPr id="2" name="Rectangle 1"/>
          <p:cNvSpPr/>
          <p:nvPr/>
        </p:nvSpPr>
        <p:spPr>
          <a:xfrm>
            <a:off x="1565030" y="2321170"/>
            <a:ext cx="7658100" cy="461665"/>
          </a:xfrm>
          <a:prstGeom prst="rect">
            <a:avLst/>
          </a:prstGeom>
        </p:spPr>
        <p:txBody>
          <a:bodyPr wrap="square">
            <a:spAutoFit/>
          </a:bodyPr>
          <a:lstStyle/>
          <a:p>
            <a:endParaRPr lang="en-US" sz="2400" dirty="0">
              <a:solidFill>
                <a:srgbClr val="FFC000"/>
              </a:solidFill>
            </a:endParaRPr>
          </a:p>
        </p:txBody>
      </p:sp>
      <p:sp>
        <p:nvSpPr>
          <p:cNvPr id="9" name="Rectangle 8"/>
          <p:cNvSpPr/>
          <p:nvPr/>
        </p:nvSpPr>
        <p:spPr>
          <a:xfrm>
            <a:off x="6248400" y="1872762"/>
            <a:ext cx="6096000" cy="830997"/>
          </a:xfrm>
          <a:prstGeom prst="rect">
            <a:avLst/>
          </a:prstGeom>
        </p:spPr>
        <p:txBody>
          <a:bodyPr>
            <a:spAutoFit/>
          </a:bodyPr>
          <a:lstStyle/>
          <a:p>
            <a:endParaRPr lang="en-US" sz="2400" dirty="0">
              <a:solidFill>
                <a:srgbClr val="FFC000"/>
              </a:solidFill>
            </a:endParaRPr>
          </a:p>
          <a:p>
            <a:endParaRPr lang="en-US" sz="2400" dirty="0">
              <a:solidFill>
                <a:srgbClr val="FFC000"/>
              </a:solidFill>
            </a:endParaRPr>
          </a:p>
        </p:txBody>
      </p:sp>
      <p:sp>
        <p:nvSpPr>
          <p:cNvPr id="12" name="TextBox 11"/>
          <p:cNvSpPr txBox="1"/>
          <p:nvPr/>
        </p:nvSpPr>
        <p:spPr>
          <a:xfrm>
            <a:off x="1460141" y="2041862"/>
            <a:ext cx="4649714" cy="400110"/>
          </a:xfrm>
          <a:prstGeom prst="rect">
            <a:avLst/>
          </a:prstGeom>
          <a:noFill/>
        </p:spPr>
        <p:txBody>
          <a:bodyPr wrap="square" rtlCol="0">
            <a:spAutoFit/>
          </a:bodyPr>
          <a:lstStyle/>
          <a:p>
            <a:endParaRPr lang="en-US" sz="2000" dirty="0">
              <a:solidFill>
                <a:srgbClr val="FFC000"/>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56138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561380"/>
            <a:ext cx="2376972" cy="968991"/>
          </a:xfrm>
          <a:prstGeom prst="rect">
            <a:avLst/>
          </a:prstGeom>
        </p:spPr>
      </p:pic>
      <p:sp>
        <p:nvSpPr>
          <p:cNvPr id="27" name="Rectangle 26">
            <a:extLst>
              <a:ext uri="{FF2B5EF4-FFF2-40B4-BE49-F238E27FC236}">
                <a16:creationId xmlns="" xmlns:a16="http://schemas.microsoft.com/office/drawing/2014/main" id="{06A1D097-7A80-1940-9803-1FB672E859EE}"/>
              </a:ext>
            </a:extLst>
          </p:cNvPr>
          <p:cNvSpPr/>
          <p:nvPr/>
        </p:nvSpPr>
        <p:spPr>
          <a:xfrm>
            <a:off x="7280513" y="479261"/>
            <a:ext cx="4279140" cy="1146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Reading Activity</a:t>
            </a:r>
          </a:p>
          <a:p>
            <a:pPr algn="ctr"/>
            <a:r>
              <a:rPr lang="ka-GE" sz="2800" dirty="0">
                <a:solidFill>
                  <a:schemeClr val="bg1"/>
                </a:solidFill>
              </a:rPr>
              <a:t>კითხვის დავალება</a:t>
            </a:r>
            <a:endParaRPr lang="en-US" sz="2800" dirty="0">
              <a:solidFill>
                <a:schemeClr val="bg1"/>
              </a:solidFill>
            </a:endParaRPr>
          </a:p>
        </p:txBody>
      </p:sp>
      <p:sp>
        <p:nvSpPr>
          <p:cNvPr id="24" name="Rectangle 23"/>
          <p:cNvSpPr/>
          <p:nvPr/>
        </p:nvSpPr>
        <p:spPr>
          <a:xfrm>
            <a:off x="696036" y="3354353"/>
            <a:ext cx="10863617" cy="1269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How did Phil solve his problem with Simon?</a:t>
            </a:r>
            <a:endParaRPr lang="en-US" sz="2800" dirty="0">
              <a:solidFill>
                <a:srgbClr val="FFC000"/>
              </a:solidFill>
              <a:effectLst/>
            </a:endParaRPr>
          </a:p>
        </p:txBody>
      </p:sp>
      <p:sp>
        <p:nvSpPr>
          <p:cNvPr id="14" name="Rectangle 13">
            <a:extLst>
              <a:ext uri="{FF2B5EF4-FFF2-40B4-BE49-F238E27FC236}">
                <a16:creationId xmlns="" xmlns:a16="http://schemas.microsoft.com/office/drawing/2014/main" id="{02D7CECE-E6AB-F94E-9587-1912DCF88F89}"/>
              </a:ext>
            </a:extLst>
          </p:cNvPr>
          <p:cNvSpPr/>
          <p:nvPr/>
        </p:nvSpPr>
        <p:spPr>
          <a:xfrm>
            <a:off x="664612" y="4882825"/>
            <a:ext cx="10895041" cy="16309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latinLnBrk="0" hangingPunct="0"/>
            <a:r>
              <a:rPr lang="en-US" sz="2400" i="1" dirty="0">
                <a:solidFill>
                  <a:srgbClr val="FFC000"/>
                </a:solidFill>
              </a:rPr>
              <a:t>After Simon’s disrespectful </a:t>
            </a:r>
            <a:r>
              <a:rPr lang="en-US" sz="2400" i="1" dirty="0" err="1">
                <a:solidFill>
                  <a:srgbClr val="FFC000"/>
                </a:solidFill>
              </a:rPr>
              <a:t>behaviour</a:t>
            </a:r>
            <a:r>
              <a:rPr lang="en-US" sz="2400" i="1" dirty="0">
                <a:solidFill>
                  <a:srgbClr val="FFC000"/>
                </a:solidFill>
              </a:rPr>
              <a:t>, Phil instructed the website not to allow Simon to write any more messages to him. Phil also contacted the website to inform them that Simon had broken their rules.</a:t>
            </a:r>
          </a:p>
        </p:txBody>
      </p:sp>
      <p:sp>
        <p:nvSpPr>
          <p:cNvPr id="13" name="Rectangle 12"/>
          <p:cNvSpPr/>
          <p:nvPr/>
        </p:nvSpPr>
        <p:spPr>
          <a:xfrm>
            <a:off x="696036" y="1869743"/>
            <a:ext cx="10863617" cy="1078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tabLst>
                <a:tab pos="682625" algn="l"/>
              </a:tabLst>
            </a:pPr>
            <a:r>
              <a:rPr lang="en-US" sz="2800" dirty="0"/>
              <a:t>Answer the given </a:t>
            </a:r>
            <a:r>
              <a:rPr lang="en-US" sz="2800" dirty="0" smtClean="0"/>
              <a:t>questions.</a:t>
            </a:r>
            <a:endParaRPr lang="ka-GE" sz="2800" dirty="0"/>
          </a:p>
          <a:p>
            <a:pPr>
              <a:tabLst>
                <a:tab pos="682625" algn="l"/>
              </a:tabLst>
            </a:pPr>
            <a:r>
              <a:rPr lang="ka-GE" sz="2800" dirty="0" smtClean="0"/>
              <a:t>უპასუხეთ მოცემულ შეკითხვებს.</a:t>
            </a:r>
            <a:endParaRPr lang="ka-GE" sz="2800" dirty="0"/>
          </a:p>
        </p:txBody>
      </p:sp>
    </p:spTree>
    <p:extLst>
      <p:ext uri="{BB962C8B-B14F-4D97-AF65-F5344CB8AC3E}">
        <p14:creationId xmlns:p14="http://schemas.microsoft.com/office/powerpoint/2010/main" val="36751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en-US" sz="3200" dirty="0">
                <a:solidFill>
                  <a:schemeClr val="bg1"/>
                </a:solidFill>
              </a:rPr>
              <a:t>W</a:t>
            </a:r>
            <a:r>
              <a:rPr lang="ka-GE" sz="3200" dirty="0">
                <a:solidFill>
                  <a:schemeClr val="bg1"/>
                </a:solidFill>
              </a:rPr>
              <a:t>e form the passive with the verb </a:t>
            </a:r>
            <a:r>
              <a:rPr lang="ka-GE" sz="3200" b="1" i="1" dirty="0">
                <a:solidFill>
                  <a:schemeClr val="bg1"/>
                </a:solidFill>
              </a:rPr>
              <a:t>to be </a:t>
            </a:r>
            <a:r>
              <a:rPr lang="ka-GE" sz="3200" dirty="0">
                <a:solidFill>
                  <a:schemeClr val="bg1"/>
                </a:solidFill>
              </a:rPr>
              <a:t>and </a:t>
            </a:r>
            <a:r>
              <a:rPr lang="ka-GE" sz="3200" b="1" i="1" dirty="0">
                <a:solidFill>
                  <a:schemeClr val="bg1"/>
                </a:solidFill>
              </a:rPr>
              <a:t>the past participle </a:t>
            </a:r>
            <a:endParaRPr lang="en-US" sz="3200" b="1" i="1" dirty="0" smtClean="0">
              <a:solidFill>
                <a:schemeClr val="bg1"/>
              </a:solidFill>
            </a:endParaRPr>
          </a:p>
          <a:p>
            <a:pPr algn="just" latinLnBrk="0" hangingPunct="0"/>
            <a:r>
              <a:rPr lang="ka-GE" sz="3200" dirty="0" smtClean="0">
                <a:solidFill>
                  <a:schemeClr val="bg1"/>
                </a:solidFill>
              </a:rPr>
              <a:t>of </a:t>
            </a:r>
            <a:r>
              <a:rPr lang="ka-GE" sz="3200" dirty="0">
                <a:solidFill>
                  <a:schemeClr val="bg1"/>
                </a:solidFill>
              </a:rPr>
              <a:t>the main verb.</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to be + past participle </a:t>
            </a:r>
            <a:r>
              <a:rPr lang="ka-GE" sz="2000" i="1" dirty="0" smtClean="0">
                <a:solidFill>
                  <a:schemeClr val="accent4"/>
                </a:solidFill>
              </a:rPr>
              <a:t>(</a:t>
            </a:r>
            <a:r>
              <a:rPr lang="en-US" sz="2000" i="1" dirty="0" smtClean="0">
                <a:solidFill>
                  <a:schemeClr val="accent4"/>
                </a:solidFill>
              </a:rPr>
              <a:t>V3)</a:t>
            </a:r>
            <a:endParaRPr lang="en-US" sz="2000" i="1" dirty="0">
              <a:solidFill>
                <a:schemeClr val="accent4"/>
              </a:solidFill>
            </a:endParaRPr>
          </a:p>
        </p:txBody>
      </p:sp>
    </p:spTree>
    <p:extLst>
      <p:ext uri="{BB962C8B-B14F-4D97-AF65-F5344CB8AC3E}">
        <p14:creationId xmlns:p14="http://schemas.microsoft.com/office/powerpoint/2010/main" val="313147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9059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passive is used when the person who carries out the action </a:t>
            </a:r>
            <a:endParaRPr lang="en-US" sz="3200" dirty="0" smtClean="0">
              <a:solidFill>
                <a:schemeClr val="bg1"/>
              </a:solidFill>
            </a:endParaRPr>
          </a:p>
          <a:p>
            <a:pPr algn="just" latinLnBrk="0" hangingPunct="0"/>
            <a:r>
              <a:rPr lang="ka-GE" sz="3200" dirty="0" smtClean="0">
                <a:solidFill>
                  <a:schemeClr val="bg1"/>
                </a:solidFill>
              </a:rPr>
              <a:t>is </a:t>
            </a:r>
            <a:r>
              <a:rPr lang="ka-GE" sz="3200" dirty="0">
                <a:solidFill>
                  <a:schemeClr val="bg1"/>
                </a:solidFill>
              </a:rPr>
              <a:t>unknown, unimportant or obvious from the </a:t>
            </a:r>
            <a:r>
              <a:rPr lang="ka-GE" sz="3200" dirty="0" smtClean="0">
                <a:solidFill>
                  <a:schemeClr val="bg1"/>
                </a:solidFill>
              </a:rPr>
              <a:t>context</a:t>
            </a:r>
            <a:r>
              <a:rPr lang="en-US" sz="3200" dirty="0" smtClean="0">
                <a:solidFill>
                  <a:schemeClr val="bg1"/>
                </a:solidFill>
              </a:rPr>
              <a:t>.</a:t>
            </a:r>
            <a:endParaRPr lang="ka-GE" sz="3200" dirty="0">
              <a:solidFill>
                <a:schemeClr val="bg1"/>
              </a:solidFill>
            </a:endParaRP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cs typeface="Calibri" panose="020F0502020204030204" pitchFamily="34" charset="0"/>
              </a:rPr>
              <a:t>BMW cars are made </a:t>
            </a:r>
            <a:r>
              <a:rPr lang="ka-GE" sz="2000" i="1" dirty="0" smtClean="0">
                <a:solidFill>
                  <a:schemeClr val="accent4"/>
                </a:solidFill>
                <a:cs typeface="Calibri" panose="020F0502020204030204" pitchFamily="34" charset="0"/>
              </a:rPr>
              <a:t>in</a:t>
            </a:r>
            <a:r>
              <a:rPr lang="en-US" sz="2000" i="1" dirty="0" smtClean="0">
                <a:solidFill>
                  <a:schemeClr val="accent4"/>
                </a:solidFill>
                <a:latin typeface="Calibri" panose="020F0502020204030204" pitchFamily="34" charset="0"/>
                <a:cs typeface="Calibri" panose="020F0502020204030204" pitchFamily="34" charset="0"/>
              </a:rPr>
              <a:t> Germany.</a:t>
            </a:r>
            <a:r>
              <a:rPr lang="ka-GE" sz="2000" i="1" dirty="0" smtClean="0">
                <a:solidFill>
                  <a:schemeClr val="accent4"/>
                </a:solidFill>
                <a:cs typeface="Calibri" panose="020F0502020204030204" pitchFamily="34" charset="0"/>
              </a:rPr>
              <a:t> </a:t>
            </a:r>
            <a:endParaRPr lang="en-US" sz="2000" i="1" dirty="0">
              <a:solidFill>
                <a:schemeClr val="accent4"/>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02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 </a:t>
            </a:r>
            <a:r>
              <a:rPr lang="ka-GE" sz="2800" dirty="0"/>
              <a:t>ვნებითი გვარი</a:t>
            </a:r>
          </a:p>
        </p:txBody>
      </p:sp>
      <p:sp>
        <p:nvSpPr>
          <p:cNvPr id="4" name="Rectangle 3"/>
          <p:cNvSpPr/>
          <p:nvPr/>
        </p:nvSpPr>
        <p:spPr>
          <a:xfrm>
            <a:off x="297721" y="29059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passive is used when the action itself is more important </a:t>
            </a:r>
            <a:endParaRPr lang="en-US" sz="3200" dirty="0" smtClean="0">
              <a:solidFill>
                <a:schemeClr val="bg1"/>
              </a:solidFill>
            </a:endParaRPr>
          </a:p>
          <a:p>
            <a:pPr algn="just" latinLnBrk="0" hangingPunct="0"/>
            <a:r>
              <a:rPr lang="ka-GE" sz="3200" dirty="0" smtClean="0">
                <a:solidFill>
                  <a:schemeClr val="bg1"/>
                </a:solidFill>
              </a:rPr>
              <a:t>than </a:t>
            </a:r>
            <a:r>
              <a:rPr lang="ka-GE" sz="3200" dirty="0">
                <a:solidFill>
                  <a:schemeClr val="bg1"/>
                </a:solidFill>
              </a:rPr>
              <a:t>the person who carries it out, as in news headlines, newspaper articles, formal notices, instructions, advertisements, etc.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Three people are injured in a car crash. </a:t>
            </a:r>
            <a:endParaRPr lang="en-US" sz="2000" i="1" dirty="0">
              <a:solidFill>
                <a:schemeClr val="accent4"/>
              </a:solidFill>
            </a:endParaRPr>
          </a:p>
        </p:txBody>
      </p:sp>
    </p:spTree>
    <p:extLst>
      <p:ext uri="{BB962C8B-B14F-4D97-AF65-F5344CB8AC3E}">
        <p14:creationId xmlns:p14="http://schemas.microsoft.com/office/powerpoint/2010/main" val="229086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905945"/>
            <a:ext cx="11423118"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passive is used when we want to make statements more polite.</a:t>
            </a:r>
          </a:p>
        </p:txBody>
      </p:sp>
      <p:sp>
        <p:nvSpPr>
          <p:cNvPr id="5" name="Rectangle 4"/>
          <p:cNvSpPr/>
          <p:nvPr/>
        </p:nvSpPr>
        <p:spPr>
          <a:xfrm>
            <a:off x="297721" y="5744480"/>
            <a:ext cx="11423118"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a:solidFill>
                  <a:schemeClr val="accent4"/>
                </a:solidFill>
              </a:rPr>
              <a:t>M</a:t>
            </a:r>
            <a:r>
              <a:rPr lang="ka-GE" sz="2000" i="1" dirty="0">
                <a:solidFill>
                  <a:schemeClr val="accent4"/>
                </a:solidFill>
              </a:rPr>
              <a:t>y new car is ruined (more polite than </a:t>
            </a:r>
            <a:r>
              <a:rPr lang="en-US" sz="2000" i="1" dirty="0" smtClean="0">
                <a:solidFill>
                  <a:schemeClr val="accent4"/>
                </a:solidFill>
              </a:rPr>
              <a:t>“Y</a:t>
            </a:r>
            <a:r>
              <a:rPr lang="ka-GE" sz="2000" i="1" dirty="0" smtClean="0">
                <a:solidFill>
                  <a:schemeClr val="accent4"/>
                </a:solidFill>
              </a:rPr>
              <a:t>ou </a:t>
            </a:r>
            <a:r>
              <a:rPr lang="ka-GE" sz="2000" i="1" dirty="0">
                <a:solidFill>
                  <a:schemeClr val="accent4"/>
                </a:solidFill>
              </a:rPr>
              <a:t>ruined my car“)</a:t>
            </a:r>
            <a:endParaRPr lang="en-US" sz="2000" i="1" dirty="0">
              <a:solidFill>
                <a:schemeClr val="accent4"/>
              </a:solidFill>
            </a:endParaRPr>
          </a:p>
        </p:txBody>
      </p:sp>
    </p:spTree>
    <p:extLst>
      <p:ext uri="{BB962C8B-B14F-4D97-AF65-F5344CB8AC3E}">
        <p14:creationId xmlns:p14="http://schemas.microsoft.com/office/powerpoint/2010/main" val="308968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hape"/>
          <p:cNvSpPr/>
          <p:nvPr/>
        </p:nvSpPr>
        <p:spPr>
          <a:xfrm>
            <a:off x="458121" y="2274570"/>
            <a:ext cx="6060666" cy="36175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44450" latinLnBrk="0" hangingPunct="0">
              <a:lnSpc>
                <a:spcPct val="115000"/>
              </a:lnSpc>
            </a:pPr>
            <a:r>
              <a:rPr lang="en-US" sz="2400" dirty="0"/>
              <a:t>Do you use any social networks</a:t>
            </a:r>
            <a:r>
              <a:rPr lang="en-US" sz="2400" dirty="0" smtClean="0"/>
              <a:t>? Why/Why not? </a:t>
            </a:r>
            <a:endParaRPr lang="en-US" sz="2400" dirty="0"/>
          </a:p>
          <a:p>
            <a:pPr marL="44450" latinLnBrk="0" hangingPunct="0">
              <a:lnSpc>
                <a:spcPct val="115000"/>
              </a:lnSpc>
            </a:pPr>
            <a:endParaRPr lang="en-US" sz="2400" dirty="0"/>
          </a:p>
          <a:p>
            <a:pPr marL="44450" algn="just" latinLnBrk="0" hangingPunct="0">
              <a:lnSpc>
                <a:spcPct val="115000"/>
              </a:lnSpc>
            </a:pPr>
            <a:r>
              <a:rPr lang="en-US" sz="2400" dirty="0" smtClean="0"/>
              <a:t>Why </a:t>
            </a:r>
            <a:r>
              <a:rPr lang="en-US" sz="2400" dirty="0"/>
              <a:t>do you think </a:t>
            </a:r>
            <a:r>
              <a:rPr lang="en-US" sz="2400" dirty="0" smtClean="0"/>
              <a:t>social </a:t>
            </a:r>
            <a:r>
              <a:rPr lang="en-US" sz="2400" dirty="0"/>
              <a:t>networks are so popular? </a:t>
            </a:r>
          </a:p>
          <a:p>
            <a:pPr marL="44450" latinLnBrk="0" hangingPunct="0">
              <a:lnSpc>
                <a:spcPct val="115000"/>
              </a:lnSpc>
            </a:pPr>
            <a:endParaRPr lang="en-US" sz="2400" dirty="0"/>
          </a:p>
          <a:p>
            <a:pPr marL="44450" latinLnBrk="0" hangingPunct="0">
              <a:lnSpc>
                <a:spcPct val="115000"/>
              </a:lnSpc>
            </a:pPr>
            <a:r>
              <a:rPr lang="en-US" sz="2400" dirty="0"/>
              <a:t>Do you notice any differences between how younger and older people use social media?</a:t>
            </a:r>
            <a:endParaRPr lang="en-US" altLang="en-US" sz="2400" dirty="0">
              <a:solidFill>
                <a:schemeClr val="bg1"/>
              </a:solidFill>
              <a:ea typeface="Times New Roman"/>
              <a:cs typeface="Calibri"/>
              <a:sym typeface="Times New Roman"/>
            </a:endParaRPr>
          </a:p>
        </p:txBody>
      </p:sp>
      <p:pic>
        <p:nvPicPr>
          <p:cNvPr id="4099" name="Picture"/>
          <p:cNvPicPr/>
          <p:nvPr/>
        </p:nvPicPr>
        <p:blipFill>
          <a:blip r:embed="rId2" cstate="print"/>
          <a:stretch>
            <a:fillRect/>
          </a:stretch>
        </p:blipFill>
        <p:spPr>
          <a:xfrm>
            <a:off x="979170" y="725170"/>
            <a:ext cx="2164715" cy="969645"/>
          </a:xfrm>
          <a:prstGeom prst="rect">
            <a:avLst/>
          </a:prstGeom>
          <a:noFill/>
          <a:ln>
            <a:noFill/>
          </a:ln>
        </p:spPr>
      </p:pic>
      <p:pic>
        <p:nvPicPr>
          <p:cNvPr id="4100" name="Picture"/>
          <p:cNvPicPr/>
          <p:nvPr/>
        </p:nvPicPr>
        <p:blipFill>
          <a:blip r:embed="rId3" cstate="print"/>
          <a:stretch>
            <a:fillRect/>
          </a:stretch>
        </p:blipFill>
        <p:spPr>
          <a:xfrm>
            <a:off x="3143250" y="725170"/>
            <a:ext cx="2377440" cy="969645"/>
          </a:xfrm>
          <a:prstGeom prst="rect">
            <a:avLst/>
          </a:prstGeom>
          <a:noFill/>
          <a:ln>
            <a:noFill/>
          </a:ln>
        </p:spPr>
      </p:pic>
      <p:sp>
        <p:nvSpPr>
          <p:cNvPr id="4101" name="Shape"/>
          <p:cNvSpPr/>
          <p:nvPr/>
        </p:nvSpPr>
        <p:spPr>
          <a:xfrm>
            <a:off x="7911465" y="2274570"/>
            <a:ext cx="3072130" cy="1784350"/>
          </a:xfrm>
          <a:prstGeom prst="rect">
            <a:avLst/>
          </a:prstGeom>
          <a:noFill/>
          <a:ln>
            <a:noFill/>
          </a:ln>
        </p:spPr>
        <p:txBody>
          <a:bodyPr anchor="t">
            <a:spAutoFit/>
          </a:bodyPr>
          <a:lstStyle/>
          <a:p>
            <a:endParaRPr lang="en-US" dirty="0"/>
          </a:p>
        </p:txBody>
      </p:sp>
      <p:sp>
        <p:nvSpPr>
          <p:cNvPr id="4102" name="Shape"/>
          <p:cNvSpPr/>
          <p:nvPr/>
        </p:nvSpPr>
        <p:spPr>
          <a:xfrm>
            <a:off x="7601802" y="532310"/>
            <a:ext cx="3974427" cy="12350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103" name="Shape"/>
          <p:cNvSpPr/>
          <p:nvPr/>
        </p:nvSpPr>
        <p:spPr>
          <a:xfrm>
            <a:off x="7601802" y="767894"/>
            <a:ext cx="3974428" cy="763905"/>
          </a:xfrm>
          <a:prstGeom prst="rect">
            <a:avLst/>
          </a:prstGeom>
          <a:noFill/>
          <a:ln>
            <a:noFill/>
          </a:ln>
        </p:spPr>
        <p:txBody>
          <a:bodyPr vert="horz" lIns="91440" tIns="45720" rIns="91440" bIns="45720" anchor="ctr">
            <a:noAutofit/>
          </a:bodyPr>
          <a:lstStyle>
            <a:lvl1pPr algn="l" defTabSz="914400" rtl="0" eaLnBrk="1" latinLnBrk="1" hangingPunct="1">
              <a:lnSpc>
                <a:spcPct val="90000"/>
              </a:lnSpc>
              <a:spcBef>
                <a:spcPct val="0"/>
              </a:spcBef>
              <a:buNone/>
              <a:defRPr lang="en-US" sz="4400" kern="1200" smtClean="0">
                <a:solidFill>
                  <a:schemeClr val="tx1"/>
                </a:solidFill>
                <a:latin typeface="+mj-lt"/>
                <a:ea typeface="+mj-ea"/>
                <a:cs typeface="+mj-cs"/>
              </a:defRPr>
            </a:lvl1pPr>
          </a:lstStyle>
          <a:p>
            <a:pPr algn="ctr">
              <a:spcBef>
                <a:spcPct val="0"/>
              </a:spcBef>
              <a:buNone/>
            </a:pPr>
            <a:r>
              <a:rPr lang="en-US" sz="3600" dirty="0">
                <a:solidFill>
                  <a:schemeClr val="bg1"/>
                </a:solidFill>
                <a:latin typeface="+mn-lt"/>
              </a:rPr>
              <a:t>Introduction</a:t>
            </a:r>
            <a:br>
              <a:rPr lang="en-US" sz="3600" dirty="0">
                <a:solidFill>
                  <a:schemeClr val="bg1"/>
                </a:solidFill>
                <a:latin typeface="+mn-lt"/>
              </a:rPr>
            </a:br>
            <a:r>
              <a:rPr lang="ka-GE" altLang="en-US" sz="3600" dirty="0">
                <a:solidFill>
                  <a:schemeClr val="bg1"/>
                </a:solidFill>
                <a:latin typeface="+mn-lt"/>
              </a:rPr>
              <a:t>შესავალი</a:t>
            </a:r>
          </a:p>
        </p:txBody>
      </p:sp>
      <p:pic>
        <p:nvPicPr>
          <p:cNvPr id="3" name="Picture 2">
            <a:extLst>
              <a:ext uri="{FF2B5EF4-FFF2-40B4-BE49-F238E27FC236}">
                <a16:creationId xmlns="" xmlns:a16="http://schemas.microsoft.com/office/drawing/2014/main" id="{69DECC0E-554A-7642-AB8B-58757979485C}"/>
              </a:ext>
            </a:extLst>
          </p:cNvPr>
          <p:cNvPicPr>
            <a:picLocks noChangeAspect="1"/>
          </p:cNvPicPr>
          <p:nvPr/>
        </p:nvPicPr>
        <p:blipFill>
          <a:blip r:embed="rId4" cstate="print"/>
          <a:stretch>
            <a:fillRect/>
          </a:stretch>
        </p:blipFill>
        <p:spPr>
          <a:xfrm>
            <a:off x="6585229" y="2278744"/>
            <a:ext cx="5242918" cy="3663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750774"/>
            <a:ext cx="11347741" cy="28783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The passive is used more often in written English than in spoken English. </a:t>
            </a:r>
          </a:p>
        </p:txBody>
      </p:sp>
      <p:sp>
        <p:nvSpPr>
          <p:cNvPr id="11" name="Rectangle 10"/>
          <p:cNvSpPr/>
          <p:nvPr/>
        </p:nvSpPr>
        <p:spPr>
          <a:xfrm>
            <a:off x="297721" y="5771374"/>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smtClean="0">
                <a:solidFill>
                  <a:schemeClr val="accent4"/>
                </a:solidFill>
              </a:rPr>
              <a:t>This research was carried out on the language of dolphins. </a:t>
            </a:r>
            <a:endParaRPr lang="en-US" sz="2000" i="1" dirty="0">
              <a:solidFill>
                <a:schemeClr val="accent4"/>
              </a:solidFill>
            </a:endParaRPr>
          </a:p>
        </p:txBody>
      </p:sp>
    </p:spTree>
    <p:extLst>
      <p:ext uri="{BB962C8B-B14F-4D97-AF65-F5344CB8AC3E}">
        <p14:creationId xmlns:p14="http://schemas.microsoft.com/office/powerpoint/2010/main" val="72535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9059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To form passive form of the </a:t>
            </a:r>
            <a:r>
              <a:rPr lang="ka-GE" sz="3200" dirty="0" smtClean="0">
                <a:solidFill>
                  <a:schemeClr val="bg1"/>
                </a:solidFill>
              </a:rPr>
              <a:t>Present Simple tense </a:t>
            </a:r>
            <a:r>
              <a:rPr lang="ka-GE" sz="3200" dirty="0">
                <a:solidFill>
                  <a:schemeClr val="bg1"/>
                </a:solidFill>
              </a:rPr>
              <a:t>we </a:t>
            </a:r>
            <a:r>
              <a:rPr lang="ka-GE" sz="3200" dirty="0" smtClean="0">
                <a:solidFill>
                  <a:schemeClr val="bg1"/>
                </a:solidFill>
              </a:rPr>
              <a:t>nee</a:t>
            </a:r>
            <a:r>
              <a:rPr lang="en-US" sz="3200" dirty="0" smtClean="0">
                <a:solidFill>
                  <a:schemeClr val="bg1"/>
                </a:solidFill>
              </a:rPr>
              <a:t>d</a:t>
            </a:r>
            <a:r>
              <a:rPr lang="ka-GE" sz="3200" dirty="0" smtClean="0">
                <a:solidFill>
                  <a:schemeClr val="bg1"/>
                </a:solidFill>
              </a:rPr>
              <a:t> </a:t>
            </a:r>
            <a:r>
              <a:rPr lang="ka-GE" sz="3200" dirty="0">
                <a:solidFill>
                  <a:schemeClr val="bg1"/>
                </a:solidFill>
              </a:rPr>
              <a:t>to use </a:t>
            </a:r>
            <a:r>
              <a:rPr lang="ka-GE" sz="3200" b="1" dirty="0">
                <a:solidFill>
                  <a:schemeClr val="bg1"/>
                </a:solidFill>
              </a:rPr>
              <a:t>am/is/are + past participle</a:t>
            </a:r>
            <a:r>
              <a:rPr lang="ka-GE" sz="3200" dirty="0">
                <a:solidFill>
                  <a:schemeClr val="bg1"/>
                </a:solidFill>
              </a:rPr>
              <a:t>. </a:t>
            </a:r>
          </a:p>
          <a:p>
            <a:pPr algn="just" latinLnBrk="0" hangingPunct="0"/>
            <a:endParaRPr lang="ka-GE" sz="3200" dirty="0">
              <a:solidFill>
                <a:schemeClr val="bg1"/>
              </a:solidFill>
            </a:endParaRPr>
          </a:p>
          <a:p>
            <a:pPr algn="just" latinLnBrk="0" hangingPunct="0"/>
            <a:r>
              <a:rPr lang="ka-GE" sz="3200" dirty="0">
                <a:solidFill>
                  <a:schemeClr val="bg1"/>
                </a:solidFill>
              </a:rPr>
              <a:t>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My car is </a:t>
            </a:r>
            <a:r>
              <a:rPr lang="ka-GE" sz="2000" i="1" dirty="0" smtClean="0">
                <a:solidFill>
                  <a:schemeClr val="accent4"/>
                </a:solidFill>
              </a:rPr>
              <a:t>serviced </a:t>
            </a:r>
            <a:r>
              <a:rPr lang="ka-GE" sz="2000" i="1" dirty="0">
                <a:solidFill>
                  <a:schemeClr val="accent4"/>
                </a:solidFill>
              </a:rPr>
              <a:t>once </a:t>
            </a:r>
            <a:r>
              <a:rPr lang="en-US" sz="2000" i="1" dirty="0" smtClean="0">
                <a:solidFill>
                  <a:schemeClr val="accent4"/>
                </a:solidFill>
              </a:rPr>
              <a:t>per </a:t>
            </a:r>
            <a:r>
              <a:rPr lang="ka-GE" sz="2000" i="1" dirty="0" smtClean="0">
                <a:solidFill>
                  <a:schemeClr val="accent4"/>
                </a:solidFill>
              </a:rPr>
              <a:t>year</a:t>
            </a:r>
            <a:r>
              <a:rPr lang="ka-GE" sz="2000" i="1" dirty="0">
                <a:solidFill>
                  <a:schemeClr val="accent4"/>
                </a:solidFill>
              </a:rPr>
              <a:t>.</a:t>
            </a:r>
            <a:endParaRPr lang="en-US" sz="2000" i="1" dirty="0">
              <a:solidFill>
                <a:schemeClr val="accent4"/>
              </a:solidFill>
            </a:endParaRPr>
          </a:p>
        </p:txBody>
      </p:sp>
    </p:spTree>
    <p:extLst>
      <p:ext uri="{BB962C8B-B14F-4D97-AF65-F5344CB8AC3E}">
        <p14:creationId xmlns:p14="http://schemas.microsoft.com/office/powerpoint/2010/main" val="139926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 </a:t>
            </a:r>
            <a:r>
              <a:rPr lang="ka-GE" sz="2800" dirty="0" smtClean="0"/>
              <a:t>ვნებითი </a:t>
            </a:r>
            <a:r>
              <a:rPr lang="ka-GE" sz="2800" dirty="0"/>
              <a:t>გვარი</a:t>
            </a:r>
          </a:p>
        </p:txBody>
      </p:sp>
      <p:sp>
        <p:nvSpPr>
          <p:cNvPr id="4" name="Rectangle 3"/>
          <p:cNvSpPr/>
          <p:nvPr/>
        </p:nvSpPr>
        <p:spPr>
          <a:xfrm>
            <a:off x="297721" y="29059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To form passive form of the </a:t>
            </a:r>
            <a:r>
              <a:rPr lang="ka-GE" sz="3200" dirty="0" smtClean="0">
                <a:solidFill>
                  <a:schemeClr val="bg1"/>
                </a:solidFill>
              </a:rPr>
              <a:t>Past Simple tense </a:t>
            </a:r>
            <a:r>
              <a:rPr lang="ka-GE" sz="3200" dirty="0">
                <a:solidFill>
                  <a:schemeClr val="bg1"/>
                </a:solidFill>
              </a:rPr>
              <a:t>we </a:t>
            </a:r>
            <a:r>
              <a:rPr lang="ka-GE" sz="3200" dirty="0" smtClean="0">
                <a:solidFill>
                  <a:schemeClr val="bg1"/>
                </a:solidFill>
              </a:rPr>
              <a:t>nee</a:t>
            </a:r>
            <a:r>
              <a:rPr lang="en-US" sz="3200" dirty="0" smtClean="0">
                <a:solidFill>
                  <a:schemeClr val="bg1"/>
                </a:solidFill>
              </a:rPr>
              <a:t>d</a:t>
            </a:r>
            <a:r>
              <a:rPr lang="ka-GE" sz="3200" dirty="0" smtClean="0">
                <a:solidFill>
                  <a:schemeClr val="bg1"/>
                </a:solidFill>
              </a:rPr>
              <a:t> </a:t>
            </a:r>
            <a:r>
              <a:rPr lang="ka-GE" sz="3200" dirty="0">
                <a:solidFill>
                  <a:schemeClr val="bg1"/>
                </a:solidFill>
              </a:rPr>
              <a:t>to use </a:t>
            </a:r>
            <a:r>
              <a:rPr lang="ka-GE" sz="3200" b="1" dirty="0">
                <a:solidFill>
                  <a:schemeClr val="bg1"/>
                </a:solidFill>
              </a:rPr>
              <a:t>was/were + past participle</a:t>
            </a:r>
            <a:r>
              <a:rPr lang="ka-GE" sz="3200" dirty="0">
                <a:solidFill>
                  <a:schemeClr val="bg1"/>
                </a:solidFill>
              </a:rPr>
              <a:t>. </a:t>
            </a:r>
          </a:p>
          <a:p>
            <a:pPr algn="just" latinLnBrk="0" hangingPunct="0"/>
            <a:endParaRPr lang="ka-GE" sz="3200" dirty="0">
              <a:solidFill>
                <a:schemeClr val="bg1"/>
              </a:solidFill>
            </a:endParaRPr>
          </a:p>
          <a:p>
            <a:pPr algn="just" latinLnBrk="0" hangingPunct="0"/>
            <a:r>
              <a:rPr lang="ka-GE" sz="3200" dirty="0">
                <a:solidFill>
                  <a:schemeClr val="bg1"/>
                </a:solidFill>
              </a:rPr>
              <a:t>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chemeClr val="accent4"/>
                </a:solidFill>
              </a:rPr>
              <a:t>My car was serviced once per year.</a:t>
            </a:r>
            <a:endParaRPr lang="en-US" sz="2000" i="1" dirty="0">
              <a:solidFill>
                <a:schemeClr val="accent4"/>
              </a:solidFill>
            </a:endParaRPr>
          </a:p>
        </p:txBody>
      </p:sp>
    </p:spTree>
    <p:extLst>
      <p:ext uri="{BB962C8B-B14F-4D97-AF65-F5344CB8AC3E}">
        <p14:creationId xmlns:p14="http://schemas.microsoft.com/office/powerpoint/2010/main" val="17136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874612" y="319076"/>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3" name="Rectangle 2"/>
          <p:cNvSpPr/>
          <p:nvPr/>
        </p:nvSpPr>
        <p:spPr>
          <a:xfrm>
            <a:off x="297721" y="1487614"/>
            <a:ext cx="11347741" cy="11928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Passive </a:t>
            </a:r>
            <a:r>
              <a:rPr lang="en-US" sz="2800" dirty="0" smtClean="0"/>
              <a:t>Voice </a:t>
            </a:r>
            <a:r>
              <a:rPr lang="en-US" sz="2800" dirty="0"/>
              <a:t>- </a:t>
            </a:r>
            <a:r>
              <a:rPr lang="ka-GE" sz="2800" dirty="0"/>
              <a:t>ვნებითი გვარი</a:t>
            </a:r>
          </a:p>
        </p:txBody>
      </p:sp>
      <p:sp>
        <p:nvSpPr>
          <p:cNvPr id="4" name="Rectangle 3"/>
          <p:cNvSpPr/>
          <p:nvPr/>
        </p:nvSpPr>
        <p:spPr>
          <a:xfrm>
            <a:off x="297721" y="2905945"/>
            <a:ext cx="11347741" cy="2749121"/>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latinLnBrk="0" hangingPunct="0"/>
            <a:r>
              <a:rPr lang="ka-GE" sz="3200" dirty="0">
                <a:solidFill>
                  <a:schemeClr val="bg1"/>
                </a:solidFill>
              </a:rPr>
              <a:t>To form passive form of the </a:t>
            </a:r>
            <a:r>
              <a:rPr lang="en-US" sz="3200" dirty="0" smtClean="0">
                <a:solidFill>
                  <a:schemeClr val="bg1"/>
                </a:solidFill>
              </a:rPr>
              <a:t>Present Perfect Simple</a:t>
            </a:r>
            <a:r>
              <a:rPr lang="ka-GE" sz="3200" dirty="0" smtClean="0">
                <a:solidFill>
                  <a:schemeClr val="bg1"/>
                </a:solidFill>
              </a:rPr>
              <a:t> </a:t>
            </a:r>
            <a:r>
              <a:rPr lang="ka-GE" sz="3200" dirty="0">
                <a:solidFill>
                  <a:schemeClr val="bg1"/>
                </a:solidFill>
              </a:rPr>
              <a:t>we </a:t>
            </a:r>
            <a:r>
              <a:rPr lang="ka-GE" sz="3200" dirty="0" smtClean="0">
                <a:solidFill>
                  <a:schemeClr val="bg1"/>
                </a:solidFill>
              </a:rPr>
              <a:t>nee</a:t>
            </a:r>
            <a:r>
              <a:rPr lang="en-US" sz="3200" dirty="0" smtClean="0">
                <a:solidFill>
                  <a:schemeClr val="bg1"/>
                </a:solidFill>
              </a:rPr>
              <a:t>d</a:t>
            </a:r>
            <a:r>
              <a:rPr lang="ka-GE" sz="3200" dirty="0" smtClean="0">
                <a:solidFill>
                  <a:schemeClr val="bg1"/>
                </a:solidFill>
              </a:rPr>
              <a:t> </a:t>
            </a:r>
            <a:r>
              <a:rPr lang="ka-GE" sz="3200" dirty="0">
                <a:solidFill>
                  <a:schemeClr val="bg1"/>
                </a:solidFill>
              </a:rPr>
              <a:t>to use </a:t>
            </a:r>
            <a:r>
              <a:rPr lang="en-US" sz="3200" b="1" dirty="0" smtClean="0">
                <a:solidFill>
                  <a:schemeClr val="bg1"/>
                </a:solidFill>
              </a:rPr>
              <a:t>have / has + been</a:t>
            </a:r>
            <a:r>
              <a:rPr lang="ka-GE" sz="3200" b="1" dirty="0" smtClean="0">
                <a:solidFill>
                  <a:schemeClr val="bg1"/>
                </a:solidFill>
              </a:rPr>
              <a:t> </a:t>
            </a:r>
            <a:r>
              <a:rPr lang="ka-GE" sz="3200" b="1" dirty="0">
                <a:solidFill>
                  <a:schemeClr val="bg1"/>
                </a:solidFill>
              </a:rPr>
              <a:t>+ past participle. </a:t>
            </a:r>
          </a:p>
          <a:p>
            <a:pPr algn="just" latinLnBrk="0" hangingPunct="0"/>
            <a:endParaRPr lang="ka-GE" sz="3200" b="1" dirty="0">
              <a:solidFill>
                <a:schemeClr val="bg1"/>
              </a:solidFill>
            </a:endParaRPr>
          </a:p>
          <a:p>
            <a:pPr algn="just" latinLnBrk="0" hangingPunct="0"/>
            <a:r>
              <a:rPr lang="ka-GE" sz="3200" dirty="0">
                <a:solidFill>
                  <a:schemeClr val="bg1"/>
                </a:solidFill>
              </a:rPr>
              <a:t> </a:t>
            </a:r>
          </a:p>
        </p:txBody>
      </p:sp>
      <p:sp>
        <p:nvSpPr>
          <p:cNvPr id="5" name="Rectangle 4"/>
          <p:cNvSpPr/>
          <p:nvPr/>
        </p:nvSpPr>
        <p:spPr>
          <a:xfrm>
            <a:off x="297721" y="5744480"/>
            <a:ext cx="11347741" cy="90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smtClean="0">
                <a:solidFill>
                  <a:schemeClr val="accent4"/>
                </a:solidFill>
              </a:rPr>
              <a:t>My car hasn’t been repaired yet</a:t>
            </a:r>
            <a:r>
              <a:rPr lang="ka-GE" sz="2000" i="1" dirty="0" smtClean="0">
                <a:solidFill>
                  <a:schemeClr val="accent4"/>
                </a:solidFill>
              </a:rPr>
              <a:t>.</a:t>
            </a:r>
            <a:endParaRPr lang="en-US" sz="2000" i="1" dirty="0">
              <a:solidFill>
                <a:schemeClr val="accent4"/>
              </a:solidFill>
            </a:endParaRPr>
          </a:p>
        </p:txBody>
      </p:sp>
    </p:spTree>
    <p:extLst>
      <p:ext uri="{BB962C8B-B14F-4D97-AF65-F5344CB8AC3E}">
        <p14:creationId xmlns:p14="http://schemas.microsoft.com/office/powerpoint/2010/main" val="222822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634052" y="3600514"/>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a:t>They draw a picture. </a:t>
            </a:r>
            <a:endParaRPr lang="en-US" sz="2000" dirty="0">
              <a:solidFill>
                <a:schemeClr val="bg1"/>
              </a:solidFill>
            </a:endParaRPr>
          </a:p>
        </p:txBody>
      </p:sp>
      <p:sp>
        <p:nvSpPr>
          <p:cNvPr id="14" name="Rectangle 13">
            <a:extLst>
              <a:ext uri="{FF2B5EF4-FFF2-40B4-BE49-F238E27FC236}">
                <a16:creationId xmlns="" xmlns:a16="http://schemas.microsoft.com/office/drawing/2014/main"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Rewrite </a:t>
            </a:r>
            <a:r>
              <a:rPr lang="en-US" sz="2400" dirty="0" smtClean="0"/>
              <a:t>the </a:t>
            </a:r>
            <a:r>
              <a:rPr lang="ka-GE" sz="2400" dirty="0" smtClean="0"/>
              <a:t>sentences </a:t>
            </a:r>
            <a:r>
              <a:rPr lang="ka-GE" sz="2400" dirty="0"/>
              <a:t>in </a:t>
            </a:r>
            <a:r>
              <a:rPr lang="en-US" sz="2400" dirty="0" smtClean="0"/>
              <a:t>P</a:t>
            </a:r>
            <a:r>
              <a:rPr lang="ka-GE" sz="2400" dirty="0" smtClean="0"/>
              <a:t>assive </a:t>
            </a:r>
            <a:r>
              <a:rPr lang="en-US" sz="2400" dirty="0" smtClean="0"/>
              <a:t>V</a:t>
            </a:r>
            <a:r>
              <a:rPr lang="ka-GE" sz="2400" dirty="0" smtClean="0"/>
              <a:t>oice</a:t>
            </a:r>
            <a:r>
              <a:rPr lang="ka-GE" sz="2400" dirty="0"/>
              <a:t>.</a:t>
            </a:r>
          </a:p>
          <a:p>
            <a:pPr algn="just"/>
            <a:r>
              <a:rPr lang="ka-GE" sz="2400" dirty="0" smtClean="0"/>
              <a:t>გადაიყვანეთ </a:t>
            </a:r>
            <a:r>
              <a:rPr lang="ka-GE" sz="2400" dirty="0"/>
              <a:t>წინადადებები </a:t>
            </a:r>
            <a:r>
              <a:rPr lang="ka-GE" sz="2400" dirty="0" smtClean="0"/>
              <a:t>ვნებით გვარში. </a:t>
            </a:r>
            <a:endParaRPr lang="ka-GE" sz="2400" dirty="0"/>
          </a:p>
        </p:txBody>
      </p:sp>
      <p:sp>
        <p:nvSpPr>
          <p:cNvPr id="17" name="Rectangle 16">
            <a:extLst>
              <a:ext uri="{FF2B5EF4-FFF2-40B4-BE49-F238E27FC236}">
                <a16:creationId xmlns="" xmlns:a16="http://schemas.microsoft.com/office/drawing/2014/main" id="{2EBC9355-4791-914D-9478-7C80059EEF04}"/>
              </a:ext>
            </a:extLst>
          </p:cNvPr>
          <p:cNvSpPr/>
          <p:nvPr/>
        </p:nvSpPr>
        <p:spPr>
          <a:xfrm>
            <a:off x="634052" y="5346753"/>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rgbClr val="FFC000"/>
                </a:solidFill>
              </a:rPr>
              <a:t>Picture is drawn by them. </a:t>
            </a:r>
            <a:endParaRPr lang="en-US" sz="2000" i="1" dirty="0">
              <a:solidFill>
                <a:srgbClr val="FFC000"/>
              </a:solidFill>
            </a:endParaRPr>
          </a:p>
        </p:txBody>
      </p:sp>
    </p:spTree>
    <p:extLst>
      <p:ext uri="{BB962C8B-B14F-4D97-AF65-F5344CB8AC3E}">
        <p14:creationId xmlns:p14="http://schemas.microsoft.com/office/powerpoint/2010/main" val="176225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634052" y="3600514"/>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He has just made the decision.</a:t>
            </a:r>
            <a:endParaRPr lang="en-US" sz="2000" dirty="0">
              <a:solidFill>
                <a:schemeClr val="bg1"/>
              </a:solidFill>
            </a:endParaRPr>
          </a:p>
        </p:txBody>
      </p:sp>
      <p:sp>
        <p:nvSpPr>
          <p:cNvPr id="17" name="Rectangle 16">
            <a:extLst>
              <a:ext uri="{FF2B5EF4-FFF2-40B4-BE49-F238E27FC236}">
                <a16:creationId xmlns="" xmlns:a16="http://schemas.microsoft.com/office/drawing/2014/main" id="{2EBC9355-4791-914D-9478-7C80059EEF04}"/>
              </a:ext>
            </a:extLst>
          </p:cNvPr>
          <p:cNvSpPr/>
          <p:nvPr/>
        </p:nvSpPr>
        <p:spPr>
          <a:xfrm>
            <a:off x="634052" y="5346753"/>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smtClean="0">
                <a:solidFill>
                  <a:srgbClr val="FFC000"/>
                </a:solidFill>
              </a:rPr>
              <a:t>The decision has just been made.</a:t>
            </a:r>
            <a:endParaRPr lang="en-US" sz="2000" i="1" dirty="0">
              <a:solidFill>
                <a:srgbClr val="FFC000"/>
              </a:solidFill>
            </a:endParaRPr>
          </a:p>
        </p:txBody>
      </p:sp>
      <p:sp>
        <p:nvSpPr>
          <p:cNvPr id="13" name="Rectangle 12">
            <a:extLst>
              <a:ext uri="{FF2B5EF4-FFF2-40B4-BE49-F238E27FC236}">
                <a16:creationId xmlns="" xmlns:a16="http://schemas.microsoft.com/office/drawing/2014/main"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Rewrite </a:t>
            </a:r>
            <a:r>
              <a:rPr lang="en-US" sz="2400" dirty="0" smtClean="0"/>
              <a:t>the </a:t>
            </a:r>
            <a:r>
              <a:rPr lang="ka-GE" sz="2400" dirty="0" smtClean="0"/>
              <a:t>sentences </a:t>
            </a:r>
            <a:r>
              <a:rPr lang="ka-GE" sz="2400" dirty="0"/>
              <a:t>in </a:t>
            </a:r>
            <a:r>
              <a:rPr lang="en-US" sz="2400" dirty="0" smtClean="0"/>
              <a:t>P</a:t>
            </a:r>
            <a:r>
              <a:rPr lang="ka-GE" sz="2400" dirty="0" smtClean="0"/>
              <a:t>assive </a:t>
            </a:r>
            <a:r>
              <a:rPr lang="en-US" sz="2400" dirty="0" smtClean="0"/>
              <a:t>V</a:t>
            </a:r>
            <a:r>
              <a:rPr lang="ka-GE" sz="2400" dirty="0" smtClean="0"/>
              <a:t>oice</a:t>
            </a:r>
            <a:r>
              <a:rPr lang="ka-GE" sz="2400" dirty="0"/>
              <a:t>.</a:t>
            </a:r>
          </a:p>
          <a:p>
            <a:pPr algn="just"/>
            <a:r>
              <a:rPr lang="ka-GE" sz="2400" dirty="0" smtClean="0"/>
              <a:t>გადაიყვანეთ </a:t>
            </a:r>
            <a:r>
              <a:rPr lang="ka-GE" sz="2400" dirty="0"/>
              <a:t>წინადადებები </a:t>
            </a:r>
            <a:r>
              <a:rPr lang="ka-GE" sz="2400" dirty="0" smtClean="0"/>
              <a:t>ვნებით გვარში. </a:t>
            </a:r>
            <a:endParaRPr lang="ka-GE" sz="2400" dirty="0"/>
          </a:p>
        </p:txBody>
      </p:sp>
    </p:spTree>
    <p:extLst>
      <p:ext uri="{BB962C8B-B14F-4D97-AF65-F5344CB8AC3E}">
        <p14:creationId xmlns:p14="http://schemas.microsoft.com/office/powerpoint/2010/main" val="237154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634052" y="3600514"/>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ka-GE" dirty="0"/>
              <a:t>The policeman helped kids.</a:t>
            </a:r>
            <a:endParaRPr lang="en-US" sz="2000" dirty="0">
              <a:solidFill>
                <a:schemeClr val="bg1"/>
              </a:solidFill>
            </a:endParaRPr>
          </a:p>
        </p:txBody>
      </p:sp>
      <p:sp>
        <p:nvSpPr>
          <p:cNvPr id="17" name="Rectangle 16">
            <a:extLst>
              <a:ext uri="{FF2B5EF4-FFF2-40B4-BE49-F238E27FC236}">
                <a16:creationId xmlns="" xmlns:a16="http://schemas.microsoft.com/office/drawing/2014/main" id="{2EBC9355-4791-914D-9478-7C80059EEF04}"/>
              </a:ext>
            </a:extLst>
          </p:cNvPr>
          <p:cNvSpPr/>
          <p:nvPr/>
        </p:nvSpPr>
        <p:spPr>
          <a:xfrm>
            <a:off x="634052" y="5346753"/>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ka-GE" sz="2000" i="1" dirty="0">
                <a:solidFill>
                  <a:srgbClr val="FFC000"/>
                </a:solidFill>
              </a:rPr>
              <a:t>Kids were </a:t>
            </a:r>
            <a:r>
              <a:rPr lang="ka-GE" sz="2000" i="1" dirty="0" smtClean="0">
                <a:solidFill>
                  <a:srgbClr val="FFC000"/>
                </a:solidFill>
              </a:rPr>
              <a:t>helped</a:t>
            </a:r>
            <a:r>
              <a:rPr lang="en-US" sz="2000" i="1" dirty="0" smtClean="0">
                <a:solidFill>
                  <a:srgbClr val="FFC000"/>
                </a:solidFill>
              </a:rPr>
              <a:t> by the policeman</a:t>
            </a:r>
            <a:r>
              <a:rPr lang="ka-GE" sz="2000" i="1" dirty="0" smtClean="0">
                <a:solidFill>
                  <a:srgbClr val="FFC000"/>
                </a:solidFill>
              </a:rPr>
              <a:t>. </a:t>
            </a:r>
            <a:endParaRPr lang="en-US" sz="2000" i="1" dirty="0">
              <a:solidFill>
                <a:srgbClr val="FFC000"/>
              </a:solidFill>
            </a:endParaRPr>
          </a:p>
        </p:txBody>
      </p:sp>
      <p:sp>
        <p:nvSpPr>
          <p:cNvPr id="13" name="Rectangle 12">
            <a:extLst>
              <a:ext uri="{FF2B5EF4-FFF2-40B4-BE49-F238E27FC236}">
                <a16:creationId xmlns="" xmlns:a16="http://schemas.microsoft.com/office/drawing/2014/main" id="{1A590425-3027-4145-828F-BE1A43B6EEFD}"/>
              </a:ext>
            </a:extLst>
          </p:cNvPr>
          <p:cNvSpPr/>
          <p:nvPr/>
        </p:nvSpPr>
        <p:spPr>
          <a:xfrm>
            <a:off x="718135" y="1654985"/>
            <a:ext cx="10531543"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Rewrite </a:t>
            </a:r>
            <a:r>
              <a:rPr lang="en-US" sz="2400" dirty="0" smtClean="0"/>
              <a:t>the </a:t>
            </a:r>
            <a:r>
              <a:rPr lang="ka-GE" sz="2400" dirty="0" smtClean="0"/>
              <a:t>sentences </a:t>
            </a:r>
            <a:r>
              <a:rPr lang="ka-GE" sz="2400" dirty="0"/>
              <a:t>in </a:t>
            </a:r>
            <a:r>
              <a:rPr lang="en-US" sz="2400" dirty="0" smtClean="0"/>
              <a:t>P</a:t>
            </a:r>
            <a:r>
              <a:rPr lang="ka-GE" sz="2400" dirty="0" smtClean="0"/>
              <a:t>assive </a:t>
            </a:r>
            <a:r>
              <a:rPr lang="en-US" sz="2400" dirty="0" smtClean="0"/>
              <a:t>V</a:t>
            </a:r>
            <a:r>
              <a:rPr lang="ka-GE" sz="2400" dirty="0" smtClean="0"/>
              <a:t>oice</a:t>
            </a:r>
            <a:r>
              <a:rPr lang="ka-GE" sz="2400" dirty="0"/>
              <a:t>.</a:t>
            </a:r>
          </a:p>
          <a:p>
            <a:pPr algn="just"/>
            <a:r>
              <a:rPr lang="ka-GE" sz="2400" dirty="0" smtClean="0"/>
              <a:t>გადაიყვანეთ </a:t>
            </a:r>
            <a:r>
              <a:rPr lang="ka-GE" sz="2400" dirty="0"/>
              <a:t>წინადადებები </a:t>
            </a:r>
            <a:r>
              <a:rPr lang="ka-GE" sz="2400" dirty="0" smtClean="0"/>
              <a:t>ვნებით გვარში. </a:t>
            </a:r>
            <a:endParaRPr lang="ka-GE" sz="2400" dirty="0"/>
          </a:p>
        </p:txBody>
      </p:sp>
    </p:spTree>
    <p:extLst>
      <p:ext uri="{BB962C8B-B14F-4D97-AF65-F5344CB8AC3E}">
        <p14:creationId xmlns:p14="http://schemas.microsoft.com/office/powerpoint/2010/main" val="10641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503985" y="393330"/>
            <a:ext cx="4803376" cy="769441"/>
          </a:xfrm>
          <a:prstGeom prst="rect">
            <a:avLst/>
          </a:prstGeom>
          <a:noFill/>
        </p:spPr>
        <p:txBody>
          <a:bodyPr wrap="square" rtlCol="0">
            <a:spAutoFit/>
          </a:bodyPr>
          <a:lstStyle/>
          <a:p>
            <a:r>
              <a:rPr lang="en-US" sz="4400" dirty="0"/>
              <a:t> </a:t>
            </a:r>
            <a:endParaRPr lang="en-US" sz="3600" dirty="0"/>
          </a:p>
        </p:txBody>
      </p:sp>
      <p:sp>
        <p:nvSpPr>
          <p:cNvPr id="2" name="Rectangle 1"/>
          <p:cNvSpPr/>
          <p:nvPr/>
        </p:nvSpPr>
        <p:spPr>
          <a:xfrm>
            <a:off x="1565030" y="2321170"/>
            <a:ext cx="7658100" cy="584775"/>
          </a:xfrm>
          <a:prstGeom prst="rect">
            <a:avLst/>
          </a:prstGeom>
        </p:spPr>
        <p:txBody>
          <a:bodyPr wrap="square">
            <a:spAutoFit/>
          </a:bodyPr>
          <a:lstStyle/>
          <a:p>
            <a:endParaRPr lang="en-US" sz="3200" dirty="0"/>
          </a:p>
        </p:txBody>
      </p:sp>
      <p:sp>
        <p:nvSpPr>
          <p:cNvPr id="9" name="Rectangle 8"/>
          <p:cNvSpPr/>
          <p:nvPr/>
        </p:nvSpPr>
        <p:spPr>
          <a:xfrm>
            <a:off x="6248400" y="1872762"/>
            <a:ext cx="6096000" cy="1077218"/>
          </a:xfrm>
          <a:prstGeom prst="rect">
            <a:avLst/>
          </a:prstGeom>
        </p:spPr>
        <p:txBody>
          <a:bodyPr>
            <a:spAutoFit/>
          </a:bodyPr>
          <a:lstStyle/>
          <a:p>
            <a:endParaRPr lang="en-US" sz="3200" dirty="0">
              <a:solidFill>
                <a:schemeClr val="bg1"/>
              </a:solidFill>
            </a:endParaRPr>
          </a:p>
          <a:p>
            <a:endParaRPr lang="en-US" sz="3200" dirty="0"/>
          </a:p>
        </p:txBody>
      </p:sp>
      <p:sp>
        <p:nvSpPr>
          <p:cNvPr id="12" name="TextBox 11"/>
          <p:cNvSpPr txBox="1"/>
          <p:nvPr/>
        </p:nvSpPr>
        <p:spPr>
          <a:xfrm>
            <a:off x="1460141" y="2041862"/>
            <a:ext cx="4649714" cy="523220"/>
          </a:xfrm>
          <a:prstGeom prst="rect">
            <a:avLst/>
          </a:prstGeom>
          <a:noFill/>
        </p:spPr>
        <p:txBody>
          <a:bodyPr wrap="square" rtlCol="0">
            <a:spAutoFit/>
          </a:bodyPr>
          <a:lstStyle/>
          <a:p>
            <a:endParaRPr lang="en-US" sz="2800" dirty="0">
              <a:solidFill>
                <a:schemeClr val="bg1"/>
              </a:solidFill>
            </a:endParaRPr>
          </a:p>
        </p:txBody>
      </p:sp>
      <p:pic>
        <p:nvPicPr>
          <p:cNvPr id="15" name="Google Shape;90;p1">
            <a:extLst>
              <a:ext uri="{FF2B5EF4-FFF2-40B4-BE49-F238E27FC236}">
                <a16:creationId xmlns="" xmlns:a16="http://schemas.microsoft.com/office/drawing/2014/main" id="{4EF008A1-97BF-2E45-A1DB-3BCC4578906A}"/>
              </a:ext>
            </a:extLst>
          </p:cNvPr>
          <p:cNvPicPr preferRelativeResize="0"/>
          <p:nvPr/>
        </p:nvPicPr>
        <p:blipFill rotWithShape="1">
          <a:blip r:embed="rId3" cstate="print">
            <a:alphaModFix/>
          </a:blip>
          <a:srcRect/>
          <a:stretch/>
        </p:blipFill>
        <p:spPr>
          <a:xfrm>
            <a:off x="768882" y="393331"/>
            <a:ext cx="2164081" cy="968991"/>
          </a:xfrm>
          <a:prstGeom prst="rect">
            <a:avLst/>
          </a:prstGeom>
          <a:noFill/>
          <a:ln>
            <a:noFill/>
          </a:ln>
        </p:spPr>
      </p:pic>
      <p:pic>
        <p:nvPicPr>
          <p:cNvPr id="16" name="Picture 15">
            <a:extLst>
              <a:ext uri="{FF2B5EF4-FFF2-40B4-BE49-F238E27FC236}">
                <a16:creationId xmlns="" xmlns:a16="http://schemas.microsoft.com/office/drawing/2014/main" id="{ADE8DED7-3A29-724D-9B80-7773F4B900C0}"/>
              </a:ext>
            </a:extLst>
          </p:cNvPr>
          <p:cNvPicPr>
            <a:picLocks noChangeAspect="1"/>
          </p:cNvPicPr>
          <p:nvPr/>
        </p:nvPicPr>
        <p:blipFill>
          <a:blip r:embed="rId4" cstate="print"/>
          <a:stretch>
            <a:fillRect/>
          </a:stretch>
        </p:blipFill>
        <p:spPr>
          <a:xfrm>
            <a:off x="2932963" y="393330"/>
            <a:ext cx="2376972" cy="968991"/>
          </a:xfrm>
          <a:prstGeom prst="rect">
            <a:avLst/>
          </a:prstGeom>
        </p:spPr>
      </p:pic>
      <p:sp>
        <p:nvSpPr>
          <p:cNvPr id="10" name="Rectangle 9">
            <a:extLst>
              <a:ext uri="{FF2B5EF4-FFF2-40B4-BE49-F238E27FC236}">
                <a16:creationId xmlns="" xmlns:a16="http://schemas.microsoft.com/office/drawing/2014/main" id="{06A1D097-7A80-1940-9803-1FB672E859EE}"/>
              </a:ext>
            </a:extLst>
          </p:cNvPr>
          <p:cNvSpPr/>
          <p:nvPr/>
        </p:nvSpPr>
        <p:spPr>
          <a:xfrm>
            <a:off x="7478828" y="393334"/>
            <a:ext cx="3770850" cy="968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Grammar </a:t>
            </a:r>
            <a:endParaRPr lang="ka-GE" sz="2800" dirty="0"/>
          </a:p>
          <a:p>
            <a:pPr algn="ctr"/>
            <a:r>
              <a:rPr lang="ka-GE" sz="2800" dirty="0"/>
              <a:t>გრამატიკა</a:t>
            </a:r>
            <a:endParaRPr lang="en-US" sz="2800" dirty="0"/>
          </a:p>
        </p:txBody>
      </p:sp>
      <p:sp>
        <p:nvSpPr>
          <p:cNvPr id="5" name="Rectangle 4"/>
          <p:cNvSpPr/>
          <p:nvPr/>
        </p:nvSpPr>
        <p:spPr>
          <a:xfrm>
            <a:off x="634052" y="3600514"/>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Mother waters the flowers.</a:t>
            </a:r>
            <a:endParaRPr lang="en-US" sz="2000" dirty="0">
              <a:solidFill>
                <a:schemeClr val="bg1"/>
              </a:solidFill>
            </a:endParaRPr>
          </a:p>
        </p:txBody>
      </p:sp>
      <p:sp>
        <p:nvSpPr>
          <p:cNvPr id="17" name="Rectangle 16">
            <a:extLst>
              <a:ext uri="{FF2B5EF4-FFF2-40B4-BE49-F238E27FC236}">
                <a16:creationId xmlns="" xmlns:a16="http://schemas.microsoft.com/office/drawing/2014/main" id="{2EBC9355-4791-914D-9478-7C80059EEF04}"/>
              </a:ext>
            </a:extLst>
          </p:cNvPr>
          <p:cNvSpPr/>
          <p:nvPr/>
        </p:nvSpPr>
        <p:spPr>
          <a:xfrm>
            <a:off x="634052" y="5346753"/>
            <a:ext cx="10615626" cy="13952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i="1" dirty="0" smtClean="0">
                <a:solidFill>
                  <a:srgbClr val="FFC000"/>
                </a:solidFill>
              </a:rPr>
              <a:t>The flowers are watered </a:t>
            </a:r>
            <a:r>
              <a:rPr lang="en-US" sz="2000" i="1" smtClean="0">
                <a:solidFill>
                  <a:srgbClr val="FFC000"/>
                </a:solidFill>
              </a:rPr>
              <a:t>by mother</a:t>
            </a:r>
            <a:r>
              <a:rPr lang="ka-GE" sz="2000" i="1" smtClean="0">
                <a:solidFill>
                  <a:srgbClr val="FFC000"/>
                </a:solidFill>
              </a:rPr>
              <a:t>. </a:t>
            </a:r>
            <a:endParaRPr lang="en-US" sz="2000" i="1" dirty="0">
              <a:solidFill>
                <a:srgbClr val="FFC000"/>
              </a:solidFill>
            </a:endParaRPr>
          </a:p>
        </p:txBody>
      </p:sp>
      <p:sp>
        <p:nvSpPr>
          <p:cNvPr id="13" name="Rectangle 12">
            <a:extLst>
              <a:ext uri="{FF2B5EF4-FFF2-40B4-BE49-F238E27FC236}">
                <a16:creationId xmlns="" xmlns:a16="http://schemas.microsoft.com/office/drawing/2014/main" id="{1A590425-3027-4145-828F-BE1A43B6EEFD}"/>
              </a:ext>
            </a:extLst>
          </p:cNvPr>
          <p:cNvSpPr/>
          <p:nvPr/>
        </p:nvSpPr>
        <p:spPr>
          <a:xfrm>
            <a:off x="634053" y="1654985"/>
            <a:ext cx="10615626" cy="1437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400" dirty="0"/>
              <a:t>Rewrite </a:t>
            </a:r>
            <a:r>
              <a:rPr lang="en-US" sz="2400" dirty="0" smtClean="0"/>
              <a:t>the </a:t>
            </a:r>
            <a:r>
              <a:rPr lang="ka-GE" sz="2400" dirty="0" smtClean="0"/>
              <a:t>sentences </a:t>
            </a:r>
            <a:r>
              <a:rPr lang="ka-GE" sz="2400" dirty="0"/>
              <a:t>in </a:t>
            </a:r>
            <a:r>
              <a:rPr lang="en-US" sz="2400" dirty="0" smtClean="0"/>
              <a:t>P</a:t>
            </a:r>
            <a:r>
              <a:rPr lang="ka-GE" sz="2400" dirty="0" smtClean="0"/>
              <a:t>assive </a:t>
            </a:r>
            <a:r>
              <a:rPr lang="en-US" sz="2400" dirty="0" smtClean="0"/>
              <a:t>V</a:t>
            </a:r>
            <a:r>
              <a:rPr lang="ka-GE" sz="2400" dirty="0" smtClean="0"/>
              <a:t>oice</a:t>
            </a:r>
            <a:r>
              <a:rPr lang="ka-GE" sz="2400" dirty="0"/>
              <a:t>.</a:t>
            </a:r>
          </a:p>
          <a:p>
            <a:pPr algn="just"/>
            <a:r>
              <a:rPr lang="ka-GE" sz="2400" dirty="0" smtClean="0"/>
              <a:t>გადაიყვანეთ </a:t>
            </a:r>
            <a:r>
              <a:rPr lang="ka-GE" sz="2400" dirty="0"/>
              <a:t>წინადადებები </a:t>
            </a:r>
            <a:r>
              <a:rPr lang="ka-GE" sz="2400" dirty="0" smtClean="0"/>
              <a:t>ვნებით გვარში. </a:t>
            </a:r>
            <a:endParaRPr lang="ka-GE" sz="2400" dirty="0"/>
          </a:p>
        </p:txBody>
      </p:sp>
    </p:spTree>
    <p:extLst>
      <p:ext uri="{BB962C8B-B14F-4D97-AF65-F5344CB8AC3E}">
        <p14:creationId xmlns:p14="http://schemas.microsoft.com/office/powerpoint/2010/main" val="49377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grpSp>
        <p:nvGrpSpPr>
          <p:cNvPr id="2" name="Google Shape;107;g8d3272b2c0_0_301"/>
          <p:cNvGrpSpPr/>
          <p:nvPr/>
        </p:nvGrpSpPr>
        <p:grpSpPr>
          <a:xfrm>
            <a:off x="358925" y="2487201"/>
            <a:ext cx="6253054" cy="3308382"/>
            <a:chOff x="-404278" y="239928"/>
            <a:chExt cx="7136292" cy="1667482"/>
          </a:xfrm>
        </p:grpSpPr>
        <p:sp>
          <p:nvSpPr>
            <p:cNvPr id="109" name="Google Shape;109;g8d3272b2c0_0_301"/>
            <p:cNvSpPr/>
            <p:nvPr/>
          </p:nvSpPr>
          <p:spPr>
            <a:xfrm>
              <a:off x="210108" y="277809"/>
              <a:ext cx="5716351" cy="36313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0" name="Google Shape;110;g8d3272b2c0_0_301"/>
            <p:cNvSpPr txBox="1"/>
            <p:nvPr/>
          </p:nvSpPr>
          <p:spPr>
            <a:xfrm>
              <a:off x="314512" y="299483"/>
              <a:ext cx="6417502" cy="325148"/>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dirty="0">
                  <a:solidFill>
                    <a:schemeClr val="lt1"/>
                  </a:solidFill>
                  <a:latin typeface="Calibri" panose="020F0502020204030204" pitchFamily="34" charset="0"/>
                  <a:ea typeface="Calibri"/>
                  <a:cs typeface="Calibri" panose="020F0502020204030204" pitchFamily="34" charset="0"/>
                  <a:sym typeface="Calibri"/>
                </a:rPr>
                <a:t>Vocabulary</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1" name="Google Shape;111;g8d3272b2c0_0_301"/>
            <p:cNvSpPr/>
            <p:nvPr/>
          </p:nvSpPr>
          <p:spPr>
            <a:xfrm>
              <a:off x="-404278" y="239928"/>
              <a:ext cx="933064" cy="406032"/>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2" name="Google Shape;112;g8d3272b2c0_0_301"/>
            <p:cNvSpPr/>
            <p:nvPr/>
          </p:nvSpPr>
          <p:spPr>
            <a:xfrm>
              <a:off x="-36448" y="870213"/>
              <a:ext cx="5980014" cy="375158"/>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3" name="Google Shape;113;g8d3272b2c0_0_301"/>
            <p:cNvSpPr txBox="1"/>
            <p:nvPr/>
          </p:nvSpPr>
          <p:spPr>
            <a:xfrm>
              <a:off x="314511" y="839704"/>
              <a:ext cx="4963824"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a:solidFill>
                    <a:schemeClr val="lt1"/>
                  </a:solidFill>
                  <a:latin typeface="Calibri" panose="020F0502020204030204" pitchFamily="34" charset="0"/>
                  <a:ea typeface="Calibri"/>
                  <a:cs typeface="Calibri" panose="020F0502020204030204" pitchFamily="34" charset="0"/>
                  <a:sym typeface="Calibri"/>
                </a:rPr>
                <a:t>Reading about </a:t>
              </a:r>
              <a:r>
                <a:rPr lang="en-US" sz="2400" dirty="0" smtClean="0">
                  <a:solidFill>
                    <a:schemeClr val="lt1"/>
                  </a:solidFill>
                  <a:latin typeface="Calibri" panose="020F0502020204030204" pitchFamily="34" charset="0"/>
                  <a:ea typeface="Calibri"/>
                  <a:cs typeface="Calibri" panose="020F0502020204030204" pitchFamily="34" charset="0"/>
                  <a:sym typeface="Calibri"/>
                </a:rPr>
                <a:t>Internet and </a:t>
              </a:r>
            </a:p>
            <a:p>
              <a:pPr marL="0" marR="0" lvl="0" indent="0" algn="l" rtl="0">
                <a:lnSpc>
                  <a:spcPct val="90000"/>
                </a:lnSpc>
                <a:spcBef>
                  <a:spcPts val="0"/>
                </a:spcBef>
                <a:spcAft>
                  <a:spcPts val="0"/>
                </a:spcAft>
                <a:buNone/>
              </a:pPr>
              <a:r>
                <a:rPr lang="en-US" sz="2400" dirty="0" smtClean="0">
                  <a:solidFill>
                    <a:schemeClr val="lt1"/>
                  </a:solidFill>
                  <a:latin typeface="Calibri" panose="020F0502020204030204" pitchFamily="34" charset="0"/>
                  <a:ea typeface="Calibri"/>
                  <a:cs typeface="Calibri" panose="020F0502020204030204" pitchFamily="34" charset="0"/>
                  <a:sym typeface="Calibri"/>
                </a:rPr>
                <a:t>Social Media</a:t>
              </a: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 </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4" name="Google Shape;114;g8d3272b2c0_0_301"/>
            <p:cNvSpPr/>
            <p:nvPr/>
          </p:nvSpPr>
          <p:spPr>
            <a:xfrm>
              <a:off x="-358189" y="844643"/>
              <a:ext cx="886974" cy="397500"/>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5" name="Google Shape;115;g8d3272b2c0_0_301"/>
            <p:cNvSpPr/>
            <p:nvPr/>
          </p:nvSpPr>
          <p:spPr>
            <a:xfrm>
              <a:off x="85298" y="1482785"/>
              <a:ext cx="5841160" cy="389676"/>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sp>
          <p:nvSpPr>
            <p:cNvPr id="116" name="Google Shape;116;g8d3272b2c0_0_301"/>
            <p:cNvSpPr txBox="1"/>
            <p:nvPr/>
          </p:nvSpPr>
          <p:spPr>
            <a:xfrm>
              <a:off x="299434" y="1509910"/>
              <a:ext cx="4963825" cy="397500"/>
            </a:xfrm>
            <a:prstGeom prst="rect">
              <a:avLst/>
            </a:prstGeom>
            <a:noFill/>
            <a:ln>
              <a:noFill/>
            </a:ln>
          </p:spPr>
          <p:txBody>
            <a:bodyPr spcFirstLastPara="1" wrap="square" lIns="315525" tIns="38100" rIns="38100" bIns="38100" anchor="ctr" anchorCtr="0">
              <a:noAutofit/>
            </a:bodyPr>
            <a:lstStyle/>
            <a:p>
              <a:pPr marL="0" marR="0" lvl="0" indent="0" algn="l" rtl="0">
                <a:lnSpc>
                  <a:spcPct val="90000"/>
                </a:lnSpc>
                <a:spcBef>
                  <a:spcPts val="0"/>
                </a:spcBef>
                <a:spcAft>
                  <a:spcPts val="0"/>
                </a:spcAft>
                <a:buNone/>
              </a:pP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Grammar</a:t>
              </a:r>
              <a:r>
                <a:rPr lang="ka-GE"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 </a:t>
              </a:r>
              <a:r>
                <a:rPr lang="en-US" sz="2400" u="none" strike="noStrike" cap="none" dirty="0" smtClean="0">
                  <a:solidFill>
                    <a:schemeClr val="lt1"/>
                  </a:solidFill>
                  <a:latin typeface="Calibri" panose="020F0502020204030204" pitchFamily="34" charset="0"/>
                  <a:ea typeface="Calibri"/>
                  <a:cs typeface="Calibri" panose="020F0502020204030204" pitchFamily="34" charset="0"/>
                  <a:sym typeface="Calibri"/>
                </a:rPr>
                <a:t>Passive Voice</a:t>
              </a:r>
              <a:endParaRPr sz="2400" u="none" strike="noStrike" cap="none" dirty="0">
                <a:solidFill>
                  <a:schemeClr val="lt1"/>
                </a:solidFill>
                <a:latin typeface="Calibri" panose="020F0502020204030204" pitchFamily="34" charset="0"/>
                <a:ea typeface="Calibri"/>
                <a:cs typeface="Calibri" panose="020F0502020204030204" pitchFamily="34" charset="0"/>
                <a:sym typeface="Calibri"/>
              </a:endParaRPr>
            </a:p>
          </p:txBody>
        </p:sp>
        <p:sp>
          <p:nvSpPr>
            <p:cNvPr id="117" name="Google Shape;117;g8d3272b2c0_0_301"/>
            <p:cNvSpPr/>
            <p:nvPr/>
          </p:nvSpPr>
          <p:spPr>
            <a:xfrm>
              <a:off x="-358189" y="1452277"/>
              <a:ext cx="906200" cy="420561"/>
            </a:xfrm>
            <a:prstGeom prst="ellipse">
              <a:avLst/>
            </a:prstGeom>
            <a:solidFill>
              <a:schemeClr val="lt1"/>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Sylfaen Regular" pitchFamily="18" charset="0"/>
              </a:endParaRPr>
            </a:p>
          </p:txBody>
        </p:sp>
      </p:grpSp>
      <p:sp>
        <p:nvSpPr>
          <p:cNvPr id="130" name="Google Shape;130;g8d3272b2c0_0_301"/>
          <p:cNvSpPr txBox="1"/>
          <p:nvPr/>
        </p:nvSpPr>
        <p:spPr>
          <a:xfrm>
            <a:off x="6108748" y="2320408"/>
            <a:ext cx="5771215" cy="3373953"/>
          </a:xfrm>
          <a:prstGeom prst="rect">
            <a:avLst/>
          </a:prstGeom>
          <a:noFill/>
          <a:ln>
            <a:noFill/>
          </a:ln>
        </p:spPr>
        <p:txBody>
          <a:bodyPr spcFirstLastPara="1" wrap="square" lIns="91425" tIns="91425" rIns="91425" bIns="91425" anchor="ctr" anchorCtr="0">
            <a:noAutofit/>
          </a:bodyPr>
          <a:lstStyle/>
          <a:p>
            <a:pPr lvl="0" algn="ctr"/>
            <a:r>
              <a:rPr lang="en-US" sz="4000" dirty="0" smtClean="0">
                <a:solidFill>
                  <a:schemeClr val="bg1"/>
                </a:solidFill>
                <a:latin typeface="Calibri" panose="020F0502020204030204" pitchFamily="34" charset="0"/>
                <a:ea typeface="Calibri"/>
                <a:cs typeface="Calibri" panose="020F0502020204030204" pitchFamily="34" charset="0"/>
                <a:sym typeface="Calibri"/>
              </a:rPr>
              <a:t>Internet and Social Media</a:t>
            </a:r>
          </a:p>
          <a:p>
            <a:pPr lvl="0" algn="ctr"/>
            <a:r>
              <a:rPr lang="ka-GE" sz="4000" dirty="0" smtClean="0">
                <a:solidFill>
                  <a:schemeClr val="bg1"/>
                </a:solidFill>
                <a:latin typeface="Calibri" panose="020F0502020204030204" pitchFamily="34" charset="0"/>
                <a:ea typeface="Calibri"/>
                <a:cs typeface="Calibri" panose="020F0502020204030204" pitchFamily="34" charset="0"/>
                <a:sym typeface="Calibri"/>
              </a:rPr>
              <a:t>ინტერნეტი და </a:t>
            </a:r>
          </a:p>
          <a:p>
            <a:pPr lvl="0" algn="ctr"/>
            <a:r>
              <a:rPr lang="ka-GE" sz="4000" dirty="0" smtClean="0">
                <a:solidFill>
                  <a:schemeClr val="bg1"/>
                </a:solidFill>
                <a:latin typeface="Calibri" panose="020F0502020204030204" pitchFamily="34" charset="0"/>
                <a:ea typeface="Calibri"/>
                <a:cs typeface="Calibri" panose="020F0502020204030204" pitchFamily="34" charset="0"/>
                <a:sym typeface="Calibri"/>
              </a:rPr>
              <a:t>სოციალური მედია</a:t>
            </a:r>
            <a:endParaRPr lang="ka-GE" sz="4000" dirty="0">
              <a:solidFill>
                <a:schemeClr val="bg1"/>
              </a:solidFill>
              <a:latin typeface="Calibri" panose="020F0502020204030204" pitchFamily="34" charset="0"/>
              <a:ea typeface="Calibri"/>
              <a:cs typeface="Calibri" panose="020F0502020204030204" pitchFamily="34" charset="0"/>
              <a:sym typeface="Calibri"/>
            </a:endParaRPr>
          </a:p>
        </p:txBody>
      </p:sp>
      <p:pic>
        <p:nvPicPr>
          <p:cNvPr id="14" name="Google Shape;90;p1">
            <a:extLst>
              <a:ext uri="{FF2B5EF4-FFF2-40B4-BE49-F238E27FC236}">
                <a16:creationId xmlns="" xmlns:a16="http://schemas.microsoft.com/office/drawing/2014/main" id="{B3777C88-76AA-3242-8985-AD7899327453}"/>
              </a:ext>
            </a:extLst>
          </p:cNvPr>
          <p:cNvPicPr preferRelativeResize="0"/>
          <p:nvPr/>
        </p:nvPicPr>
        <p:blipFill rotWithShape="1">
          <a:blip r:embed="rId3" cstate="print">
            <a:alphaModFix/>
          </a:blip>
          <a:srcRect/>
          <a:stretch/>
        </p:blipFill>
        <p:spPr>
          <a:xfrm>
            <a:off x="979207" y="725338"/>
            <a:ext cx="2164081" cy="968991"/>
          </a:xfrm>
          <a:prstGeom prst="rect">
            <a:avLst/>
          </a:prstGeom>
          <a:noFill/>
          <a:ln>
            <a:noFill/>
          </a:ln>
        </p:spPr>
      </p:pic>
      <p:pic>
        <p:nvPicPr>
          <p:cNvPr id="15" name="Picture 14">
            <a:extLst>
              <a:ext uri="{FF2B5EF4-FFF2-40B4-BE49-F238E27FC236}">
                <a16:creationId xmlns="" xmlns:a16="http://schemas.microsoft.com/office/drawing/2014/main" id="{7E98D3A2-DB0F-424E-8C42-C2DFC8EC764D}"/>
              </a:ext>
            </a:extLst>
          </p:cNvPr>
          <p:cNvPicPr>
            <a:picLocks noChangeAspect="1"/>
          </p:cNvPicPr>
          <p:nvPr/>
        </p:nvPicPr>
        <p:blipFill>
          <a:blip r:embed="rId4" cstate="print"/>
          <a:stretch>
            <a:fillRect/>
          </a:stretch>
        </p:blipFill>
        <p:spPr>
          <a:xfrm>
            <a:off x="3143289" y="725338"/>
            <a:ext cx="2376972" cy="968991"/>
          </a:xfrm>
          <a:prstGeom prst="rect">
            <a:avLst/>
          </a:prstGeom>
        </p:spPr>
      </p:pic>
      <p:sp>
        <p:nvSpPr>
          <p:cNvPr id="16" name="Rectangle 15">
            <a:extLst>
              <a:ext uri="{FF2B5EF4-FFF2-40B4-BE49-F238E27FC236}">
                <a16:creationId xmlns="" xmlns:a16="http://schemas.microsoft.com/office/drawing/2014/main" id="{06A1D097-7A80-1940-9803-1FB672E859EE}"/>
              </a:ext>
            </a:extLst>
          </p:cNvPr>
          <p:cNvSpPr/>
          <p:nvPr/>
        </p:nvSpPr>
        <p:spPr>
          <a:xfrm>
            <a:off x="7122972" y="413421"/>
            <a:ext cx="4346855" cy="1174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8" name="Google Shape;106;g8d3272b2c0_0_301"/>
          <p:cNvSpPr txBox="1">
            <a:spLocks noGrp="1"/>
          </p:cNvSpPr>
          <p:nvPr>
            <p:ph type="title"/>
          </p:nvPr>
        </p:nvSpPr>
        <p:spPr>
          <a:xfrm>
            <a:off x="6400800" y="516256"/>
            <a:ext cx="5791200" cy="102875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0"/>
              <a:buFont typeface="Calibri"/>
              <a:buNone/>
            </a:pPr>
            <a:r>
              <a:rPr lang="en-US" sz="3200" dirty="0">
                <a:solidFill>
                  <a:schemeClr val="bg1"/>
                </a:solidFill>
                <a:latin typeface="Calibri" panose="020F0502020204030204" pitchFamily="34" charset="0"/>
                <a:cs typeface="Calibri" panose="020F0502020204030204" pitchFamily="34" charset="0"/>
              </a:rPr>
              <a:t>Summary                     </a:t>
            </a:r>
            <a:endParaRPr sz="3200" dirty="0">
              <a:solidFill>
                <a:schemeClr val="bg1"/>
              </a:solidFill>
              <a:latin typeface="Calibri" panose="020F0502020204030204" pitchFamily="34" charset="0"/>
              <a:cs typeface="Calibri" panose="020F0502020204030204" pitchFamily="34" charset="0"/>
            </a:endParaRPr>
          </a:p>
          <a:p>
            <a:pPr marL="0" lvl="0" indent="0" algn="ctr" rtl="0">
              <a:lnSpc>
                <a:spcPct val="90000"/>
              </a:lnSpc>
              <a:spcBef>
                <a:spcPts val="0"/>
              </a:spcBef>
              <a:spcAft>
                <a:spcPts val="0"/>
              </a:spcAft>
              <a:buClr>
                <a:schemeClr val="dk1"/>
              </a:buClr>
              <a:buSzPts val="3500"/>
              <a:buFont typeface="Calibri"/>
              <a:buNone/>
            </a:pPr>
            <a:r>
              <a:rPr lang="en-US" sz="3200" dirty="0" err="1">
                <a:solidFill>
                  <a:schemeClr val="bg1"/>
                </a:solidFill>
                <a:latin typeface="Calibri" panose="020F0502020204030204" pitchFamily="34" charset="0"/>
                <a:cs typeface="Calibri" panose="020F0502020204030204" pitchFamily="34" charset="0"/>
              </a:rPr>
              <a:t>გაკვეთილის</a:t>
            </a:r>
            <a:r>
              <a:rPr lang="en-US" sz="3200" dirty="0">
                <a:solidFill>
                  <a:schemeClr val="bg1"/>
                </a:solidFill>
                <a:latin typeface="Calibri" panose="020F0502020204030204" pitchFamily="34" charset="0"/>
                <a:cs typeface="Calibri" panose="020F0502020204030204" pitchFamily="34" charset="0"/>
              </a:rPr>
              <a:t> </a:t>
            </a:r>
            <a:r>
              <a:rPr lang="ka-GE" sz="3200" dirty="0">
                <a:solidFill>
                  <a:schemeClr val="bg1"/>
                </a:solidFill>
                <a:latin typeface="Calibri" panose="020F0502020204030204" pitchFamily="34" charset="0"/>
                <a:cs typeface="Calibri" panose="020F0502020204030204" pitchFamily="34" charset="0"/>
              </a:rPr>
              <a:t>შეჯამება</a:t>
            </a:r>
            <a:endParaRPr sz="3200" dirty="0">
              <a:solidFill>
                <a:schemeClr val="bg1"/>
              </a:solidFill>
              <a:latin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361868031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oogle Shape;90;p1">
            <a:extLst>
              <a:ext uri="{FF2B5EF4-FFF2-40B4-BE49-F238E27FC236}">
                <a16:creationId xmlns="" xmlns:a16="http://schemas.microsoft.com/office/drawing/2014/main" id="{A64F2BC5-4774-624C-BE0C-2DE1299A824A}"/>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9" name="Picture 8">
            <a:extLst>
              <a:ext uri="{FF2B5EF4-FFF2-40B4-BE49-F238E27FC236}">
                <a16:creationId xmlns="" xmlns:a16="http://schemas.microsoft.com/office/drawing/2014/main" id="{31805BB2-6254-4A43-84CD-0C99A6C51D26}"/>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0" name="Rectangle 9">
            <a:extLst>
              <a:ext uri="{FF2B5EF4-FFF2-40B4-BE49-F238E27FC236}">
                <a16:creationId xmlns="" xmlns:a16="http://schemas.microsoft.com/office/drawing/2014/main" id="{92B7CF98-763A-244F-987E-04188D625C92}"/>
              </a:ext>
            </a:extLst>
          </p:cNvPr>
          <p:cNvSpPr/>
          <p:nvPr/>
        </p:nvSpPr>
        <p:spPr>
          <a:xfrm>
            <a:off x="7068458" y="576479"/>
            <a:ext cx="4580784" cy="107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4570524E-866E-4241-9E50-F0853B6DE3B2}"/>
              </a:ext>
            </a:extLst>
          </p:cNvPr>
          <p:cNvSpPr txBox="1"/>
          <p:nvPr/>
        </p:nvSpPr>
        <p:spPr>
          <a:xfrm>
            <a:off x="6610056" y="598465"/>
            <a:ext cx="5327520" cy="954107"/>
          </a:xfrm>
          <a:prstGeom prst="rect">
            <a:avLst/>
          </a:prstGeom>
          <a:noFill/>
        </p:spPr>
        <p:txBody>
          <a:bodyPr wrap="square" rtlCol="0">
            <a:spAutoFit/>
          </a:bodyPr>
          <a:lstStyle/>
          <a:p>
            <a:pPr algn="ctr"/>
            <a:r>
              <a:rPr lang="en-US" sz="2800" dirty="0">
                <a:solidFill>
                  <a:schemeClr val="bg1"/>
                </a:solidFill>
              </a:rPr>
              <a:t>Homework</a:t>
            </a:r>
          </a:p>
          <a:p>
            <a:pPr algn="ctr"/>
            <a:r>
              <a:rPr lang="ka-GE" sz="2800" dirty="0">
                <a:solidFill>
                  <a:schemeClr val="bg1"/>
                </a:solidFill>
              </a:rPr>
              <a:t>საშინაო დავალება</a:t>
            </a:r>
            <a:endParaRPr lang="en-US" sz="2800" dirty="0">
              <a:solidFill>
                <a:schemeClr val="bg1"/>
              </a:solidFill>
            </a:endParaRPr>
          </a:p>
        </p:txBody>
      </p:sp>
      <p:sp>
        <p:nvSpPr>
          <p:cNvPr id="2" name="Rectangle 1">
            <a:extLst>
              <a:ext uri="{FF2B5EF4-FFF2-40B4-BE49-F238E27FC236}">
                <a16:creationId xmlns="" xmlns:a16="http://schemas.microsoft.com/office/drawing/2014/main" id="{9B8FCB39-0575-5D44-820A-6F3A172FC271}"/>
              </a:ext>
            </a:extLst>
          </p:cNvPr>
          <p:cNvSpPr/>
          <p:nvPr/>
        </p:nvSpPr>
        <p:spPr>
          <a:xfrm>
            <a:off x="656505" y="2239910"/>
            <a:ext cx="11085553" cy="3159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ka-GE" sz="2800" dirty="0">
                <a:ln w="0"/>
                <a:solidFill>
                  <a:schemeClr val="bg1"/>
                </a:solidFill>
                <a:effectLst>
                  <a:outerShdw blurRad="38100" dist="19050" dir="2700000" algn="tl" rotWithShape="0">
                    <a:schemeClr val="dk1">
                      <a:alpha val="40000"/>
                    </a:schemeClr>
                  </a:outerShdw>
                </a:effectLst>
                <a:latin typeface="Calibri (Body)"/>
              </a:rPr>
              <a:t>Write a short </a:t>
            </a:r>
            <a:r>
              <a:rPr lang="ka-GE" sz="2800" dirty="0" err="1">
                <a:ln w="0"/>
                <a:solidFill>
                  <a:schemeClr val="bg1"/>
                </a:solidFill>
                <a:effectLst>
                  <a:outerShdw blurRad="38100" dist="19050" dir="2700000" algn="tl" rotWithShape="0">
                    <a:schemeClr val="dk1">
                      <a:alpha val="40000"/>
                    </a:schemeClr>
                  </a:outerShdw>
                </a:effectLst>
                <a:latin typeface="Calibri (Body)"/>
              </a:rPr>
              <a:t>paragraph</a:t>
            </a:r>
            <a:r>
              <a:rPr lang="ka-GE" sz="2800" dirty="0">
                <a:ln w="0"/>
                <a:solidFill>
                  <a:schemeClr val="bg1"/>
                </a:solidFill>
                <a:effectLst>
                  <a:outerShdw blurRad="38100" dist="19050" dir="2700000" algn="tl" rotWithShape="0">
                    <a:schemeClr val="dk1">
                      <a:alpha val="40000"/>
                    </a:schemeClr>
                  </a:outerShdw>
                </a:effectLst>
                <a:latin typeface="Calibri (Body)"/>
              </a:rPr>
              <a:t> </a:t>
            </a:r>
            <a:r>
              <a:rPr lang="en-US" sz="2800" dirty="0" smtClean="0">
                <a:ln w="0"/>
                <a:solidFill>
                  <a:schemeClr val="bg1"/>
                </a:solidFill>
                <a:effectLst>
                  <a:outerShdw blurRad="38100" dist="19050" dir="2700000" algn="tl" rotWithShape="0">
                    <a:schemeClr val="dk1">
                      <a:alpha val="40000"/>
                    </a:schemeClr>
                  </a:outerShdw>
                </a:effectLst>
                <a:latin typeface="Calibri (Body)"/>
              </a:rPr>
              <a:t>about the </a:t>
            </a:r>
            <a:r>
              <a:rPr lang="en-US" sz="2800" dirty="0">
                <a:ln w="0"/>
                <a:solidFill>
                  <a:schemeClr val="bg1"/>
                </a:solidFill>
                <a:effectLst>
                  <a:outerShdw blurRad="38100" dist="19050" dir="2700000" algn="tl" rotWithShape="0">
                    <a:schemeClr val="dk1">
                      <a:alpha val="40000"/>
                    </a:schemeClr>
                  </a:outerShdw>
                </a:effectLst>
                <a:latin typeface="Calibri (Body)"/>
              </a:rPr>
              <a:t>social media </a:t>
            </a:r>
            <a:r>
              <a:rPr lang="en-US" sz="2800" dirty="0" smtClean="0">
                <a:ln w="0"/>
                <a:solidFill>
                  <a:schemeClr val="bg1"/>
                </a:solidFill>
                <a:effectLst>
                  <a:outerShdw blurRad="38100" dist="19050" dir="2700000" algn="tl" rotWithShape="0">
                    <a:schemeClr val="dk1">
                      <a:alpha val="40000"/>
                    </a:schemeClr>
                  </a:outerShdw>
                </a:effectLst>
                <a:latin typeface="Calibri (Body)"/>
              </a:rPr>
              <a:t>you use</a:t>
            </a:r>
            <a:r>
              <a:rPr lang="ka-GE" sz="2800" dirty="0">
                <a:ln w="0"/>
                <a:solidFill>
                  <a:schemeClr val="bg1"/>
                </a:solidFill>
                <a:effectLst>
                  <a:outerShdw blurRad="38100" dist="19050" dir="2700000" algn="tl" rotWithShape="0">
                    <a:schemeClr val="dk1">
                      <a:alpha val="40000"/>
                    </a:schemeClr>
                  </a:outerShdw>
                </a:effectLst>
                <a:latin typeface="Calibri (Body)"/>
              </a:rPr>
              <a:t>. </a:t>
            </a:r>
          </a:p>
          <a:p>
            <a:pPr algn="just"/>
            <a:endParaRPr lang="ka-GE" sz="2800" dirty="0">
              <a:ln w="0"/>
              <a:solidFill>
                <a:schemeClr val="bg1"/>
              </a:solidFill>
              <a:effectLst>
                <a:outerShdw blurRad="38100" dist="19050" dir="2700000" algn="tl" rotWithShape="0">
                  <a:schemeClr val="dk1">
                    <a:alpha val="40000"/>
                  </a:schemeClr>
                </a:outerShdw>
              </a:effectLst>
            </a:endParaRPr>
          </a:p>
          <a:p>
            <a:pPr algn="just"/>
            <a:r>
              <a:rPr lang="ka-GE" sz="2800" dirty="0">
                <a:ln w="0"/>
                <a:solidFill>
                  <a:schemeClr val="bg1"/>
                </a:solidFill>
                <a:effectLst>
                  <a:outerShdw blurRad="38100" dist="19050" dir="2700000" algn="tl" rotWithShape="0">
                    <a:schemeClr val="dk1">
                      <a:alpha val="40000"/>
                    </a:schemeClr>
                  </a:outerShdw>
                </a:effectLst>
              </a:rPr>
              <a:t>დაწერეთ </a:t>
            </a:r>
            <a:r>
              <a:rPr lang="en-US" sz="2800" dirty="0" smtClean="0">
                <a:ln w="0"/>
                <a:solidFill>
                  <a:schemeClr val="bg1"/>
                </a:solidFill>
                <a:effectLst>
                  <a:outerShdw blurRad="38100" dist="19050" dir="2700000" algn="tl" rotWithShape="0">
                    <a:schemeClr val="dk1">
                      <a:alpha val="40000"/>
                    </a:schemeClr>
                  </a:outerShdw>
                </a:effectLst>
              </a:rPr>
              <a:t> </a:t>
            </a:r>
            <a:r>
              <a:rPr lang="ka-GE" sz="2800" dirty="0" smtClean="0">
                <a:ln w="0"/>
                <a:solidFill>
                  <a:schemeClr val="bg1"/>
                </a:solidFill>
                <a:effectLst>
                  <a:outerShdw blurRad="38100" dist="19050" dir="2700000" algn="tl" rotWithShape="0">
                    <a:schemeClr val="dk1">
                      <a:alpha val="40000"/>
                    </a:schemeClr>
                  </a:outerShdw>
                </a:effectLst>
              </a:rPr>
              <a:t>მოკლე აბზაცი იმ სოციალური ქსელის შესახებ</a:t>
            </a:r>
            <a:r>
              <a:rPr lang="en-US" sz="2800" dirty="0" smtClean="0">
                <a:ln w="0"/>
                <a:solidFill>
                  <a:schemeClr val="bg1"/>
                </a:solidFill>
                <a:effectLst>
                  <a:outerShdw blurRad="38100" dist="19050" dir="2700000" algn="tl" rotWithShape="0">
                    <a:schemeClr val="dk1">
                      <a:alpha val="40000"/>
                    </a:schemeClr>
                  </a:outerShdw>
                </a:effectLst>
              </a:rPr>
              <a:t>,</a:t>
            </a:r>
            <a:r>
              <a:rPr lang="ka-GE" sz="2800" dirty="0" smtClean="0">
                <a:ln w="0"/>
                <a:solidFill>
                  <a:schemeClr val="bg1"/>
                </a:solidFill>
                <a:effectLst>
                  <a:outerShdw blurRad="38100" dist="19050" dir="2700000" algn="tl" rotWithShape="0">
                    <a:schemeClr val="dk1">
                      <a:alpha val="40000"/>
                    </a:schemeClr>
                  </a:outerShdw>
                </a:effectLst>
              </a:rPr>
              <a:t> </a:t>
            </a:r>
          </a:p>
          <a:p>
            <a:pPr algn="just"/>
            <a:r>
              <a:rPr lang="ka-GE" sz="2800" dirty="0" smtClean="0">
                <a:ln w="0"/>
                <a:solidFill>
                  <a:schemeClr val="bg1"/>
                </a:solidFill>
                <a:effectLst>
                  <a:outerShdw blurRad="38100" dist="19050" dir="2700000" algn="tl" rotWithShape="0">
                    <a:schemeClr val="dk1">
                      <a:alpha val="40000"/>
                    </a:schemeClr>
                  </a:outerShdw>
                </a:effectLst>
              </a:rPr>
              <a:t>რომელსაც </a:t>
            </a:r>
            <a:r>
              <a:rPr lang="ka-GE" sz="2800" dirty="0">
                <a:ln w="0"/>
                <a:solidFill>
                  <a:schemeClr val="bg1"/>
                </a:solidFill>
                <a:effectLst>
                  <a:outerShdw blurRad="38100" dist="19050" dir="2700000" algn="tl" rotWithShape="0">
                    <a:schemeClr val="dk1">
                      <a:alpha val="40000"/>
                    </a:schemeClr>
                  </a:outerShdw>
                </a:effectLst>
              </a:rPr>
              <a:t>იყენებთ.</a:t>
            </a:r>
          </a:p>
        </p:txBody>
      </p:sp>
    </p:spTree>
    <p:extLst>
      <p:ext uri="{BB962C8B-B14F-4D97-AF65-F5344CB8AC3E}">
        <p14:creationId xmlns:p14="http://schemas.microsoft.com/office/powerpoint/2010/main" val="205000870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28E10069-D8A3-7143-90C5-5815A34D0E16}"/>
              </a:ext>
            </a:extLst>
          </p:cNvPr>
          <p:cNvSpPr/>
          <p:nvPr/>
        </p:nvSpPr>
        <p:spPr>
          <a:xfrm>
            <a:off x="8023740" y="399832"/>
            <a:ext cx="3134595" cy="9935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 xmlns:a16="http://schemas.microsoft.com/office/drawing/2014/main" id="{0522332B-8480-4B41-8AA2-044BF7F9A454}"/>
              </a:ext>
            </a:extLst>
          </p:cNvPr>
          <p:cNvSpPr txBox="1">
            <a:spLocks/>
          </p:cNvSpPr>
          <p:nvPr/>
        </p:nvSpPr>
        <p:spPr>
          <a:xfrm>
            <a:off x="304800" y="1952237"/>
            <a:ext cx="11383108" cy="2418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6600" b="1" i="1" dirty="0">
              <a:solidFill>
                <a:schemeClr val="bg1"/>
              </a:solidFill>
            </a:endParaRPr>
          </a:p>
        </p:txBody>
      </p:sp>
      <p:pic>
        <p:nvPicPr>
          <p:cNvPr id="8" name="Google Shape;90;p1">
            <a:extLst>
              <a:ext uri="{FF2B5EF4-FFF2-40B4-BE49-F238E27FC236}">
                <a16:creationId xmlns="" xmlns:a16="http://schemas.microsoft.com/office/drawing/2014/main" id="{B0122DBD-1B8F-7F4B-BE2F-059F69C96014}"/>
              </a:ext>
            </a:extLst>
          </p:cNvPr>
          <p:cNvPicPr preferRelativeResize="0"/>
          <p:nvPr/>
        </p:nvPicPr>
        <p:blipFill rotWithShape="1">
          <a:blip r:embed="rId3" cstate="print">
            <a:alphaModFix/>
          </a:blip>
          <a:srcRect/>
          <a:stretch/>
        </p:blipFill>
        <p:spPr>
          <a:xfrm>
            <a:off x="638253" y="430753"/>
            <a:ext cx="2164081" cy="968991"/>
          </a:xfrm>
          <a:prstGeom prst="rect">
            <a:avLst/>
          </a:prstGeom>
          <a:noFill/>
          <a:ln>
            <a:noFill/>
          </a:ln>
        </p:spPr>
      </p:pic>
      <p:pic>
        <p:nvPicPr>
          <p:cNvPr id="9" name="Picture 8">
            <a:extLst>
              <a:ext uri="{FF2B5EF4-FFF2-40B4-BE49-F238E27FC236}">
                <a16:creationId xmlns="" xmlns:a16="http://schemas.microsoft.com/office/drawing/2014/main" id="{B9E22881-FF4F-0A48-8CE5-20CB06B3E15D}"/>
              </a:ext>
            </a:extLst>
          </p:cNvPr>
          <p:cNvPicPr>
            <a:picLocks noChangeAspect="1"/>
          </p:cNvPicPr>
          <p:nvPr/>
        </p:nvPicPr>
        <p:blipFill>
          <a:blip r:embed="rId4" cstate="print"/>
          <a:stretch>
            <a:fillRect/>
          </a:stretch>
        </p:blipFill>
        <p:spPr>
          <a:xfrm>
            <a:off x="2816849" y="416237"/>
            <a:ext cx="2376972" cy="968991"/>
          </a:xfrm>
          <a:prstGeom prst="rect">
            <a:avLst/>
          </a:prstGeom>
        </p:spPr>
      </p:pic>
      <p:graphicFrame>
        <p:nvGraphicFramePr>
          <p:cNvPr id="25" name="Diagram 24"/>
          <p:cNvGraphicFramePr/>
          <p:nvPr>
            <p:extLst>
              <p:ext uri="{D42A27DB-BD31-4B8C-83A1-F6EECF244321}">
                <p14:modId xmlns:p14="http://schemas.microsoft.com/office/powerpoint/2010/main" val="1497046822"/>
              </p:ext>
            </p:extLst>
          </p:nvPr>
        </p:nvGraphicFramePr>
        <p:xfrm>
          <a:off x="768883" y="1508627"/>
          <a:ext cx="10452300" cy="51416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0" name="Rectangle 29"/>
          <p:cNvSpPr/>
          <p:nvPr/>
        </p:nvSpPr>
        <p:spPr>
          <a:xfrm>
            <a:off x="3302758" y="2743200"/>
            <a:ext cx="2074785" cy="3773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მოვლა, მოპყრობა</a:t>
            </a:r>
            <a:endParaRPr lang="ka-GE" dirty="0"/>
          </a:p>
        </p:txBody>
      </p:sp>
      <p:sp>
        <p:nvSpPr>
          <p:cNvPr id="33" name="Rectangle 32"/>
          <p:cNvSpPr/>
          <p:nvPr/>
        </p:nvSpPr>
        <p:spPr>
          <a:xfrm>
            <a:off x="6456049" y="2690404"/>
            <a:ext cx="1843314" cy="4620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ხელის შეწყობა</a:t>
            </a:r>
            <a:endParaRPr lang="en-US" dirty="0">
              <a:solidFill>
                <a:schemeClr val="bg1"/>
              </a:solidFill>
            </a:endParaRPr>
          </a:p>
        </p:txBody>
      </p:sp>
      <p:sp>
        <p:nvSpPr>
          <p:cNvPr id="35" name="Rectangle 34"/>
          <p:cNvSpPr/>
          <p:nvPr/>
        </p:nvSpPr>
        <p:spPr>
          <a:xfrm>
            <a:off x="5995033" y="6232107"/>
            <a:ext cx="1886858" cy="558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t>ტენდენცია</a:t>
            </a:r>
          </a:p>
        </p:txBody>
      </p:sp>
      <p:sp>
        <p:nvSpPr>
          <p:cNvPr id="36" name="Rectangle 35"/>
          <p:cNvSpPr/>
          <p:nvPr/>
        </p:nvSpPr>
        <p:spPr>
          <a:xfrm>
            <a:off x="1637665" y="4452758"/>
            <a:ext cx="2329338" cy="5479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bg1"/>
                </a:solidFill>
              </a:rPr>
              <a:t>სიახლეების ველი</a:t>
            </a:r>
            <a:endParaRPr lang="ka-GE" dirty="0">
              <a:solidFill>
                <a:schemeClr val="bg1"/>
              </a:solidFill>
            </a:endParaRPr>
          </a:p>
        </p:txBody>
      </p:sp>
      <p:sp>
        <p:nvSpPr>
          <p:cNvPr id="16" name="TextBox 15"/>
          <p:cNvSpPr txBox="1"/>
          <p:nvPr/>
        </p:nvSpPr>
        <p:spPr>
          <a:xfrm>
            <a:off x="8065828" y="413915"/>
            <a:ext cx="3155355" cy="954107"/>
          </a:xfrm>
          <a:prstGeom prst="rect">
            <a:avLst/>
          </a:prstGeom>
          <a:noFill/>
        </p:spPr>
        <p:txBody>
          <a:bodyPr wrap="square" rtlCol="0">
            <a:spAutoFit/>
          </a:bodyPr>
          <a:lstStyle/>
          <a:p>
            <a:pPr algn="ctr"/>
            <a:r>
              <a:rPr lang="en-US" sz="2800" dirty="0">
                <a:solidFill>
                  <a:schemeClr val="bg1"/>
                </a:solidFill>
              </a:rPr>
              <a:t>Vocabulary </a:t>
            </a:r>
            <a:endParaRPr lang="ka-GE" sz="2800" dirty="0">
              <a:solidFill>
                <a:schemeClr val="bg1"/>
              </a:solidFill>
            </a:endParaRPr>
          </a:p>
          <a:p>
            <a:pPr algn="ctr"/>
            <a:r>
              <a:rPr lang="en-US" sz="2800" dirty="0">
                <a:solidFill>
                  <a:schemeClr val="bg1"/>
                </a:solidFill>
              </a:rPr>
              <a:t> </a:t>
            </a:r>
            <a:r>
              <a:rPr lang="ka-GE" sz="2800" dirty="0">
                <a:solidFill>
                  <a:schemeClr val="bg1"/>
                </a:solidFill>
              </a:rPr>
              <a:t>ლექსიკა</a:t>
            </a:r>
            <a:endParaRPr lang="en-US" sz="2800" dirty="0">
              <a:solidFill>
                <a:schemeClr val="bg1"/>
              </a:solidFill>
            </a:endParaRPr>
          </a:p>
        </p:txBody>
      </p:sp>
      <p:sp>
        <p:nvSpPr>
          <p:cNvPr id="13" name="Rectangle 12">
            <a:extLst>
              <a:ext uri="{FF2B5EF4-FFF2-40B4-BE49-F238E27FC236}">
                <a16:creationId xmlns="" xmlns:a16="http://schemas.microsoft.com/office/drawing/2014/main" id="{2B953654-18FB-094C-974B-EE09DAB706C6}"/>
              </a:ext>
            </a:extLst>
          </p:cNvPr>
          <p:cNvSpPr/>
          <p:nvPr/>
        </p:nvSpPr>
        <p:spPr>
          <a:xfrm>
            <a:off x="2508678" y="6191836"/>
            <a:ext cx="2685143" cy="5660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t>ტროლი</a:t>
            </a:r>
            <a:r>
              <a:rPr lang="en-US" dirty="0" smtClean="0"/>
              <a:t>, </a:t>
            </a:r>
            <a:r>
              <a:rPr lang="ka-GE" dirty="0" smtClean="0"/>
              <a:t>პროვოკატორი</a:t>
            </a:r>
            <a:endParaRPr lang="en-US" dirty="0"/>
          </a:p>
        </p:txBody>
      </p:sp>
      <p:sp>
        <p:nvSpPr>
          <p:cNvPr id="18" name="Rectangle 17">
            <a:extLst>
              <a:ext uri="{FF2B5EF4-FFF2-40B4-BE49-F238E27FC236}">
                <a16:creationId xmlns="" xmlns:a16="http://schemas.microsoft.com/office/drawing/2014/main" id="{18D20D46-155D-1648-9CA0-1CC807E93E46}"/>
              </a:ext>
            </a:extLst>
          </p:cNvPr>
          <p:cNvSpPr/>
          <p:nvPr/>
        </p:nvSpPr>
        <p:spPr>
          <a:xfrm>
            <a:off x="7735260" y="4720622"/>
            <a:ext cx="2235200" cy="4679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a:solidFill>
                  <a:schemeClr val="bg1"/>
                </a:solidFill>
              </a:rPr>
              <a:t>მიმდევარი</a:t>
            </a:r>
            <a:endParaRPr lang="en-US" dirty="0">
              <a:solidFill>
                <a:schemeClr val="bg1"/>
              </a:solidFill>
            </a:endParaRPr>
          </a:p>
        </p:txBody>
      </p:sp>
    </p:spTree>
    <p:extLst>
      <p:ext uri="{BB962C8B-B14F-4D97-AF65-F5344CB8AC3E}">
        <p14:creationId xmlns:p14="http://schemas.microsoft.com/office/powerpoint/2010/main" val="40182218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p:cNvPicPr/>
          <p:nvPr/>
        </p:nvPicPr>
        <p:blipFill>
          <a:blip r:embed="rId2" cstate="print"/>
          <a:stretch>
            <a:fillRect/>
          </a:stretch>
        </p:blipFill>
        <p:spPr>
          <a:xfrm>
            <a:off x="768350" y="561340"/>
            <a:ext cx="2164715" cy="969645"/>
          </a:xfrm>
          <a:prstGeom prst="rect">
            <a:avLst/>
          </a:prstGeom>
          <a:noFill/>
          <a:ln>
            <a:noFill/>
          </a:ln>
        </p:spPr>
      </p:pic>
      <p:pic>
        <p:nvPicPr>
          <p:cNvPr id="43011" name="Picture"/>
          <p:cNvPicPr/>
          <p:nvPr/>
        </p:nvPicPr>
        <p:blipFill>
          <a:blip r:embed="rId3" cstate="print"/>
          <a:stretch>
            <a:fillRect/>
          </a:stretch>
        </p:blipFill>
        <p:spPr>
          <a:xfrm>
            <a:off x="2932430" y="561340"/>
            <a:ext cx="2378075" cy="969645"/>
          </a:xfrm>
          <a:prstGeom prst="rect">
            <a:avLst/>
          </a:prstGeom>
          <a:noFill/>
          <a:ln>
            <a:noFill/>
          </a:ln>
        </p:spPr>
      </p:pic>
      <p:sp>
        <p:nvSpPr>
          <p:cNvPr id="43012" name="Shape"/>
          <p:cNvSpPr/>
          <p:nvPr/>
        </p:nvSpPr>
        <p:spPr>
          <a:xfrm>
            <a:off x="6918961" y="547189"/>
            <a:ext cx="4286068" cy="10203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3013" name="Shape"/>
          <p:cNvSpPr/>
          <p:nvPr/>
        </p:nvSpPr>
        <p:spPr>
          <a:xfrm>
            <a:off x="6522357" y="554718"/>
            <a:ext cx="5328285" cy="954107"/>
          </a:xfrm>
          <a:prstGeom prst="rect">
            <a:avLst/>
          </a:prstGeom>
          <a:noFill/>
          <a:ln>
            <a:noFill/>
          </a:ln>
        </p:spPr>
        <p:txBody>
          <a:bodyPr anchor="t">
            <a:spAutoFit/>
          </a:bodyPr>
          <a:lstStyle/>
          <a:p>
            <a:pPr algn="ctr"/>
            <a:r>
              <a:rPr lang="en-US" sz="2800" dirty="0">
                <a:solidFill>
                  <a:schemeClr val="bg1"/>
                </a:solidFill>
              </a:rPr>
              <a:t>Homework</a:t>
            </a:r>
          </a:p>
          <a:p>
            <a:pPr algn="ctr"/>
            <a:r>
              <a:rPr lang="ka-GE" altLang="en-US" sz="2800" dirty="0">
                <a:solidFill>
                  <a:schemeClr val="bg1"/>
                </a:solidFill>
              </a:rPr>
              <a:t>საშინაო დავალება</a:t>
            </a:r>
          </a:p>
        </p:txBody>
      </p:sp>
      <p:sp>
        <p:nvSpPr>
          <p:cNvPr id="43014" name="Shape"/>
          <p:cNvSpPr/>
          <p:nvPr/>
        </p:nvSpPr>
        <p:spPr>
          <a:xfrm>
            <a:off x="493486" y="1654630"/>
            <a:ext cx="5564414" cy="5014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latinLnBrk="0" hangingPunct="0"/>
            <a:r>
              <a:rPr lang="en-US" sz="2400" dirty="0"/>
              <a:t>My </a:t>
            </a:r>
            <a:r>
              <a:rPr lang="en-US" sz="2400" dirty="0" err="1" smtClean="0"/>
              <a:t>favo</a:t>
            </a:r>
            <a:r>
              <a:rPr lang="en-US" sz="2400" dirty="0" err="1"/>
              <a:t>u</a:t>
            </a:r>
            <a:r>
              <a:rPr lang="en-US" sz="2400" dirty="0" err="1" smtClean="0"/>
              <a:t>rite</a:t>
            </a:r>
            <a:r>
              <a:rPr lang="en-US" sz="2400" dirty="0" smtClean="0"/>
              <a:t> </a:t>
            </a:r>
            <a:r>
              <a:rPr lang="en-US" sz="2400" dirty="0"/>
              <a:t>social media application is Instagram. You can upload pictures, different posts and stories. Instagram allows you to have </a:t>
            </a:r>
            <a:r>
              <a:rPr lang="en-US" sz="2400" dirty="0" smtClean="0"/>
              <a:t>lots of </a:t>
            </a:r>
            <a:r>
              <a:rPr lang="en-US" sz="2400" dirty="0"/>
              <a:t>followers and promote your products if you have one. I also follow other celebrities or brands. Instagram allows you to stay up to date and find information about everything you need. Instagram is fun because you can add video effects and make some creative videos. </a:t>
            </a:r>
            <a:r>
              <a:rPr lang="en-US" sz="2400" dirty="0" smtClean="0"/>
              <a:t>It </a:t>
            </a:r>
            <a:r>
              <a:rPr lang="en-US" sz="2400" dirty="0"/>
              <a:t>is mobile friendly. You can also text your friends or tag them. </a:t>
            </a:r>
          </a:p>
        </p:txBody>
      </p:sp>
      <p:pic>
        <p:nvPicPr>
          <p:cNvPr id="3" name="Picture 2">
            <a:extLst>
              <a:ext uri="{FF2B5EF4-FFF2-40B4-BE49-F238E27FC236}">
                <a16:creationId xmlns="" xmlns:a16="http://schemas.microsoft.com/office/drawing/2014/main" id="{97DD07B8-E68F-394F-84CC-09CC4097F110}"/>
              </a:ext>
            </a:extLst>
          </p:cNvPr>
          <p:cNvPicPr>
            <a:picLocks noChangeAspect="1"/>
          </p:cNvPicPr>
          <p:nvPr/>
        </p:nvPicPr>
        <p:blipFill>
          <a:blip r:embed="rId4" cstate="print"/>
          <a:stretch>
            <a:fillRect/>
          </a:stretch>
        </p:blipFill>
        <p:spPr>
          <a:xfrm>
            <a:off x="6309360" y="2117371"/>
            <a:ext cx="5107940" cy="367868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57851" y="1856096"/>
            <a:ext cx="4067034" cy="3068859"/>
            <a:chOff x="3107901" y="132723"/>
            <a:chExt cx="2016959" cy="935882"/>
          </a:xfrm>
        </p:grpSpPr>
        <p:sp>
          <p:nvSpPr>
            <p:cNvPr id="15" name="Oval 14"/>
            <p:cNvSpPr/>
            <p:nvPr/>
          </p:nvSpPr>
          <p:spPr>
            <a:xfrm>
              <a:off x="3107901" y="132723"/>
              <a:ext cx="2016959" cy="93588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endParaRPr lang="en-US" sz="4400" dirty="0">
                <a:solidFill>
                  <a:schemeClr val="bg1"/>
                </a:solidFill>
              </a:endParaRPr>
            </a:p>
            <a:p>
              <a:pPr lvl="0" algn="ctr"/>
              <a:r>
                <a:rPr lang="en-US" sz="4400" dirty="0" smtClean="0">
                  <a:solidFill>
                    <a:schemeClr val="bg1"/>
                  </a:solidFill>
                </a:rPr>
                <a:t>to promote</a:t>
              </a:r>
              <a:r>
                <a:rPr lang="ka-GE" sz="4400" dirty="0" smtClean="0">
                  <a:solidFill>
                    <a:schemeClr val="bg1"/>
                  </a:solidFill>
                </a:rPr>
                <a:t> </a:t>
              </a:r>
              <a:endParaRPr lang="ka-GE" sz="4400" dirty="0">
                <a:solidFill>
                  <a:schemeClr val="bg1"/>
                </a:solidFill>
              </a:endParaRPr>
            </a:p>
            <a:p>
              <a:pPr lvl="0" algn="ctr"/>
              <a:r>
                <a:rPr lang="ka-GE" sz="4400" dirty="0">
                  <a:solidFill>
                    <a:schemeClr val="bg1"/>
                  </a:solidFill>
                </a:rPr>
                <a:t>(</a:t>
              </a:r>
              <a:r>
                <a:rPr lang="en-US" sz="4400" dirty="0">
                  <a:solidFill>
                    <a:schemeClr val="bg1"/>
                  </a:solidFill>
                </a:rPr>
                <a:t>v.</a:t>
              </a:r>
              <a:r>
                <a:rPr lang="ka-GE" sz="4400" dirty="0">
                  <a:solidFill>
                    <a:schemeClr val="bg1"/>
                  </a:solidFill>
                </a:rPr>
                <a:t>)</a:t>
              </a:r>
              <a:endParaRPr lang="en-US" sz="4400" dirty="0">
                <a:solidFill>
                  <a:schemeClr val="bg1"/>
                </a:solidFill>
              </a:endParaRPr>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825564" y="4952755"/>
            <a:ext cx="4500289" cy="1015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solidFill>
                  <a:schemeClr val="bg1"/>
                </a:solidFill>
              </a:rPr>
              <a:t>ხელის შეწყობა</a:t>
            </a:r>
            <a:endParaRPr lang="en-US" sz="2800" dirty="0">
              <a:solidFill>
                <a:schemeClr val="bg1"/>
              </a:solidFill>
            </a:endParaRPr>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89029" y="1910687"/>
            <a:ext cx="3863035" cy="2937084"/>
            <a:chOff x="2920399" y="113803"/>
            <a:chExt cx="2302117" cy="970760"/>
          </a:xfrm>
        </p:grpSpPr>
        <p:sp>
          <p:nvSpPr>
            <p:cNvPr id="15" name="Oval 14"/>
            <p:cNvSpPr/>
            <p:nvPr/>
          </p:nvSpPr>
          <p:spPr>
            <a:xfrm>
              <a:off x="2920399" y="113803"/>
              <a:ext cx="230211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follower</a:t>
              </a:r>
              <a:endParaRPr lang="ka-GE" sz="4400" dirty="0"/>
            </a:p>
            <a:p>
              <a:pPr lvl="0" algn="ctr"/>
              <a:r>
                <a:rPr lang="ka-GE" sz="4400" dirty="0">
                  <a:solidFill>
                    <a:schemeClr val="bg1"/>
                  </a:solidFill>
                </a:rPr>
                <a:t>(</a:t>
              </a:r>
              <a:r>
                <a:rPr lang="en-US" sz="4400" dirty="0">
                  <a:solidFill>
                    <a:schemeClr val="bg1"/>
                  </a:solidFill>
                </a:rPr>
                <a:t>n</a:t>
              </a:r>
              <a:r>
                <a:rPr lang="ka-GE"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121448" y="4847771"/>
            <a:ext cx="4204404" cy="970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ka-GE" sz="2800" dirty="0">
                <a:solidFill>
                  <a:schemeClr val="bg1"/>
                </a:solidFill>
              </a:rPr>
              <a:t>მიმდევარი</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4221346" y="1900829"/>
            <a:ext cx="4104507" cy="2854638"/>
            <a:chOff x="2921487" y="39716"/>
            <a:chExt cx="2600010" cy="970760"/>
          </a:xfrm>
        </p:grpSpPr>
        <p:sp>
          <p:nvSpPr>
            <p:cNvPr id="15" name="Oval 14"/>
            <p:cNvSpPr/>
            <p:nvPr/>
          </p:nvSpPr>
          <p:spPr>
            <a:xfrm>
              <a:off x="2921487" y="39716"/>
              <a:ext cx="2600010"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800" dirty="0"/>
                <a:t>trend</a:t>
              </a:r>
              <a:endParaRPr lang="ka-GE" sz="4800" dirty="0"/>
            </a:p>
            <a:p>
              <a:pPr lvl="0" algn="ctr"/>
              <a:r>
                <a:rPr lang="ka-GE" sz="4800" dirty="0">
                  <a:solidFill>
                    <a:schemeClr val="bg1"/>
                  </a:solidFill>
                </a:rPr>
                <a:t>(</a:t>
              </a:r>
              <a:r>
                <a:rPr lang="en-US" sz="4800" dirty="0">
                  <a:solidFill>
                    <a:schemeClr val="bg1"/>
                  </a:solidFill>
                </a:rPr>
                <a:t>n</a:t>
              </a:r>
              <a:r>
                <a:rPr lang="ka-GE" sz="4800" dirty="0">
                  <a:solidFill>
                    <a:schemeClr val="bg1"/>
                  </a:solidFill>
                </a:rPr>
                <a:t>.)</a:t>
              </a:r>
              <a:endParaRPr lang="en-US" sz="48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4049050" y="4755467"/>
            <a:ext cx="4499863" cy="10647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ტენდენცია</a:t>
            </a:r>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0;p1">
            <a:extLst>
              <a:ext uri="{FF2B5EF4-FFF2-40B4-BE49-F238E27FC236}">
                <a16:creationId xmlns="" xmlns:a16="http://schemas.microsoft.com/office/drawing/2014/main" id="{A2D9CDD9-4F28-EA4F-AC3B-F4A2DFFE64B7}"/>
              </a:ext>
            </a:extLst>
          </p:cNvPr>
          <p:cNvPicPr preferRelativeResize="0"/>
          <p:nvPr/>
        </p:nvPicPr>
        <p:blipFill rotWithShape="1">
          <a:blip r:embed="rId2" cstate="print">
            <a:alphaModFix/>
          </a:blip>
          <a:srcRect/>
          <a:stretch/>
        </p:blipFill>
        <p:spPr>
          <a:xfrm>
            <a:off x="768882" y="561381"/>
            <a:ext cx="2164081" cy="968991"/>
          </a:xfrm>
          <a:prstGeom prst="rect">
            <a:avLst/>
          </a:prstGeom>
          <a:noFill/>
          <a:ln>
            <a:noFill/>
          </a:ln>
        </p:spPr>
      </p:pic>
      <p:pic>
        <p:nvPicPr>
          <p:cNvPr id="10" name="Picture 9">
            <a:extLst>
              <a:ext uri="{FF2B5EF4-FFF2-40B4-BE49-F238E27FC236}">
                <a16:creationId xmlns="" xmlns:a16="http://schemas.microsoft.com/office/drawing/2014/main" id="{1FB6B6AE-138C-F440-AAE5-ACC9A77ECE1B}"/>
              </a:ext>
            </a:extLst>
          </p:cNvPr>
          <p:cNvPicPr>
            <a:picLocks noChangeAspect="1"/>
          </p:cNvPicPr>
          <p:nvPr/>
        </p:nvPicPr>
        <p:blipFill>
          <a:blip r:embed="rId3" cstate="print"/>
          <a:stretch>
            <a:fillRect/>
          </a:stretch>
        </p:blipFill>
        <p:spPr>
          <a:xfrm>
            <a:off x="2932963" y="561380"/>
            <a:ext cx="2376972" cy="968991"/>
          </a:xfrm>
          <a:prstGeom prst="rect">
            <a:avLst/>
          </a:prstGeom>
        </p:spPr>
      </p:pic>
      <p:sp>
        <p:nvSpPr>
          <p:cNvPr id="13" name="Content Placeholder 7"/>
          <p:cNvSpPr>
            <a:spLocks noGrp="1"/>
          </p:cNvSpPr>
          <p:nvPr>
            <p:ph idx="1"/>
          </p:nvPr>
        </p:nvSpPr>
        <p:spPr>
          <a:xfrm>
            <a:off x="1216660" y="1694328"/>
            <a:ext cx="10137139" cy="4311194"/>
          </a:xfrm>
        </p:spPr>
        <p:txBody>
          <a:bodyPr/>
          <a:lstStyle/>
          <a:p>
            <a:pPr marL="0" indent="0">
              <a:buNone/>
            </a:pPr>
            <a:endParaRPr lang="en-US" sz="4800" dirty="0"/>
          </a:p>
          <a:p>
            <a:pPr marL="0" indent="0">
              <a:buNone/>
            </a:pPr>
            <a:endParaRPr lang="en-US" dirty="0"/>
          </a:p>
          <a:p>
            <a:pPr marL="0" indent="0">
              <a:buNone/>
            </a:pPr>
            <a:endParaRPr lang="en-US" dirty="0"/>
          </a:p>
        </p:txBody>
      </p:sp>
      <p:grpSp>
        <p:nvGrpSpPr>
          <p:cNvPr id="2" name="Group 13"/>
          <p:cNvGrpSpPr/>
          <p:nvPr/>
        </p:nvGrpSpPr>
        <p:grpSpPr>
          <a:xfrm>
            <a:off x="3944028" y="2124479"/>
            <a:ext cx="3986879" cy="2781350"/>
            <a:chOff x="2643813" y="151937"/>
            <a:chExt cx="2648157" cy="970760"/>
          </a:xfrm>
        </p:grpSpPr>
        <p:sp>
          <p:nvSpPr>
            <p:cNvPr id="15" name="Oval 14"/>
            <p:cNvSpPr/>
            <p:nvPr/>
          </p:nvSpPr>
          <p:spPr>
            <a:xfrm>
              <a:off x="2643813" y="151937"/>
              <a:ext cx="2648157" cy="97076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lvl="0" algn="ctr"/>
              <a:r>
                <a:rPr lang="en-US" sz="4400" dirty="0"/>
                <a:t>troll</a:t>
              </a:r>
              <a:endParaRPr lang="ka-GE" sz="4400" dirty="0"/>
            </a:p>
            <a:p>
              <a:pPr lvl="0" algn="ctr"/>
              <a:r>
                <a:rPr lang="ka-GE" sz="4400" dirty="0">
                  <a:solidFill>
                    <a:schemeClr val="bg1"/>
                  </a:solidFill>
                </a:rPr>
                <a:t>(</a:t>
              </a:r>
              <a:r>
                <a:rPr lang="en-US" sz="4400" dirty="0">
                  <a:solidFill>
                    <a:schemeClr val="bg1"/>
                  </a:solidFill>
                </a:rPr>
                <a:t>n</a:t>
              </a:r>
              <a:r>
                <a:rPr lang="ka-GE" sz="4400" dirty="0">
                  <a:solidFill>
                    <a:schemeClr val="bg1"/>
                  </a:solidFill>
                </a:rPr>
                <a:t>.)</a:t>
              </a:r>
              <a:endParaRPr lang="en-US" sz="4400" dirty="0"/>
            </a:p>
          </p:txBody>
        </p:sp>
        <p:sp>
          <p:nvSpPr>
            <p:cNvPr id="18" name="Oval 4"/>
            <p:cNvSpPr/>
            <p:nvPr/>
          </p:nvSpPr>
          <p:spPr>
            <a:xfrm>
              <a:off x="3246521" y="160340"/>
              <a:ext cx="1442741" cy="7741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endParaRPr lang="en-US" sz="2800" kern="1200" dirty="0"/>
            </a:p>
          </p:txBody>
        </p:sp>
      </p:grpSp>
      <p:sp>
        <p:nvSpPr>
          <p:cNvPr id="19" name="Rectangle 18"/>
          <p:cNvSpPr/>
          <p:nvPr/>
        </p:nvSpPr>
        <p:spPr>
          <a:xfrm>
            <a:off x="3944028" y="4905829"/>
            <a:ext cx="3963006" cy="894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800" dirty="0"/>
              <a:t>ტროლი</a:t>
            </a:r>
            <a:endParaRPr lang="en-US" sz="2800" dirty="0"/>
          </a:p>
        </p:txBody>
      </p:sp>
      <p:sp>
        <p:nvSpPr>
          <p:cNvPr id="14" name="Rectangle 13">
            <a:extLst>
              <a:ext uri="{FF2B5EF4-FFF2-40B4-BE49-F238E27FC236}">
                <a16:creationId xmlns="" xmlns:a16="http://schemas.microsoft.com/office/drawing/2014/main" id="{28E10069-D8A3-7143-90C5-5815A34D0E16}"/>
              </a:ext>
            </a:extLst>
          </p:cNvPr>
          <p:cNvSpPr/>
          <p:nvPr/>
        </p:nvSpPr>
        <p:spPr>
          <a:xfrm>
            <a:off x="8325853" y="561381"/>
            <a:ext cx="3021819" cy="1127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Vocabulary</a:t>
            </a:r>
          </a:p>
          <a:p>
            <a:pPr algn="ctr"/>
            <a:r>
              <a:rPr lang="ka-GE" sz="2800" dirty="0"/>
              <a:t>ლექსიკა</a:t>
            </a:r>
            <a:endParaRPr lang="en-US" sz="2800" dirty="0"/>
          </a:p>
        </p:txBody>
      </p:sp>
    </p:spTree>
    <p:extLst>
      <p:ext uri="{BB962C8B-B14F-4D97-AF65-F5344CB8AC3E}">
        <p14:creationId xmlns:p14="http://schemas.microsoft.com/office/powerpoint/2010/main" val="3705582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52050</TotalTime>
  <Words>1533</Words>
  <Application>Microsoft Office PowerPoint</Application>
  <PresentationFormat>Custom</PresentationFormat>
  <Paragraphs>384</Paragraphs>
  <Slides>50</Slides>
  <Notes>30</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გაკვეთილის შეჯამება</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Robinson Crusoe</dc:title>
  <dc:creator>Sam Dalesio</dc:creator>
  <cp:lastModifiedBy>User</cp:lastModifiedBy>
  <cp:revision>1530</cp:revision>
  <dcterms:created xsi:type="dcterms:W3CDTF">2020-04-09T12:21:27Z</dcterms:created>
  <dcterms:modified xsi:type="dcterms:W3CDTF">2021-04-29T10:48:06Z</dcterms:modified>
</cp:coreProperties>
</file>